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81" r:id="rId4"/>
    <p:sldId id="273" r:id="rId5"/>
    <p:sldId id="274" r:id="rId6"/>
    <p:sldId id="277" r:id="rId7"/>
    <p:sldId id="278" r:id="rId8"/>
    <p:sldId id="276" r:id="rId9"/>
    <p:sldId id="258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3399"/>
    <a:srgbClr val="0033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8CF993-5DF0-4C97-B3D9-D5A187CC96F5}" v="137" dt="2022-10-10T02:54:51.9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0" autoAdjust="0"/>
    <p:restoredTop sz="98335" autoAdjust="0"/>
  </p:normalViewPr>
  <p:slideViewPr>
    <p:cSldViewPr snapToGrid="0" snapToObjects="1">
      <p:cViewPr varScale="1">
        <p:scale>
          <a:sx n="63" d="100"/>
          <a:sy n="63" d="100"/>
        </p:scale>
        <p:origin x="117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Proescholdt" userId="f7f16a60-8900-499d-b491-fda1ea24a064" providerId="ADAL" clId="{8AB84522-CA32-42B4-8B10-22CD54ACC9D2}"/>
    <pc:docChg chg="undo custSel addSld modSld">
      <pc:chgData name="Timo Proescholdt" userId="f7f16a60-8900-499d-b491-fda1ea24a064" providerId="ADAL" clId="{8AB84522-CA32-42B4-8B10-22CD54ACC9D2}" dt="2021-09-22T06:33:33.692" v="313" actId="20577"/>
      <pc:docMkLst>
        <pc:docMk/>
      </pc:docMkLst>
      <pc:sldChg chg="modSp mod">
        <pc:chgData name="Timo Proescholdt" userId="f7f16a60-8900-499d-b491-fda1ea24a064" providerId="ADAL" clId="{8AB84522-CA32-42B4-8B10-22CD54ACC9D2}" dt="2021-09-21T20:25:31.218" v="78"/>
        <pc:sldMkLst>
          <pc:docMk/>
          <pc:sldMk cId="2389260677" sldId="256"/>
        </pc:sldMkLst>
        <pc:spChg chg="mod">
          <ac:chgData name="Timo Proescholdt" userId="f7f16a60-8900-499d-b491-fda1ea24a064" providerId="ADAL" clId="{8AB84522-CA32-42B4-8B10-22CD54ACC9D2}" dt="2021-09-21T20:25:25.351" v="74" actId="21"/>
          <ac:spMkLst>
            <pc:docMk/>
            <pc:sldMk cId="2389260677" sldId="256"/>
            <ac:spMk id="3" creationId="{00000000-0000-0000-0000-000000000000}"/>
          </ac:spMkLst>
        </pc:spChg>
        <pc:spChg chg="mod">
          <ac:chgData name="Timo Proescholdt" userId="f7f16a60-8900-499d-b491-fda1ea24a064" providerId="ADAL" clId="{8AB84522-CA32-42B4-8B10-22CD54ACC9D2}" dt="2021-09-21T20:25:31.218" v="78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 modAnim">
        <pc:chgData name="Timo Proescholdt" userId="f7f16a60-8900-499d-b491-fda1ea24a064" providerId="ADAL" clId="{8AB84522-CA32-42B4-8B10-22CD54ACC9D2}" dt="2021-09-21T20:26:23.152" v="135" actId="20577"/>
        <pc:sldMkLst>
          <pc:docMk/>
          <pc:sldMk cId="3735393300" sldId="271"/>
        </pc:sldMkLst>
        <pc:spChg chg="mod">
          <ac:chgData name="Timo Proescholdt" userId="f7f16a60-8900-499d-b491-fda1ea24a064" providerId="ADAL" clId="{8AB84522-CA32-42B4-8B10-22CD54ACC9D2}" dt="2021-09-21T20:26:23.152" v="135" actId="20577"/>
          <ac:spMkLst>
            <pc:docMk/>
            <pc:sldMk cId="3735393300" sldId="271"/>
            <ac:spMk id="3" creationId="{00000000-0000-0000-0000-000000000000}"/>
          </ac:spMkLst>
        </pc:spChg>
      </pc:sldChg>
      <pc:sldChg chg="modSp mod">
        <pc:chgData name="Timo Proescholdt" userId="f7f16a60-8900-499d-b491-fda1ea24a064" providerId="ADAL" clId="{8AB84522-CA32-42B4-8B10-22CD54ACC9D2}" dt="2021-09-22T06:33:33.692" v="313" actId="20577"/>
        <pc:sldMkLst>
          <pc:docMk/>
          <pc:sldMk cId="890752119" sldId="274"/>
        </pc:sldMkLst>
        <pc:spChg chg="mod">
          <ac:chgData name="Timo Proescholdt" userId="f7f16a60-8900-499d-b491-fda1ea24a064" providerId="ADAL" clId="{8AB84522-CA32-42B4-8B10-22CD54ACC9D2}" dt="2021-09-22T06:33:33.692" v="313" actId="20577"/>
          <ac:spMkLst>
            <pc:docMk/>
            <pc:sldMk cId="890752119" sldId="274"/>
            <ac:spMk id="3" creationId="{00000000-0000-0000-0000-000000000000}"/>
          </ac:spMkLst>
        </pc:spChg>
      </pc:sldChg>
      <pc:sldChg chg="modSp add mod">
        <pc:chgData name="Timo Proescholdt" userId="f7f16a60-8900-499d-b491-fda1ea24a064" providerId="ADAL" clId="{8AB84522-CA32-42B4-8B10-22CD54ACC9D2}" dt="2021-09-22T06:04:25.435" v="149" actId="20577"/>
        <pc:sldMkLst>
          <pc:docMk/>
          <pc:sldMk cId="89235918" sldId="279"/>
        </pc:sldMkLst>
        <pc:spChg chg="mod">
          <ac:chgData name="Timo Proescholdt" userId="f7f16a60-8900-499d-b491-fda1ea24a064" providerId="ADAL" clId="{8AB84522-CA32-42B4-8B10-22CD54ACC9D2}" dt="2021-09-22T06:04:25.435" v="149" actId="20577"/>
          <ac:spMkLst>
            <pc:docMk/>
            <pc:sldMk cId="89235918" sldId="279"/>
            <ac:spMk id="3" creationId="{00000000-0000-0000-0000-000000000000}"/>
          </ac:spMkLst>
        </pc:spChg>
      </pc:sldChg>
      <pc:sldChg chg="addSp modSp new mod">
        <pc:chgData name="Timo Proescholdt" userId="f7f16a60-8900-499d-b491-fda1ea24a064" providerId="ADAL" clId="{8AB84522-CA32-42B4-8B10-22CD54ACC9D2}" dt="2021-09-22T06:27:43.157" v="311" actId="1076"/>
        <pc:sldMkLst>
          <pc:docMk/>
          <pc:sldMk cId="4041094174" sldId="280"/>
        </pc:sldMkLst>
        <pc:spChg chg="mod">
          <ac:chgData name="Timo Proescholdt" userId="f7f16a60-8900-499d-b491-fda1ea24a064" providerId="ADAL" clId="{8AB84522-CA32-42B4-8B10-22CD54ACC9D2}" dt="2021-09-22T06:25:06.837" v="181" actId="20577"/>
          <ac:spMkLst>
            <pc:docMk/>
            <pc:sldMk cId="4041094174" sldId="280"/>
            <ac:spMk id="2" creationId="{E5F3A2BB-E949-4A2F-ABC5-5376C1755ED9}"/>
          </ac:spMkLst>
        </pc:spChg>
        <pc:spChg chg="mod">
          <ac:chgData name="Timo Proescholdt" userId="f7f16a60-8900-499d-b491-fda1ea24a064" providerId="ADAL" clId="{8AB84522-CA32-42B4-8B10-22CD54ACC9D2}" dt="2021-09-22T06:27:25.095" v="304" actId="20577"/>
          <ac:spMkLst>
            <pc:docMk/>
            <pc:sldMk cId="4041094174" sldId="280"/>
            <ac:spMk id="3" creationId="{D7515F3E-A27D-42E1-A87D-94412C8931D9}"/>
          </ac:spMkLst>
        </pc:spChg>
        <pc:picChg chg="add mod">
          <ac:chgData name="Timo Proescholdt" userId="f7f16a60-8900-499d-b491-fda1ea24a064" providerId="ADAL" clId="{8AB84522-CA32-42B4-8B10-22CD54ACC9D2}" dt="2021-09-22T06:27:43.157" v="311" actId="1076"/>
          <ac:picMkLst>
            <pc:docMk/>
            <pc:sldMk cId="4041094174" sldId="280"/>
            <ac:picMk id="5" creationId="{DB9D536E-3B49-4EA9-BB8B-025181B6A857}"/>
          </ac:picMkLst>
        </pc:picChg>
      </pc:sldChg>
    </pc:docChg>
  </pc:docChgLst>
  <pc:docChgLst>
    <pc:chgData name="Zulkarnain" userId="5083becb-a57d-47aa-bc56-c8e14edc6f30" providerId="ADAL" clId="{F38CF993-5DF0-4C97-B3D9-D5A187CC96F5}"/>
    <pc:docChg chg="undo custSel addSld delSld modSld">
      <pc:chgData name="Zulkarnain" userId="5083becb-a57d-47aa-bc56-c8e14edc6f30" providerId="ADAL" clId="{F38CF993-5DF0-4C97-B3D9-D5A187CC96F5}" dt="2022-10-10T02:55:42.221" v="675" actId="47"/>
      <pc:docMkLst>
        <pc:docMk/>
      </pc:docMkLst>
      <pc:sldChg chg="addSp delSp modSp mod">
        <pc:chgData name="Zulkarnain" userId="5083becb-a57d-47aa-bc56-c8e14edc6f30" providerId="ADAL" clId="{F38CF993-5DF0-4C97-B3D9-D5A187CC96F5}" dt="2022-10-10T02:11:09.806" v="109" actId="20577"/>
        <pc:sldMkLst>
          <pc:docMk/>
          <pc:sldMk cId="2389260677" sldId="256"/>
        </pc:sldMkLst>
        <pc:spChg chg="del mod">
          <ac:chgData name="Zulkarnain" userId="5083becb-a57d-47aa-bc56-c8e14edc6f30" providerId="ADAL" clId="{F38CF993-5DF0-4C97-B3D9-D5A187CC96F5}" dt="2022-10-09T19:43:32.231" v="66" actId="478"/>
          <ac:spMkLst>
            <pc:docMk/>
            <pc:sldMk cId="2389260677" sldId="256"/>
            <ac:spMk id="3" creationId="{00000000-0000-0000-0000-000000000000}"/>
          </ac:spMkLst>
        </pc:spChg>
        <pc:spChg chg="add mod">
          <ac:chgData name="Zulkarnain" userId="5083becb-a57d-47aa-bc56-c8e14edc6f30" providerId="ADAL" clId="{F38CF993-5DF0-4C97-B3D9-D5A187CC96F5}" dt="2022-10-10T02:11:09.806" v="109" actId="20577"/>
          <ac:spMkLst>
            <pc:docMk/>
            <pc:sldMk cId="2389260677" sldId="256"/>
            <ac:spMk id="6" creationId="{11B33149-A4B5-11F9-2CAA-F4DF650A92F0}"/>
          </ac:spMkLst>
        </pc:spChg>
        <pc:spChg chg="mod">
          <ac:chgData name="Zulkarnain" userId="5083becb-a57d-47aa-bc56-c8e14edc6f30" providerId="ADAL" clId="{F38CF993-5DF0-4C97-B3D9-D5A187CC96F5}" dt="2022-10-10T02:10:34.983" v="108" actId="20577"/>
          <ac:spMkLst>
            <pc:docMk/>
            <pc:sldMk cId="2389260677" sldId="256"/>
            <ac:spMk id="7" creationId="{00000000-0000-0000-0000-000000000000}"/>
          </ac:spMkLst>
        </pc:spChg>
        <pc:graphicFrameChg chg="add del mod modGraphic">
          <ac:chgData name="Zulkarnain" userId="5083becb-a57d-47aa-bc56-c8e14edc6f30" providerId="ADAL" clId="{F38CF993-5DF0-4C97-B3D9-D5A187CC96F5}" dt="2022-10-09T19:42:12.159" v="54" actId="478"/>
          <ac:graphicFrameMkLst>
            <pc:docMk/>
            <pc:sldMk cId="2389260677" sldId="256"/>
            <ac:graphicFrameMk id="4" creationId="{54F72E10-4F05-9082-BB86-1C3BC9368CE1}"/>
          </ac:graphicFrameMkLst>
        </pc:graphicFrameChg>
        <pc:picChg chg="mod">
          <ac:chgData name="Zulkarnain" userId="5083becb-a57d-47aa-bc56-c8e14edc6f30" providerId="ADAL" clId="{F38CF993-5DF0-4C97-B3D9-D5A187CC96F5}" dt="2022-10-09T19:43:35.531" v="68" actId="1076"/>
          <ac:picMkLst>
            <pc:docMk/>
            <pc:sldMk cId="2389260677" sldId="256"/>
            <ac:picMk id="2" creationId="{00000000-0000-0000-0000-000000000000}"/>
          </ac:picMkLst>
        </pc:picChg>
      </pc:sldChg>
      <pc:sldChg chg="modSp mod">
        <pc:chgData name="Zulkarnain" userId="5083becb-a57d-47aa-bc56-c8e14edc6f30" providerId="ADAL" clId="{F38CF993-5DF0-4C97-B3D9-D5A187CC96F5}" dt="2022-10-09T19:46:45.479" v="105" actId="27636"/>
        <pc:sldMkLst>
          <pc:docMk/>
          <pc:sldMk cId="380228457" sldId="258"/>
        </pc:sldMkLst>
        <pc:spChg chg="mod">
          <ac:chgData name="Zulkarnain" userId="5083becb-a57d-47aa-bc56-c8e14edc6f30" providerId="ADAL" clId="{F38CF993-5DF0-4C97-B3D9-D5A187CC96F5}" dt="2022-10-09T19:46:45.479" v="105" actId="27636"/>
          <ac:spMkLst>
            <pc:docMk/>
            <pc:sldMk cId="380228457" sldId="258"/>
            <ac:spMk id="7" creationId="{00000000-0000-0000-0000-000000000000}"/>
          </ac:spMkLst>
        </pc:spChg>
      </pc:sldChg>
      <pc:sldChg chg="modSp mod modAnim">
        <pc:chgData name="Zulkarnain" userId="5083becb-a57d-47aa-bc56-c8e14edc6f30" providerId="ADAL" clId="{F38CF993-5DF0-4C97-B3D9-D5A187CC96F5}" dt="2022-10-10T02:26:58.828" v="521" actId="20577"/>
        <pc:sldMkLst>
          <pc:docMk/>
          <pc:sldMk cId="3735393300" sldId="271"/>
        </pc:sldMkLst>
        <pc:spChg chg="mod">
          <ac:chgData name="Zulkarnain" userId="5083becb-a57d-47aa-bc56-c8e14edc6f30" providerId="ADAL" clId="{F38CF993-5DF0-4C97-B3D9-D5A187CC96F5}" dt="2022-10-10T02:26:58.828" v="521" actId="20577"/>
          <ac:spMkLst>
            <pc:docMk/>
            <pc:sldMk cId="3735393300" sldId="271"/>
            <ac:spMk id="3" creationId="{00000000-0000-0000-0000-000000000000}"/>
          </ac:spMkLst>
        </pc:spChg>
      </pc:sldChg>
      <pc:sldChg chg="del">
        <pc:chgData name="Zulkarnain" userId="5083becb-a57d-47aa-bc56-c8e14edc6f30" providerId="ADAL" clId="{F38CF993-5DF0-4C97-B3D9-D5A187CC96F5}" dt="2022-10-09T19:45:22.802" v="102" actId="47"/>
        <pc:sldMkLst>
          <pc:docMk/>
          <pc:sldMk cId="2561250483" sldId="272"/>
        </pc:sldMkLst>
      </pc:sldChg>
      <pc:sldChg chg="modSp mod">
        <pc:chgData name="Zulkarnain" userId="5083becb-a57d-47aa-bc56-c8e14edc6f30" providerId="ADAL" clId="{F38CF993-5DF0-4C97-B3D9-D5A187CC96F5}" dt="2022-10-10T02:30:18.406" v="528" actId="5793"/>
        <pc:sldMkLst>
          <pc:docMk/>
          <pc:sldMk cId="3911243675" sldId="273"/>
        </pc:sldMkLst>
        <pc:spChg chg="mod">
          <ac:chgData name="Zulkarnain" userId="5083becb-a57d-47aa-bc56-c8e14edc6f30" providerId="ADAL" clId="{F38CF993-5DF0-4C97-B3D9-D5A187CC96F5}" dt="2022-10-10T02:21:17.198" v="320" actId="207"/>
          <ac:spMkLst>
            <pc:docMk/>
            <pc:sldMk cId="3911243675" sldId="273"/>
            <ac:spMk id="2" creationId="{00000000-0000-0000-0000-000000000000}"/>
          </ac:spMkLst>
        </pc:spChg>
        <pc:spChg chg="mod">
          <ac:chgData name="Zulkarnain" userId="5083becb-a57d-47aa-bc56-c8e14edc6f30" providerId="ADAL" clId="{F38CF993-5DF0-4C97-B3D9-D5A187CC96F5}" dt="2022-10-10T02:30:18.406" v="528" actId="5793"/>
          <ac:spMkLst>
            <pc:docMk/>
            <pc:sldMk cId="3911243675" sldId="273"/>
            <ac:spMk id="3" creationId="{00000000-0000-0000-0000-000000000000}"/>
          </ac:spMkLst>
        </pc:spChg>
      </pc:sldChg>
      <pc:sldChg chg="modSp mod">
        <pc:chgData name="Zulkarnain" userId="5083becb-a57d-47aa-bc56-c8e14edc6f30" providerId="ADAL" clId="{F38CF993-5DF0-4C97-B3D9-D5A187CC96F5}" dt="2022-10-10T02:35:31.907" v="592" actId="20577"/>
        <pc:sldMkLst>
          <pc:docMk/>
          <pc:sldMk cId="890752119" sldId="274"/>
        </pc:sldMkLst>
        <pc:spChg chg="mod">
          <ac:chgData name="Zulkarnain" userId="5083becb-a57d-47aa-bc56-c8e14edc6f30" providerId="ADAL" clId="{F38CF993-5DF0-4C97-B3D9-D5A187CC96F5}" dt="2022-10-10T02:31:44.278" v="567" actId="1076"/>
          <ac:spMkLst>
            <pc:docMk/>
            <pc:sldMk cId="890752119" sldId="274"/>
            <ac:spMk id="2" creationId="{00000000-0000-0000-0000-000000000000}"/>
          </ac:spMkLst>
        </pc:spChg>
        <pc:spChg chg="mod">
          <ac:chgData name="Zulkarnain" userId="5083becb-a57d-47aa-bc56-c8e14edc6f30" providerId="ADAL" clId="{F38CF993-5DF0-4C97-B3D9-D5A187CC96F5}" dt="2022-10-10T02:35:31.907" v="592" actId="20577"/>
          <ac:spMkLst>
            <pc:docMk/>
            <pc:sldMk cId="890752119" sldId="274"/>
            <ac:spMk id="3" creationId="{00000000-0000-0000-0000-000000000000}"/>
          </ac:spMkLst>
        </pc:spChg>
      </pc:sldChg>
      <pc:sldChg chg="modSp del mod">
        <pc:chgData name="Zulkarnain" userId="5083becb-a57d-47aa-bc56-c8e14edc6f30" providerId="ADAL" clId="{F38CF993-5DF0-4C97-B3D9-D5A187CC96F5}" dt="2022-10-10T02:21:02.668" v="319" actId="47"/>
        <pc:sldMkLst>
          <pc:docMk/>
          <pc:sldMk cId="2903886050" sldId="275"/>
        </pc:sldMkLst>
        <pc:spChg chg="mod">
          <ac:chgData name="Zulkarnain" userId="5083becb-a57d-47aa-bc56-c8e14edc6f30" providerId="ADAL" clId="{F38CF993-5DF0-4C97-B3D9-D5A187CC96F5}" dt="2022-10-10T02:20:39.341" v="311" actId="21"/>
          <ac:spMkLst>
            <pc:docMk/>
            <pc:sldMk cId="2903886050" sldId="275"/>
            <ac:spMk id="3" creationId="{00000000-0000-0000-0000-000000000000}"/>
          </ac:spMkLst>
        </pc:spChg>
      </pc:sldChg>
      <pc:sldChg chg="modSp mod">
        <pc:chgData name="Zulkarnain" userId="5083becb-a57d-47aa-bc56-c8e14edc6f30" providerId="ADAL" clId="{F38CF993-5DF0-4C97-B3D9-D5A187CC96F5}" dt="2022-10-10T02:55:32.548" v="674" actId="27636"/>
        <pc:sldMkLst>
          <pc:docMk/>
          <pc:sldMk cId="3698414394" sldId="276"/>
        </pc:sldMkLst>
        <pc:spChg chg="mod">
          <ac:chgData name="Zulkarnain" userId="5083becb-a57d-47aa-bc56-c8e14edc6f30" providerId="ADAL" clId="{F38CF993-5DF0-4C97-B3D9-D5A187CC96F5}" dt="2022-10-10T02:55:32.548" v="674" actId="27636"/>
          <ac:spMkLst>
            <pc:docMk/>
            <pc:sldMk cId="3698414394" sldId="276"/>
            <ac:spMk id="3" creationId="{00000000-0000-0000-0000-000000000000}"/>
          </ac:spMkLst>
        </pc:spChg>
      </pc:sldChg>
      <pc:sldChg chg="modSp mod">
        <pc:chgData name="Zulkarnain" userId="5083becb-a57d-47aa-bc56-c8e14edc6f30" providerId="ADAL" clId="{F38CF993-5DF0-4C97-B3D9-D5A187CC96F5}" dt="2022-10-10T02:35:56.319" v="603" actId="20577"/>
        <pc:sldMkLst>
          <pc:docMk/>
          <pc:sldMk cId="508060757" sldId="277"/>
        </pc:sldMkLst>
        <pc:spChg chg="mod">
          <ac:chgData name="Zulkarnain" userId="5083becb-a57d-47aa-bc56-c8e14edc6f30" providerId="ADAL" clId="{F38CF993-5DF0-4C97-B3D9-D5A187CC96F5}" dt="2022-10-10T02:35:56.319" v="603" actId="20577"/>
          <ac:spMkLst>
            <pc:docMk/>
            <pc:sldMk cId="508060757" sldId="277"/>
            <ac:spMk id="2" creationId="{00000000-0000-0000-0000-000000000000}"/>
          </ac:spMkLst>
        </pc:spChg>
      </pc:sldChg>
      <pc:sldChg chg="addSp delSp modSp mod modAnim">
        <pc:chgData name="Zulkarnain" userId="5083becb-a57d-47aa-bc56-c8e14edc6f30" providerId="ADAL" clId="{F38CF993-5DF0-4C97-B3D9-D5A187CC96F5}" dt="2022-10-10T02:54:51.944" v="669"/>
        <pc:sldMkLst>
          <pc:docMk/>
          <pc:sldMk cId="3946658911" sldId="278"/>
        </pc:sldMkLst>
        <pc:spChg chg="mod">
          <ac:chgData name="Zulkarnain" userId="5083becb-a57d-47aa-bc56-c8e14edc6f30" providerId="ADAL" clId="{F38CF993-5DF0-4C97-B3D9-D5A187CC96F5}" dt="2022-10-10T02:51:13.149" v="641" actId="207"/>
          <ac:spMkLst>
            <pc:docMk/>
            <pc:sldMk cId="3946658911" sldId="278"/>
            <ac:spMk id="2" creationId="{00000000-0000-0000-0000-000000000000}"/>
          </ac:spMkLst>
        </pc:spChg>
        <pc:spChg chg="add mod">
          <ac:chgData name="Zulkarnain" userId="5083becb-a57d-47aa-bc56-c8e14edc6f30" providerId="ADAL" clId="{F38CF993-5DF0-4C97-B3D9-D5A187CC96F5}" dt="2022-10-10T02:53:07.607" v="652" actId="164"/>
          <ac:spMkLst>
            <pc:docMk/>
            <pc:sldMk cId="3946658911" sldId="278"/>
            <ac:spMk id="7" creationId="{D368A1CD-01BA-34A9-7495-DD7845F534F3}"/>
          </ac:spMkLst>
        </pc:spChg>
        <pc:spChg chg="add mod">
          <ac:chgData name="Zulkarnain" userId="5083becb-a57d-47aa-bc56-c8e14edc6f30" providerId="ADAL" clId="{F38CF993-5DF0-4C97-B3D9-D5A187CC96F5}" dt="2022-10-10T02:54:15.035" v="665" actId="164"/>
          <ac:spMkLst>
            <pc:docMk/>
            <pc:sldMk cId="3946658911" sldId="278"/>
            <ac:spMk id="9" creationId="{41A43F0F-A3B6-2175-5983-E90697E0D10F}"/>
          </ac:spMkLst>
        </pc:spChg>
        <pc:spChg chg="add mod">
          <ac:chgData name="Zulkarnain" userId="5083becb-a57d-47aa-bc56-c8e14edc6f30" providerId="ADAL" clId="{F38CF993-5DF0-4C97-B3D9-D5A187CC96F5}" dt="2022-10-10T02:54:15.035" v="665" actId="164"/>
          <ac:spMkLst>
            <pc:docMk/>
            <pc:sldMk cId="3946658911" sldId="278"/>
            <ac:spMk id="10" creationId="{A00AC3E3-B246-7BCA-1F39-8AEAD17CB89D}"/>
          </ac:spMkLst>
        </pc:spChg>
        <pc:spChg chg="add del mod">
          <ac:chgData name="Zulkarnain" userId="5083becb-a57d-47aa-bc56-c8e14edc6f30" providerId="ADAL" clId="{F38CF993-5DF0-4C97-B3D9-D5A187CC96F5}" dt="2022-10-10T02:54:06.397" v="664" actId="478"/>
          <ac:spMkLst>
            <pc:docMk/>
            <pc:sldMk cId="3946658911" sldId="278"/>
            <ac:spMk id="11" creationId="{C3312B8D-A1AF-D2B7-8A82-32AF01C91D1A}"/>
          </ac:spMkLst>
        </pc:spChg>
        <pc:grpChg chg="add mod">
          <ac:chgData name="Zulkarnain" userId="5083becb-a57d-47aa-bc56-c8e14edc6f30" providerId="ADAL" clId="{F38CF993-5DF0-4C97-B3D9-D5A187CC96F5}" dt="2022-10-10T02:53:07.607" v="652" actId="164"/>
          <ac:grpSpMkLst>
            <pc:docMk/>
            <pc:sldMk cId="3946658911" sldId="278"/>
            <ac:grpSpMk id="8" creationId="{F709A693-84C6-08E3-104A-78B533FBD733}"/>
          </ac:grpSpMkLst>
        </pc:grpChg>
        <pc:grpChg chg="add mod">
          <ac:chgData name="Zulkarnain" userId="5083becb-a57d-47aa-bc56-c8e14edc6f30" providerId="ADAL" clId="{F38CF993-5DF0-4C97-B3D9-D5A187CC96F5}" dt="2022-10-10T02:54:21.484" v="667" actId="1076"/>
          <ac:grpSpMkLst>
            <pc:docMk/>
            <pc:sldMk cId="3946658911" sldId="278"/>
            <ac:grpSpMk id="12" creationId="{A7CFCB0A-99D4-B3BB-1E9F-86680944F678}"/>
          </ac:grpSpMkLst>
        </pc:grpChg>
        <pc:picChg chg="add mod ord">
          <ac:chgData name="Zulkarnain" userId="5083becb-a57d-47aa-bc56-c8e14edc6f30" providerId="ADAL" clId="{F38CF993-5DF0-4C97-B3D9-D5A187CC96F5}" dt="2022-10-10T02:54:15.035" v="665" actId="164"/>
          <ac:picMkLst>
            <pc:docMk/>
            <pc:sldMk cId="3946658911" sldId="278"/>
            <ac:picMk id="4" creationId="{78666257-D89E-1F2E-F486-820C8EFE4CAB}"/>
          </ac:picMkLst>
        </pc:picChg>
        <pc:picChg chg="add mod ord">
          <ac:chgData name="Zulkarnain" userId="5083becb-a57d-47aa-bc56-c8e14edc6f30" providerId="ADAL" clId="{F38CF993-5DF0-4C97-B3D9-D5A187CC96F5}" dt="2022-10-10T02:53:07.607" v="652" actId="164"/>
          <ac:picMkLst>
            <pc:docMk/>
            <pc:sldMk cId="3946658911" sldId="278"/>
            <ac:picMk id="6" creationId="{C547CCCD-5958-D42C-62DE-53FCC31B1BC7}"/>
          </ac:picMkLst>
        </pc:picChg>
        <pc:picChg chg="del">
          <ac:chgData name="Zulkarnain" userId="5083becb-a57d-47aa-bc56-c8e14edc6f30" providerId="ADAL" clId="{F38CF993-5DF0-4C97-B3D9-D5A187CC96F5}" dt="2022-10-10T02:42:11.569" v="604" actId="478"/>
          <ac:picMkLst>
            <pc:docMk/>
            <pc:sldMk cId="3946658911" sldId="278"/>
            <ac:picMk id="3074" creationId="{00000000-0000-0000-0000-000000000000}"/>
          </ac:picMkLst>
        </pc:picChg>
      </pc:sldChg>
      <pc:sldChg chg="del">
        <pc:chgData name="Zulkarnain" userId="5083becb-a57d-47aa-bc56-c8e14edc6f30" providerId="ADAL" clId="{F38CF993-5DF0-4C97-B3D9-D5A187CC96F5}" dt="2022-10-09T19:45:59.837" v="103" actId="47"/>
        <pc:sldMkLst>
          <pc:docMk/>
          <pc:sldMk cId="89235918" sldId="279"/>
        </pc:sldMkLst>
      </pc:sldChg>
      <pc:sldChg chg="del">
        <pc:chgData name="Zulkarnain" userId="5083becb-a57d-47aa-bc56-c8e14edc6f30" providerId="ADAL" clId="{F38CF993-5DF0-4C97-B3D9-D5A187CC96F5}" dt="2022-10-10T02:55:42.221" v="675" actId="47"/>
        <pc:sldMkLst>
          <pc:docMk/>
          <pc:sldMk cId="4041094174" sldId="280"/>
        </pc:sldMkLst>
      </pc:sldChg>
      <pc:sldChg chg="modSp new mod">
        <pc:chgData name="Zulkarnain" userId="5083becb-a57d-47aa-bc56-c8e14edc6f30" providerId="ADAL" clId="{F38CF993-5DF0-4C97-B3D9-D5A187CC96F5}" dt="2022-10-10T02:27:20.235" v="527" actId="20577"/>
        <pc:sldMkLst>
          <pc:docMk/>
          <pc:sldMk cId="2351881016" sldId="281"/>
        </pc:sldMkLst>
        <pc:spChg chg="mod">
          <ac:chgData name="Zulkarnain" userId="5083becb-a57d-47aa-bc56-c8e14edc6f30" providerId="ADAL" clId="{F38CF993-5DF0-4C97-B3D9-D5A187CC96F5}" dt="2022-10-10T02:27:20.235" v="527" actId="20577"/>
          <ac:spMkLst>
            <pc:docMk/>
            <pc:sldMk cId="2351881016" sldId="281"/>
            <ac:spMk id="2" creationId="{F6BEFAAE-EFFD-0C2E-4462-276B03536017}"/>
          </ac:spMkLst>
        </pc:spChg>
        <pc:spChg chg="mod">
          <ac:chgData name="Zulkarnain" userId="5083becb-a57d-47aa-bc56-c8e14edc6f30" providerId="ADAL" clId="{F38CF993-5DF0-4C97-B3D9-D5A187CC96F5}" dt="2022-10-10T02:24:18.257" v="447" actId="13900"/>
          <ac:spMkLst>
            <pc:docMk/>
            <pc:sldMk cId="2351881016" sldId="281"/>
            <ac:spMk id="3" creationId="{7E1A8381-ECD1-8B6B-DCF2-82B3E847766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466089" y="2751505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11200" b="1" dirty="0">
                <a:solidFill>
                  <a:srgbClr val="000090"/>
                </a:solidFill>
              </a:rPr>
              <a:t>Data Exchange between OSCAR/Surface and WDQMS</a:t>
            </a:r>
          </a:p>
          <a:p>
            <a:pPr>
              <a:lnSpc>
                <a:spcPct val="120000"/>
              </a:lnSpc>
            </a:pPr>
            <a:endParaRPr lang="en-US" sz="72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33149-A4B5-11F9-2CAA-F4DF650A92F0}"/>
              </a:ext>
            </a:extLst>
          </p:cNvPr>
          <p:cNvSpPr txBox="1"/>
          <p:nvPr/>
        </p:nvSpPr>
        <p:spPr>
          <a:xfrm>
            <a:off x="2059094" y="800175"/>
            <a:ext cx="5386492" cy="80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dirty="0">
                <a:solidFill>
                  <a:srgbClr val="000090"/>
                </a:solidFill>
              </a:rPr>
              <a:t>RA V Training Workshop on WDQMS for RWCs</a:t>
            </a:r>
          </a:p>
          <a:p>
            <a:pPr algn="ctr">
              <a:lnSpc>
                <a:spcPct val="120000"/>
              </a:lnSpc>
            </a:pPr>
            <a:r>
              <a:rPr lang="en-US" sz="2000" dirty="0" err="1">
                <a:solidFill>
                  <a:srgbClr val="000090"/>
                </a:solidFill>
              </a:rPr>
              <a:t>Nadi</a:t>
            </a:r>
            <a:r>
              <a:rPr lang="en-US" sz="2000" dirty="0">
                <a:solidFill>
                  <a:srgbClr val="000090"/>
                </a:solidFill>
              </a:rPr>
              <a:t>, Fiji, 12 – 14 October 2022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>
                <a:solidFill>
                  <a:srgbClr val="000090"/>
                </a:solidFill>
              </a:rPr>
              <a:t>WIGOS Data Quality Monitoring System (WDQMS)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fr-CH" sz="2400" dirty="0" err="1"/>
              <a:t>Operational</a:t>
            </a:r>
            <a:r>
              <a:rPr lang="fr-CH" sz="2400" dirty="0"/>
              <a:t> </a:t>
            </a:r>
            <a:r>
              <a:rPr lang="fr-CH" sz="2400" dirty="0" err="1"/>
              <a:t>since</a:t>
            </a:r>
            <a:r>
              <a:rPr lang="fr-CH" sz="2400" dirty="0"/>
              <a:t> March 2020</a:t>
            </a:r>
          </a:p>
          <a:p>
            <a:r>
              <a:rPr lang="fr-CH" sz="2400" dirty="0"/>
              <a:t>Monitor </a:t>
            </a:r>
            <a:r>
              <a:rPr lang="fr-CH" sz="2400" dirty="0" err="1"/>
              <a:t>availablity</a:t>
            </a:r>
            <a:r>
              <a:rPr lang="fr-CH" sz="2400" dirty="0"/>
              <a:t>, </a:t>
            </a:r>
            <a:r>
              <a:rPr lang="fr-CH" sz="2400" dirty="0" err="1"/>
              <a:t>quality</a:t>
            </a:r>
            <a:r>
              <a:rPr lang="fr-CH" sz="2400" dirty="0"/>
              <a:t>, </a:t>
            </a:r>
            <a:r>
              <a:rPr lang="fr-CH" sz="2400" dirty="0" err="1"/>
              <a:t>completeness</a:t>
            </a:r>
            <a:r>
              <a:rPr lang="fr-CH" sz="2400" dirty="0"/>
              <a:t> and </a:t>
            </a:r>
            <a:r>
              <a:rPr lang="fr-CH" sz="2400" dirty="0" err="1"/>
              <a:t>timeliness</a:t>
            </a:r>
            <a:r>
              <a:rPr lang="fr-CH" sz="2400" dirty="0"/>
              <a:t>* of WIGOS component </a:t>
            </a:r>
            <a:r>
              <a:rPr lang="fr-CH" sz="2400" dirty="0" err="1"/>
              <a:t>observing</a:t>
            </a:r>
            <a:r>
              <a:rPr lang="fr-CH" sz="2400" dirty="0"/>
              <a:t> </a:t>
            </a:r>
            <a:r>
              <a:rPr lang="fr-CH" sz="2400" dirty="0" err="1"/>
              <a:t>systems</a:t>
            </a:r>
            <a:endParaRPr lang="fr-CH" sz="2400" dirty="0"/>
          </a:p>
          <a:p>
            <a:r>
              <a:rPr lang="fr-CH" sz="2400" dirty="0"/>
              <a:t>First phase, GOS networks: surface and </a:t>
            </a:r>
            <a:r>
              <a:rPr lang="fr-CH" sz="2400" dirty="0" err="1"/>
              <a:t>upper</a:t>
            </a:r>
            <a:r>
              <a:rPr lang="fr-CH" sz="2400" dirty="0"/>
              <a:t>-air stations </a:t>
            </a:r>
            <a:endParaRPr lang="en-CH" sz="2400" dirty="0"/>
          </a:p>
          <a:p>
            <a:r>
              <a:rPr lang="en-CH" sz="2400" dirty="0"/>
              <a:t>Second phase Global Climate Observing Systems stations</a:t>
            </a:r>
            <a:r>
              <a:rPr lang="fr-CH" sz="2400" dirty="0"/>
              <a:t>: GSN and GUAN (</a:t>
            </a:r>
            <a:r>
              <a:rPr lang="fr-CH" sz="2400" dirty="0" err="1"/>
              <a:t>added</a:t>
            </a:r>
            <a:r>
              <a:rPr lang="fr-CH" sz="2400" dirty="0"/>
              <a:t> </a:t>
            </a:r>
            <a:r>
              <a:rPr lang="fr-CH" sz="2400" dirty="0" err="1"/>
              <a:t>since</a:t>
            </a:r>
            <a:r>
              <a:rPr lang="fr-CH" sz="2400" dirty="0"/>
              <a:t> March 2021, version 1.3.1)</a:t>
            </a:r>
          </a:p>
          <a:p>
            <a:r>
              <a:rPr lang="fr-CH" sz="2400" dirty="0"/>
              <a:t>Monitoring </a:t>
            </a:r>
            <a:r>
              <a:rPr lang="fr-CH" sz="2400" dirty="0" err="1"/>
              <a:t>reflects</a:t>
            </a:r>
            <a:r>
              <a:rPr lang="fr-CH" sz="2400" dirty="0"/>
              <a:t> observations as </a:t>
            </a:r>
            <a:r>
              <a:rPr lang="fr-CH" sz="2400" dirty="0" err="1"/>
              <a:t>seen</a:t>
            </a:r>
            <a:r>
              <a:rPr lang="fr-CH" sz="2400" dirty="0"/>
              <a:t> by WIGOS monitoring centers. </a:t>
            </a:r>
            <a:r>
              <a:rPr lang="fr-CH" sz="2400" dirty="0" err="1"/>
              <a:t>Currently</a:t>
            </a:r>
            <a:r>
              <a:rPr lang="fr-CH" sz="2400" dirty="0"/>
              <a:t>: DWD, ECWMF,  NCEP and JMA</a:t>
            </a:r>
          </a:p>
          <a:p>
            <a:r>
              <a:rPr lang="fr-CH" sz="2400" dirty="0"/>
              <a:t>Monitoring by 6h and </a:t>
            </a:r>
            <a:r>
              <a:rPr lang="fr-CH" sz="2400" dirty="0" err="1"/>
              <a:t>daily</a:t>
            </a:r>
            <a:r>
              <a:rPr lang="fr-CH" sz="2400" dirty="0"/>
              <a:t> </a:t>
            </a:r>
            <a:r>
              <a:rPr lang="fr-CH" sz="2400" dirty="0" err="1"/>
              <a:t>intervals</a:t>
            </a:r>
            <a:r>
              <a:rPr lang="fr-CH" sz="2400" dirty="0"/>
              <a:t> (</a:t>
            </a:r>
            <a:r>
              <a:rPr lang="fr-CH" sz="2400" dirty="0" err="1"/>
              <a:t>monthly</a:t>
            </a:r>
            <a:r>
              <a:rPr lang="fr-CH" sz="2400" dirty="0"/>
              <a:t> to </a:t>
            </a:r>
            <a:r>
              <a:rPr lang="fr-CH" sz="2400" dirty="0" err="1"/>
              <a:t>be</a:t>
            </a:r>
            <a:r>
              <a:rPr lang="fr-CH" sz="2400" dirty="0"/>
              <a:t> </a:t>
            </a:r>
            <a:r>
              <a:rPr lang="fr-CH" sz="2400" dirty="0" err="1"/>
              <a:t>implemented</a:t>
            </a:r>
            <a:r>
              <a:rPr lang="fr-CH" sz="2400" dirty="0"/>
              <a:t>)</a:t>
            </a:r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7353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FAAE-EFFD-0C2E-4462-276B0353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200" b="1" dirty="0" err="1">
                <a:solidFill>
                  <a:srgbClr val="000099"/>
                </a:solidFill>
              </a:rPr>
              <a:t>When</a:t>
            </a:r>
            <a:r>
              <a:rPr lang="fr-CH" sz="3200" b="1" dirty="0">
                <a:solidFill>
                  <a:srgbClr val="000099"/>
                </a:solidFill>
              </a:rPr>
              <a:t> </a:t>
            </a:r>
            <a:r>
              <a:rPr lang="fr-CH" sz="3200" b="1" dirty="0" err="1">
                <a:solidFill>
                  <a:srgbClr val="000099"/>
                </a:solidFill>
              </a:rPr>
              <a:t>will</a:t>
            </a:r>
            <a:r>
              <a:rPr lang="fr-CH" sz="3200" b="1" dirty="0">
                <a:solidFill>
                  <a:srgbClr val="000099"/>
                </a:solidFill>
              </a:rPr>
              <a:t> station </a:t>
            </a:r>
            <a:r>
              <a:rPr lang="fr-CH" sz="3200" b="1" dirty="0" err="1">
                <a:solidFill>
                  <a:srgbClr val="000099"/>
                </a:solidFill>
              </a:rPr>
              <a:t>appear</a:t>
            </a:r>
            <a:r>
              <a:rPr lang="fr-CH" sz="3200" b="1" dirty="0">
                <a:solidFill>
                  <a:srgbClr val="000099"/>
                </a:solidFill>
              </a:rPr>
              <a:t> in WDQMS </a:t>
            </a:r>
            <a:r>
              <a:rPr lang="fr-CH" sz="3200" b="1" dirty="0" err="1">
                <a:solidFill>
                  <a:srgbClr val="000099"/>
                </a:solidFill>
              </a:rPr>
              <a:t>Webtool</a:t>
            </a:r>
            <a:r>
              <a:rPr lang="fr-CH" sz="3200" b="1" dirty="0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A8381-ECD1-8B6B-DCF2-82B3E8477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0" i="0" dirty="0">
                <a:effectLst/>
                <a:latin typeface="-apple-system"/>
              </a:rPr>
              <a:t>The WIGOS Data Quality Monitoring System webtool retrieves metadata information from OSCAR/Surface on a daily basis. </a:t>
            </a:r>
          </a:p>
          <a:p>
            <a:pPr algn="just"/>
            <a:r>
              <a:rPr lang="en-US" b="0" i="0" dirty="0">
                <a:effectLst/>
                <a:latin typeface="-apple-system"/>
              </a:rPr>
              <a:t>if the metadata has been updated today, tomorrow's maps should reflect that change. If a new station is added to OSCAR/Surface, it should appear on the WDQMS availability map on the next day. </a:t>
            </a:r>
          </a:p>
          <a:p>
            <a:pPr algn="just"/>
            <a:r>
              <a:rPr lang="en-US" b="0" i="0" dirty="0">
                <a:effectLst/>
                <a:latin typeface="-apple-system"/>
              </a:rPr>
              <a:t>If that does not happen, it means that some fields may have not been correctly populated in OSCAR/Surface and this needs to be reported to the RWCs.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5188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>
                <a:solidFill>
                  <a:srgbClr val="000099"/>
                </a:solidFill>
              </a:rPr>
              <a:t>Which</a:t>
            </a:r>
            <a:r>
              <a:rPr lang="fr-CH" dirty="0">
                <a:solidFill>
                  <a:srgbClr val="000099"/>
                </a:solidFill>
              </a:rPr>
              <a:t> stations are </a:t>
            </a:r>
            <a:r>
              <a:rPr lang="fr-CH" dirty="0" err="1">
                <a:solidFill>
                  <a:srgbClr val="000099"/>
                </a:solidFill>
              </a:rPr>
              <a:t>monitored</a:t>
            </a:r>
            <a:r>
              <a:rPr lang="fr-CH" dirty="0">
                <a:solidFill>
                  <a:srgbClr val="000099"/>
                </a:solidFill>
              </a:rPr>
              <a:t>?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H" dirty="0"/>
              <a:t>WDQMS </a:t>
            </a:r>
            <a:r>
              <a:rPr lang="fr-CH" dirty="0" err="1"/>
              <a:t>obtains</a:t>
            </a:r>
            <a:r>
              <a:rPr lang="fr-CH" dirty="0"/>
              <a:t> station information </a:t>
            </a:r>
            <a:r>
              <a:rPr lang="fr-CH" dirty="0" err="1"/>
              <a:t>from</a:t>
            </a:r>
            <a:r>
              <a:rPr lang="fr-CH" dirty="0"/>
              <a:t> OSCAR/Surface</a:t>
            </a:r>
          </a:p>
          <a:p>
            <a:pPr lvl="1"/>
            <a:r>
              <a:rPr lang="fr-CH" dirty="0"/>
              <a:t>Surface stations</a:t>
            </a:r>
          </a:p>
          <a:p>
            <a:pPr lvl="2"/>
            <a:r>
              <a:rPr lang="fr-CH" dirty="0" err="1"/>
              <a:t>facilityType</a:t>
            </a:r>
            <a:r>
              <a:rPr lang="fr-CH" dirty="0"/>
              <a:t>: </a:t>
            </a:r>
            <a:r>
              <a:rPr lang="en-US" dirty="0" err="1"/>
              <a:t>seaFixed</a:t>
            </a:r>
            <a:r>
              <a:rPr lang="en-US" dirty="0"/>
              <a:t>, </a:t>
            </a:r>
            <a:r>
              <a:rPr lang="en-US" dirty="0" err="1"/>
              <a:t>lakeRiverFixed</a:t>
            </a:r>
            <a:r>
              <a:rPr lang="en-US" dirty="0"/>
              <a:t>, </a:t>
            </a:r>
            <a:r>
              <a:rPr lang="en-US" dirty="0" err="1"/>
              <a:t>lakeRiverMobile</a:t>
            </a:r>
            <a:r>
              <a:rPr lang="en-US" dirty="0"/>
              <a:t>, </a:t>
            </a:r>
            <a:r>
              <a:rPr lang="en-US" dirty="0" err="1"/>
              <a:t>landFixed</a:t>
            </a:r>
            <a:r>
              <a:rPr lang="en-US" dirty="0"/>
              <a:t>, </a:t>
            </a:r>
            <a:r>
              <a:rPr lang="en-US" dirty="0" err="1"/>
              <a:t>landMobile</a:t>
            </a:r>
            <a:r>
              <a:rPr lang="en-US" dirty="0"/>
              <a:t>, </a:t>
            </a:r>
            <a:r>
              <a:rPr lang="en-US" dirty="0" err="1"/>
              <a:t>landOnIce</a:t>
            </a:r>
            <a:r>
              <a:rPr lang="en-US" dirty="0"/>
              <a:t> and </a:t>
            </a:r>
            <a:r>
              <a:rPr lang="en-US" dirty="0" err="1"/>
              <a:t>airFixed</a:t>
            </a:r>
            <a:endParaRPr lang="en-US" dirty="0"/>
          </a:p>
          <a:p>
            <a:pPr lvl="2"/>
            <a:r>
              <a:rPr lang="fr-CH" dirty="0"/>
              <a:t>International Exchange == </a:t>
            </a:r>
            <a:r>
              <a:rPr lang="fr-CH" dirty="0" err="1"/>
              <a:t>True</a:t>
            </a:r>
            <a:endParaRPr lang="fr-CH" dirty="0"/>
          </a:p>
          <a:p>
            <a:pPr lvl="2"/>
            <a:r>
              <a:rPr lang="fr-CH" dirty="0"/>
              <a:t>Observes one of the variables </a:t>
            </a:r>
            <a:r>
              <a:rPr lang="fr-CH" dirty="0" err="1"/>
              <a:t>monitored</a:t>
            </a:r>
            <a:r>
              <a:rPr lang="fr-CH" dirty="0"/>
              <a:t> (pressure, </a:t>
            </a:r>
            <a:r>
              <a:rPr lang="fr-CH" dirty="0" err="1"/>
              <a:t>temperature</a:t>
            </a:r>
            <a:r>
              <a:rPr lang="fr-CH" dirty="0"/>
              <a:t>, </a:t>
            </a:r>
            <a:r>
              <a:rPr lang="fr-CH" dirty="0" err="1"/>
              <a:t>precipitation</a:t>
            </a:r>
            <a:r>
              <a:rPr lang="fr-CH" dirty="0"/>
              <a:t>, </a:t>
            </a:r>
            <a:r>
              <a:rPr lang="fr-CH" dirty="0" err="1"/>
              <a:t>wind</a:t>
            </a:r>
            <a:r>
              <a:rPr lang="fr-CH" dirty="0"/>
              <a:t>)</a:t>
            </a:r>
            <a:endParaRPr lang="en-US" dirty="0"/>
          </a:p>
          <a:p>
            <a:pPr lvl="1"/>
            <a:r>
              <a:rPr lang="fr-CH" dirty="0" err="1"/>
              <a:t>Upper</a:t>
            </a:r>
            <a:r>
              <a:rPr lang="fr-CH" dirty="0"/>
              <a:t> Air stations</a:t>
            </a:r>
          </a:p>
          <a:p>
            <a:pPr lvl="2"/>
            <a:r>
              <a:rPr lang="fr-CH" dirty="0" err="1"/>
              <a:t>StationClass</a:t>
            </a:r>
            <a:r>
              <a:rPr lang="fr-CH" dirty="0"/>
              <a:t>: </a:t>
            </a:r>
            <a:r>
              <a:rPr lang="fr-CH" dirty="0" err="1"/>
              <a:t>upperAirRadiosonde</a:t>
            </a:r>
            <a:r>
              <a:rPr lang="fr-CH" dirty="0"/>
              <a:t>, </a:t>
            </a:r>
            <a:r>
              <a:rPr lang="fr-CH" dirty="0" err="1"/>
              <a:t>upperAirPilot</a:t>
            </a:r>
            <a:endParaRPr lang="fr-CH" dirty="0"/>
          </a:p>
          <a:p>
            <a:pPr lvl="1"/>
            <a:r>
              <a:rPr lang="fr-CH" dirty="0" err="1"/>
              <a:t>Only</a:t>
            </a:r>
            <a:r>
              <a:rPr lang="fr-CH" dirty="0"/>
              <a:t> </a:t>
            </a:r>
            <a:r>
              <a:rPr lang="fr-CH" dirty="0" err="1"/>
              <a:t>currently</a:t>
            </a:r>
            <a:r>
              <a:rPr lang="fr-CH" dirty="0"/>
              <a:t> «</a:t>
            </a:r>
            <a:r>
              <a:rPr lang="fr-CH" dirty="0" err="1"/>
              <a:t>operational</a:t>
            </a:r>
            <a:r>
              <a:rPr lang="fr-CH" dirty="0"/>
              <a:t>» or «</a:t>
            </a:r>
            <a:r>
              <a:rPr lang="fr-CH" dirty="0" err="1"/>
              <a:t>partlyOperational</a:t>
            </a:r>
            <a:r>
              <a:rPr lang="fr-CH" dirty="0"/>
              <a:t>» stations are </a:t>
            </a:r>
            <a:r>
              <a:rPr lang="fr-CH" dirty="0" err="1"/>
              <a:t>considered</a:t>
            </a:r>
            <a:r>
              <a:rPr lang="fr-CH" dirty="0"/>
              <a:t>. </a:t>
            </a:r>
          </a:p>
          <a:p>
            <a:pPr lvl="1"/>
            <a:r>
              <a:rPr lang="fr-CH" dirty="0"/>
              <a:t>The operating </a:t>
            </a:r>
            <a:r>
              <a:rPr lang="fr-CH" dirty="0" err="1"/>
              <a:t>status</a:t>
            </a:r>
            <a:r>
              <a:rPr lang="fr-CH" dirty="0"/>
              <a:t> of the network/program </a:t>
            </a:r>
            <a:r>
              <a:rPr lang="fr-CH" dirty="0" err="1"/>
              <a:t>affiliated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the variable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used</a:t>
            </a:r>
            <a:endParaRPr lang="fr-CH" dirty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4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337"/>
            <a:ext cx="8890000" cy="1143000"/>
          </a:xfrm>
        </p:spPr>
        <p:txBody>
          <a:bodyPr>
            <a:noAutofit/>
          </a:bodyPr>
          <a:lstStyle/>
          <a:p>
            <a:r>
              <a:rPr lang="fr-CH" sz="4000" dirty="0" err="1">
                <a:solidFill>
                  <a:srgbClr val="000099"/>
                </a:solidFill>
              </a:rPr>
              <a:t>Status</a:t>
            </a:r>
            <a:r>
              <a:rPr lang="fr-CH" sz="4000" dirty="0">
                <a:solidFill>
                  <a:srgbClr val="000099"/>
                </a:solidFill>
              </a:rPr>
              <a:t>/</a:t>
            </a:r>
            <a:r>
              <a:rPr lang="fr-CH" sz="4000" dirty="0" err="1">
                <a:solidFill>
                  <a:srgbClr val="000099"/>
                </a:solidFill>
              </a:rPr>
              <a:t>color</a:t>
            </a:r>
            <a:r>
              <a:rPr lang="fr-CH" sz="4000" dirty="0">
                <a:solidFill>
                  <a:srgbClr val="000099"/>
                </a:solidFill>
              </a:rPr>
              <a:t> of a station in </a:t>
            </a:r>
            <a:br>
              <a:rPr lang="fr-CH" sz="4000" dirty="0">
                <a:solidFill>
                  <a:srgbClr val="000099"/>
                </a:solidFill>
              </a:rPr>
            </a:br>
            <a:r>
              <a:rPr lang="fr-CH" sz="4000" dirty="0">
                <a:solidFill>
                  <a:srgbClr val="000099"/>
                </a:solidFill>
              </a:rPr>
              <a:t>WDQMS </a:t>
            </a:r>
            <a:r>
              <a:rPr lang="fr-CH" sz="4000" dirty="0" err="1">
                <a:solidFill>
                  <a:srgbClr val="000099"/>
                </a:solidFill>
              </a:rPr>
              <a:t>Webtool</a:t>
            </a:r>
            <a:endParaRPr lang="en-US" sz="40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/>
              <a:t>The </a:t>
            </a:r>
            <a:r>
              <a:rPr lang="fr-CH" dirty="0" err="1"/>
              <a:t>number</a:t>
            </a:r>
            <a:r>
              <a:rPr lang="fr-CH" dirty="0"/>
              <a:t> of observations </a:t>
            </a:r>
            <a:r>
              <a:rPr lang="fr-CH" dirty="0" err="1"/>
              <a:t>received</a:t>
            </a:r>
            <a:r>
              <a:rPr lang="fr-CH" dirty="0"/>
              <a:t> at monitoring centers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compared</a:t>
            </a:r>
            <a:r>
              <a:rPr lang="fr-CH" dirty="0"/>
              <a:t> </a:t>
            </a:r>
            <a:r>
              <a:rPr lang="fr-CH" dirty="0" err="1"/>
              <a:t>either</a:t>
            </a:r>
            <a:r>
              <a:rPr lang="fr-CH" dirty="0"/>
              <a:t>, 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dirty="0"/>
              <a:t>OSCAR/Surface </a:t>
            </a:r>
            <a:r>
              <a:rPr lang="fr-CH" dirty="0" err="1"/>
              <a:t>schedule</a:t>
            </a:r>
            <a:r>
              <a:rPr lang="fr-CH" dirty="0"/>
              <a:t> </a:t>
            </a:r>
            <a:r>
              <a:rPr lang="fr-CH" dirty="0" err="1"/>
              <a:t>metadata</a:t>
            </a:r>
            <a:endParaRPr lang="fr-CH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CH" dirty="0"/>
              <a:t>A </a:t>
            </a:r>
            <a:r>
              <a:rPr lang="fr-CH" dirty="0" err="1"/>
              <a:t>provisional</a:t>
            </a:r>
            <a:r>
              <a:rPr lang="fr-CH" dirty="0"/>
              <a:t> GBON </a:t>
            </a:r>
            <a:r>
              <a:rPr lang="fr-CH" dirty="0" err="1"/>
              <a:t>baseline</a:t>
            </a:r>
            <a:r>
              <a:rPr lang="fr-CH" dirty="0"/>
              <a:t> (1h surface and 12h </a:t>
            </a:r>
            <a:r>
              <a:rPr lang="fr-CH" dirty="0" err="1"/>
              <a:t>upper</a:t>
            </a:r>
            <a:r>
              <a:rPr lang="fr-CH" dirty="0"/>
              <a:t>-air observations)</a:t>
            </a:r>
          </a:p>
          <a:p>
            <a:pPr marL="571500" indent="-514350"/>
            <a:r>
              <a:rPr lang="fr-CH" dirty="0"/>
              <a:t>OSCAR/Surface </a:t>
            </a:r>
            <a:r>
              <a:rPr lang="fr-CH" dirty="0" err="1"/>
              <a:t>schedules</a:t>
            </a:r>
            <a:endParaRPr lang="fr-CH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CH" dirty="0" err="1"/>
              <a:t>schedules</a:t>
            </a:r>
            <a:r>
              <a:rPr lang="fr-CH" dirty="0"/>
              <a:t> for the variable and </a:t>
            </a:r>
            <a:r>
              <a:rPr lang="fr-CH" dirty="0" err="1"/>
              <a:t>compute</a:t>
            </a:r>
            <a:r>
              <a:rPr lang="fr-CH" dirty="0"/>
              <a:t> </a:t>
            </a:r>
            <a:r>
              <a:rPr lang="fr-CH" dirty="0" err="1"/>
              <a:t>number</a:t>
            </a:r>
            <a:r>
              <a:rPr lang="fr-CH" dirty="0"/>
              <a:t> </a:t>
            </a:r>
            <a:r>
              <a:rPr lang="fr-CH" dirty="0" err="1"/>
              <a:t>expected</a:t>
            </a:r>
            <a:r>
              <a:rPr lang="fr-CH" dirty="0"/>
              <a:t> for </a:t>
            </a:r>
            <a:r>
              <a:rPr lang="fr-CH" dirty="0" err="1"/>
              <a:t>given</a:t>
            </a:r>
            <a:r>
              <a:rPr lang="fr-CH" dirty="0"/>
              <a:t> 6-h </a:t>
            </a:r>
            <a:r>
              <a:rPr lang="fr-CH" dirty="0" err="1"/>
              <a:t>period</a:t>
            </a:r>
            <a:endParaRPr lang="fr-CH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CH" dirty="0"/>
              <a:t>Default </a:t>
            </a:r>
            <a:r>
              <a:rPr lang="fr-CH" dirty="0" err="1"/>
              <a:t>schedule</a:t>
            </a:r>
            <a:r>
              <a:rPr lang="fr-CH" dirty="0"/>
              <a:t> </a:t>
            </a:r>
            <a:r>
              <a:rPr lang="fr-CH" dirty="0" err="1"/>
              <a:t>applied</a:t>
            </a:r>
            <a:r>
              <a:rPr lang="fr-CH" dirty="0"/>
              <a:t> if not </a:t>
            </a:r>
            <a:r>
              <a:rPr lang="fr-CH" dirty="0" err="1"/>
              <a:t>declared</a:t>
            </a:r>
            <a:r>
              <a:rPr lang="fr-CH" dirty="0"/>
              <a:t> in OSCAR/Surface (3h for surface and 12h for </a:t>
            </a:r>
            <a:r>
              <a:rPr lang="fr-CH" dirty="0" err="1"/>
              <a:t>upper</a:t>
            </a:r>
            <a:r>
              <a:rPr lang="fr-CH" dirty="0"/>
              <a:t> air)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z="4400" dirty="0" err="1">
                <a:solidFill>
                  <a:srgbClr val="000099"/>
                </a:solidFill>
              </a:rPr>
              <a:t>Status</a:t>
            </a:r>
            <a:r>
              <a:rPr lang="fr-CH" sz="4400" dirty="0">
                <a:solidFill>
                  <a:srgbClr val="000099"/>
                </a:solidFill>
              </a:rPr>
              <a:t>/</a:t>
            </a:r>
            <a:r>
              <a:rPr lang="fr-CH" sz="4400" dirty="0" err="1">
                <a:solidFill>
                  <a:srgbClr val="000099"/>
                </a:solidFill>
              </a:rPr>
              <a:t>color</a:t>
            </a:r>
            <a:r>
              <a:rPr lang="fr-CH" sz="4400" dirty="0">
                <a:solidFill>
                  <a:srgbClr val="000099"/>
                </a:solidFill>
              </a:rPr>
              <a:t> of a station in </a:t>
            </a:r>
            <a:br>
              <a:rPr lang="fr-CH" sz="4400" dirty="0">
                <a:solidFill>
                  <a:srgbClr val="000099"/>
                </a:solidFill>
              </a:rPr>
            </a:br>
            <a:r>
              <a:rPr lang="fr-CH" sz="4400" dirty="0">
                <a:solidFill>
                  <a:srgbClr val="000099"/>
                </a:solidFill>
              </a:rPr>
              <a:t>WDQMS </a:t>
            </a:r>
            <a:r>
              <a:rPr lang="fr-CH" sz="4400" dirty="0" err="1">
                <a:solidFill>
                  <a:srgbClr val="000099"/>
                </a:solidFill>
              </a:rPr>
              <a:t>Webtool</a:t>
            </a:r>
            <a:r>
              <a:rPr lang="fr-CH" sz="4400" dirty="0">
                <a:solidFill>
                  <a:srgbClr val="000099"/>
                </a:solidFill>
              </a:rPr>
              <a:t> (</a:t>
            </a:r>
            <a:r>
              <a:rPr lang="fr-CH" sz="4400" dirty="0" err="1">
                <a:solidFill>
                  <a:srgbClr val="000099"/>
                </a:solidFill>
              </a:rPr>
              <a:t>cont</a:t>
            </a:r>
            <a:r>
              <a:rPr lang="fr-CH" sz="4400" dirty="0">
                <a:solidFill>
                  <a:srgbClr val="000099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69000" cy="4525963"/>
          </a:xfrm>
        </p:spPr>
        <p:txBody>
          <a:bodyPr>
            <a:normAutofit fontScale="77500" lnSpcReduction="20000"/>
          </a:bodyPr>
          <a:lstStyle/>
          <a:p>
            <a:r>
              <a:rPr lang="fr-CH"/>
              <a:t>Number received is compared with number expected (</a:t>
            </a:r>
            <a:r>
              <a:rPr lang="fr-CH">
                <a:solidFill>
                  <a:srgbClr val="00B050"/>
                </a:solidFill>
              </a:rPr>
              <a:t>green</a:t>
            </a:r>
            <a:r>
              <a:rPr lang="fr-CH"/>
              <a:t>, </a:t>
            </a:r>
            <a:r>
              <a:rPr lang="fr-CH">
                <a:solidFill>
                  <a:srgbClr val="FFC000"/>
                </a:solidFill>
              </a:rPr>
              <a:t>orange</a:t>
            </a:r>
            <a:r>
              <a:rPr lang="fr-CH"/>
              <a:t>, </a:t>
            </a:r>
            <a:r>
              <a:rPr lang="fr-CH">
                <a:solidFill>
                  <a:srgbClr val="FF0000"/>
                </a:solidFill>
              </a:rPr>
              <a:t>red</a:t>
            </a:r>
            <a:r>
              <a:rPr lang="fr-CH"/>
              <a:t>, black, </a:t>
            </a:r>
            <a:r>
              <a:rPr lang="fr-CH">
                <a:solidFill>
                  <a:srgbClr val="FF3399"/>
                </a:solidFill>
              </a:rPr>
              <a:t>pink</a:t>
            </a:r>
            <a:r>
              <a:rPr lang="fr-CH"/>
              <a:t>)</a:t>
            </a:r>
          </a:p>
          <a:p>
            <a:r>
              <a:rPr lang="fr-CH">
                <a:solidFill>
                  <a:srgbClr val="FFFF00"/>
                </a:solidFill>
              </a:rPr>
              <a:t>Yellow</a:t>
            </a:r>
            <a:r>
              <a:rPr lang="fr-CH"/>
              <a:t>: data received by monitoring center but no entry in OSCAR/Surface</a:t>
            </a:r>
          </a:p>
          <a:p>
            <a:r>
              <a:rPr lang="fr-CH">
                <a:solidFill>
                  <a:schemeClr val="bg1">
                    <a:lumMod val="75000"/>
                  </a:schemeClr>
                </a:solidFill>
              </a:rPr>
              <a:t>Grey</a:t>
            </a:r>
            <a:r>
              <a:rPr lang="fr-CH"/>
              <a:t>: data received by monitoring center &amp; OSCAR/Surface entry, but schedule indicated no report</a:t>
            </a:r>
          </a:p>
          <a:p>
            <a:r>
              <a:rPr lang="fr-CH"/>
              <a:t>Examples: </a:t>
            </a:r>
          </a:p>
          <a:p>
            <a:pPr lvl="1"/>
            <a:r>
              <a:rPr lang="fr-CH"/>
              <a:t>number expected 6, number received 3 =&gt; orange (50%)</a:t>
            </a:r>
          </a:p>
          <a:p>
            <a:pPr lvl="1"/>
            <a:r>
              <a:rPr lang="fr-CH"/>
              <a:t>Number expected 6, number received 7 =&gt; pink (&gt;100%)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5" y="1417638"/>
            <a:ext cx="21145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06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>
                <a:solidFill>
                  <a:srgbClr val="000099"/>
                </a:solidFill>
              </a:rPr>
              <a:t>Critical </a:t>
            </a:r>
            <a:r>
              <a:rPr lang="fr-CH" dirty="0" err="1">
                <a:solidFill>
                  <a:srgbClr val="000099"/>
                </a:solidFill>
              </a:rPr>
              <a:t>elements</a:t>
            </a:r>
            <a:r>
              <a:rPr lang="fr-CH" dirty="0">
                <a:solidFill>
                  <a:srgbClr val="000099"/>
                </a:solidFill>
              </a:rPr>
              <a:t> in OSCAR/Surface</a:t>
            </a:r>
            <a:endParaRPr lang="en-US" dirty="0">
              <a:solidFill>
                <a:srgbClr val="000099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09A693-84C6-08E3-104A-78B533FBD733}"/>
              </a:ext>
            </a:extLst>
          </p:cNvPr>
          <p:cNvGrpSpPr/>
          <p:nvPr/>
        </p:nvGrpSpPr>
        <p:grpSpPr>
          <a:xfrm>
            <a:off x="457200" y="1139723"/>
            <a:ext cx="5296611" cy="4520565"/>
            <a:chOff x="457200" y="1139723"/>
            <a:chExt cx="5296611" cy="452056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547CCCD-5958-D42C-62DE-53FCC31B1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1383563"/>
              <a:ext cx="5296611" cy="4276725"/>
            </a:xfrm>
            <a:prstGeom prst="rect">
              <a:avLst/>
            </a:prstGeom>
          </p:spPr>
        </p:pic>
        <p:sp>
          <p:nvSpPr>
            <p:cNvPr id="7" name="Arrow: Left 6">
              <a:extLst>
                <a:ext uri="{FF2B5EF4-FFF2-40B4-BE49-F238E27FC236}">
                  <a16:creationId xmlns:a16="http://schemas.microsoft.com/office/drawing/2014/main" id="{D368A1CD-01BA-34A9-7495-DD7845F534F3}"/>
                </a:ext>
              </a:extLst>
            </p:cNvPr>
            <p:cNvSpPr/>
            <p:nvPr/>
          </p:nvSpPr>
          <p:spPr>
            <a:xfrm rot="20614951">
              <a:off x="2225041" y="1139723"/>
              <a:ext cx="1249680" cy="487680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7CFCB0A-99D4-B3BB-1E9F-86680944F678}"/>
              </a:ext>
            </a:extLst>
          </p:cNvPr>
          <p:cNvGrpSpPr/>
          <p:nvPr/>
        </p:nvGrpSpPr>
        <p:grpSpPr>
          <a:xfrm>
            <a:off x="3626485" y="3120330"/>
            <a:ext cx="5172075" cy="3385726"/>
            <a:chOff x="6100762" y="2802092"/>
            <a:chExt cx="5172075" cy="338572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8666257-D89E-1F2E-F486-820C8EFE4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00762" y="3082668"/>
              <a:ext cx="5172075" cy="3105150"/>
            </a:xfrm>
            <a:prstGeom prst="rect">
              <a:avLst/>
            </a:prstGeom>
          </p:spPr>
        </p:pic>
        <p:sp>
          <p:nvSpPr>
            <p:cNvPr id="9" name="Arrow: Left 8">
              <a:extLst>
                <a:ext uri="{FF2B5EF4-FFF2-40B4-BE49-F238E27FC236}">
                  <a16:creationId xmlns:a16="http://schemas.microsoft.com/office/drawing/2014/main" id="{41A43F0F-A3B6-2175-5983-E90697E0D10F}"/>
                </a:ext>
              </a:extLst>
            </p:cNvPr>
            <p:cNvSpPr/>
            <p:nvPr/>
          </p:nvSpPr>
          <p:spPr>
            <a:xfrm rot="20405326">
              <a:off x="7405290" y="2802092"/>
              <a:ext cx="943384" cy="4806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0" name="Arrow: Left 9">
              <a:extLst>
                <a:ext uri="{FF2B5EF4-FFF2-40B4-BE49-F238E27FC236}">
                  <a16:creationId xmlns:a16="http://schemas.microsoft.com/office/drawing/2014/main" id="{A00AC3E3-B246-7BCA-1F39-8AEAD17CB89D}"/>
                </a:ext>
              </a:extLst>
            </p:cNvPr>
            <p:cNvSpPr/>
            <p:nvPr/>
          </p:nvSpPr>
          <p:spPr>
            <a:xfrm rot="20405326">
              <a:off x="9703437" y="3729809"/>
              <a:ext cx="919089" cy="547706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39466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FAQ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H" dirty="0" err="1"/>
              <a:t>Why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my</a:t>
            </a:r>
            <a:r>
              <a:rPr lang="fr-CH" dirty="0"/>
              <a:t> station </a:t>
            </a:r>
            <a:r>
              <a:rPr lang="fr-CH" dirty="0" err="1"/>
              <a:t>being</a:t>
            </a:r>
            <a:r>
              <a:rPr lang="fr-CH" dirty="0"/>
              <a:t> </a:t>
            </a:r>
            <a:r>
              <a:rPr lang="fr-CH" dirty="0" err="1"/>
              <a:t>monitored</a:t>
            </a:r>
            <a:r>
              <a:rPr lang="fr-CH" dirty="0"/>
              <a:t> in WDQMS?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dirty="0"/>
              <a:t>Check international exchange flag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dirty="0"/>
              <a:t>You are </a:t>
            </a:r>
            <a:r>
              <a:rPr lang="fr-CH" dirty="0" err="1"/>
              <a:t>observing</a:t>
            </a:r>
            <a:r>
              <a:rPr lang="fr-CH" dirty="0"/>
              <a:t> a variable </a:t>
            </a:r>
            <a:r>
              <a:rPr lang="fr-CH" dirty="0" err="1"/>
              <a:t>tracked</a:t>
            </a:r>
            <a:r>
              <a:rPr lang="fr-CH" dirty="0"/>
              <a:t> by WDQMS (pressure, </a:t>
            </a:r>
            <a:r>
              <a:rPr lang="fr-CH" dirty="0" err="1"/>
              <a:t>temperature</a:t>
            </a:r>
            <a:r>
              <a:rPr lang="fr-CH" dirty="0"/>
              <a:t>, </a:t>
            </a:r>
            <a:r>
              <a:rPr lang="fr-CH" dirty="0" err="1"/>
              <a:t>wind</a:t>
            </a:r>
            <a:r>
              <a:rPr lang="fr-CH" dirty="0"/>
              <a:t>, </a:t>
            </a:r>
            <a:r>
              <a:rPr lang="fr-CH" dirty="0" err="1"/>
              <a:t>humidity</a:t>
            </a:r>
            <a:r>
              <a:rPr lang="fr-CH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dirty="0" err="1"/>
              <a:t>Deployment</a:t>
            </a:r>
            <a:r>
              <a:rPr lang="fr-CH" dirty="0"/>
              <a:t> not </a:t>
            </a:r>
            <a:r>
              <a:rPr lang="fr-CH" dirty="0" err="1"/>
              <a:t>closed</a:t>
            </a:r>
            <a:r>
              <a:rPr lang="fr-CH" dirty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dirty="0"/>
              <a:t>Operating </a:t>
            </a:r>
            <a:r>
              <a:rPr lang="fr-CH" dirty="0" err="1"/>
              <a:t>status</a:t>
            </a:r>
            <a:r>
              <a:rPr lang="fr-CH" dirty="0"/>
              <a:t> of </a:t>
            </a:r>
            <a:r>
              <a:rPr lang="fr-CH" dirty="0" err="1"/>
              <a:t>affiliated</a:t>
            </a:r>
            <a:r>
              <a:rPr lang="fr-CH" dirty="0"/>
              <a:t> network?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dirty="0" err="1"/>
              <a:t>Reporting</a:t>
            </a:r>
            <a:r>
              <a:rPr lang="fr-CH" dirty="0"/>
              <a:t> </a:t>
            </a:r>
            <a:r>
              <a:rPr lang="fr-CH" dirty="0" err="1"/>
              <a:t>interval</a:t>
            </a:r>
            <a:r>
              <a:rPr lang="fr-CH" dirty="0"/>
              <a:t> in data </a:t>
            </a:r>
            <a:r>
              <a:rPr lang="fr-CH" dirty="0" err="1"/>
              <a:t>generation</a:t>
            </a:r>
            <a:endParaRPr lang="fr-CH" dirty="0"/>
          </a:p>
          <a:p>
            <a:pPr marL="0" indent="0">
              <a:buNone/>
            </a:pPr>
            <a:endParaRPr lang="fr-CH" dirty="0"/>
          </a:p>
          <a:p>
            <a:r>
              <a:rPr lang="fr-CH" dirty="0" err="1"/>
              <a:t>Why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my</a:t>
            </a:r>
            <a:r>
              <a:rPr lang="fr-CH" dirty="0"/>
              <a:t> station </a:t>
            </a:r>
            <a:r>
              <a:rPr lang="fr-CH" dirty="0" err="1"/>
              <a:t>red</a:t>
            </a:r>
            <a:r>
              <a:rPr lang="fr-CH" dirty="0"/>
              <a:t>/orange but I </a:t>
            </a:r>
            <a:r>
              <a:rPr lang="fr-CH" dirty="0" err="1"/>
              <a:t>am</a:t>
            </a:r>
            <a:r>
              <a:rPr lang="fr-CH" dirty="0"/>
              <a:t> </a:t>
            </a:r>
            <a:r>
              <a:rPr lang="fr-CH" dirty="0" err="1"/>
              <a:t>making</a:t>
            </a:r>
            <a:r>
              <a:rPr lang="fr-CH" dirty="0"/>
              <a:t> all the observations</a:t>
            </a:r>
          </a:p>
          <a:p>
            <a:pPr lvl="1"/>
            <a:r>
              <a:rPr lang="fr-CH" dirty="0"/>
              <a:t>Observations </a:t>
            </a:r>
            <a:r>
              <a:rPr lang="fr-CH" dirty="0" err="1"/>
              <a:t>get</a:t>
            </a:r>
            <a:r>
              <a:rPr lang="fr-CH" dirty="0"/>
              <a:t> </a:t>
            </a:r>
            <a:r>
              <a:rPr lang="fr-CH" dirty="0" err="1"/>
              <a:t>lost</a:t>
            </a:r>
            <a:r>
              <a:rPr lang="fr-CH" dirty="0"/>
              <a:t> in transit</a:t>
            </a:r>
          </a:p>
          <a:p>
            <a:pPr lvl="1"/>
            <a:r>
              <a:rPr lang="fr-CH" dirty="0"/>
              <a:t>Schedule information in OSCAR/Surface not correct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1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>
                <a:solidFill>
                  <a:srgbClr val="000090"/>
                </a:solidFill>
              </a:rPr>
              <a:t>Thank you</a:t>
            </a:r>
          </a:p>
          <a:p>
            <a:endParaRPr lang="en-US" sz="4800" dirty="0">
              <a:solidFill>
                <a:srgbClr val="000090"/>
              </a:solidFill>
            </a:endParaRPr>
          </a:p>
          <a:p>
            <a:r>
              <a:rPr lang="en-US" sz="3100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10731</TotalTime>
  <Words>540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-apple-system</vt:lpstr>
      <vt:lpstr>Arial</vt:lpstr>
      <vt:lpstr>Calibri</vt:lpstr>
      <vt:lpstr>Wingdings</vt:lpstr>
      <vt:lpstr>WMO_WHITE_Powerpoint_en_fr</vt:lpstr>
      <vt:lpstr>PowerPoint Presentation</vt:lpstr>
      <vt:lpstr>WIGOS Data Quality Monitoring System (WDQMS)</vt:lpstr>
      <vt:lpstr>When will station appear in WDQMS Webtool?</vt:lpstr>
      <vt:lpstr>Which stations are monitored?</vt:lpstr>
      <vt:lpstr>Status/color of a station in  WDQMS Webtool</vt:lpstr>
      <vt:lpstr>Status/color of a station in  WDQMS Webtool (cont)</vt:lpstr>
      <vt:lpstr>Critical elements in OSCAR/Surface</vt:lpstr>
      <vt:lpstr>FAQ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Zulkarnain</cp:lastModifiedBy>
  <cp:revision>1</cp:revision>
  <cp:lastPrinted>2017-09-29T07:54:09Z</cp:lastPrinted>
  <dcterms:created xsi:type="dcterms:W3CDTF">2016-05-27T11:05:50Z</dcterms:created>
  <dcterms:modified xsi:type="dcterms:W3CDTF">2022-10-10T02:55:48Z</dcterms:modified>
</cp:coreProperties>
</file>