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8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64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72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11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49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28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20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6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9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5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4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E5E16-C34D-4084-8804-4FA32ECAF0F6}" type="datetimeFigureOut">
              <a:rPr lang="es-ES" smtClean="0"/>
              <a:t>06/09/2022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DF52-A3D8-442C-B679-CB97E5542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63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bg1"/>
                </a:solidFill>
              </a:rPr>
              <a:t>Representar en un diagrama oblicuo el siguiente sondeo simplificado: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480433"/>
              </p:ext>
            </p:extLst>
          </p:nvPr>
        </p:nvGraphicFramePr>
        <p:xfrm>
          <a:off x="2302456" y="2844680"/>
          <a:ext cx="50513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445"/>
                <a:gridCol w="1609859"/>
                <a:gridCol w="2331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presión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Temperatura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Punto de rocío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1000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25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-5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650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-20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-10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-35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-30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-45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-30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-60</a:t>
                      </a:r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10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2</a:t>
            </a:r>
            <a:r>
              <a:rPr lang="es-ES" dirty="0" smtClean="0"/>
              <a:t>.</a:t>
            </a:r>
            <a:r>
              <a:rPr lang="es-ES" dirty="0" smtClean="0">
                <a:solidFill>
                  <a:schemeClr val="bg1"/>
                </a:solidFill>
              </a:rPr>
              <a:t> Determinar la proporción de mezcla, proporción de mezcla </a:t>
            </a:r>
            <a:r>
              <a:rPr lang="es-ES" dirty="0" err="1" smtClean="0">
                <a:solidFill>
                  <a:schemeClr val="bg1"/>
                </a:solidFill>
              </a:rPr>
              <a:t>saturante</a:t>
            </a:r>
            <a:r>
              <a:rPr lang="es-ES" dirty="0" smtClean="0">
                <a:solidFill>
                  <a:schemeClr val="bg1"/>
                </a:solidFill>
              </a:rPr>
              <a:t> y la humedad relativa en cada uno de los niveles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75709"/>
              </p:ext>
            </p:extLst>
          </p:nvPr>
        </p:nvGraphicFramePr>
        <p:xfrm>
          <a:off x="838203" y="2909074"/>
          <a:ext cx="9889898" cy="325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792"/>
                <a:gridCol w="1321866"/>
                <a:gridCol w="1914060"/>
                <a:gridCol w="1914060"/>
                <a:gridCol w="1914060"/>
                <a:gridCol w="1914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presión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Propoción</a:t>
                      </a:r>
                      <a:r>
                        <a:rPr lang="es-ES" dirty="0" smtClean="0"/>
                        <a:t> de mezcla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Proporción</a:t>
                      </a:r>
                      <a:r>
                        <a:rPr lang="es-ES" baseline="0" dirty="0" smtClean="0"/>
                        <a:t> de mezcla </a:t>
                      </a:r>
                      <a:r>
                        <a:rPr lang="es-ES" baseline="0" dirty="0" err="1" smtClean="0"/>
                        <a:t>saturante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Tensión de vapor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Tensión de vapor </a:t>
                      </a:r>
                      <a:r>
                        <a:rPr lang="es-ES" dirty="0" err="1" smtClean="0"/>
                        <a:t>saturante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Humedad relativa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1000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9056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650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7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Determinar para cada uno de los niveles las siguientes temperaturas</a:t>
            </a:r>
            <a:r>
              <a:rPr lang="es-ES" dirty="0" smtClean="0"/>
              <a:t>:</a:t>
            </a:r>
          </a:p>
          <a:p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77739"/>
              </p:ext>
            </p:extLst>
          </p:nvPr>
        </p:nvGraphicFramePr>
        <p:xfrm>
          <a:off x="838203" y="2909074"/>
          <a:ext cx="9889898" cy="353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792"/>
                <a:gridCol w="1321866"/>
                <a:gridCol w="1914060"/>
                <a:gridCol w="1914060"/>
                <a:gridCol w="1914060"/>
                <a:gridCol w="1914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presión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Temperatura virtual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 Temperatura termómetro</a:t>
                      </a:r>
                      <a:r>
                        <a:rPr lang="es-ES" baseline="0" dirty="0" smtClean="0"/>
                        <a:t> húmedo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Temperatura equivalente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Temperatura potencial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Humedad relativa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1000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9056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650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200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70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3. Calcular en </a:t>
            </a:r>
            <a:r>
              <a:rPr lang="es-ES" dirty="0" smtClean="0">
                <a:solidFill>
                  <a:schemeClr val="bg1"/>
                </a:solidFill>
              </a:rPr>
              <a:t>NCA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4. Calcular el NLC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4</a:t>
            </a:r>
            <a:r>
              <a:rPr lang="es-ES" dirty="0" smtClean="0">
                <a:solidFill>
                  <a:schemeClr val="bg1"/>
                </a:solidFill>
              </a:rPr>
              <a:t>. Calcular el </a:t>
            </a:r>
            <a:r>
              <a:rPr lang="es-ES" dirty="0" smtClean="0">
                <a:solidFill>
                  <a:schemeClr val="bg1"/>
                </a:solidFill>
              </a:rPr>
              <a:t>NCC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5. Calcular la Temperatura de Disparo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6. Calcular el NE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Calcular índice TT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Calcular índice SI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Calcular índice K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Comentar el sondeo </a:t>
            </a:r>
            <a:r>
              <a:rPr lang="es-ES" dirty="0" smtClean="0">
                <a:solidFill>
                  <a:schemeClr val="bg1"/>
                </a:solidFill>
              </a:rPr>
              <a:t>¿qué </a:t>
            </a:r>
            <a:r>
              <a:rPr lang="es-ES" dirty="0" smtClean="0">
                <a:solidFill>
                  <a:schemeClr val="bg1"/>
                </a:solidFill>
              </a:rPr>
              <a:t>tipo de estabilidad existe?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75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85454" y="-3948548"/>
            <a:ext cx="9421092" cy="12192003"/>
          </a:xfrm>
        </p:spPr>
      </p:pic>
    </p:spTree>
    <p:extLst>
      <p:ext uri="{BB962C8B-B14F-4D97-AF65-F5344CB8AC3E}">
        <p14:creationId xmlns:p14="http://schemas.microsoft.com/office/powerpoint/2010/main" val="2075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172</Words>
  <Application>Microsoft Office PowerPoint</Application>
  <PresentationFormat>Panorámica</PresentationFormat>
  <Paragraphs>64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AEMet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</dc:creator>
  <cp:lastModifiedBy>manuel</cp:lastModifiedBy>
  <cp:revision>11</cp:revision>
  <dcterms:created xsi:type="dcterms:W3CDTF">2022-09-04T10:00:55Z</dcterms:created>
  <dcterms:modified xsi:type="dcterms:W3CDTF">2022-09-06T15:49:28Z</dcterms:modified>
</cp:coreProperties>
</file>