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5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נכון או לא נכו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58CCFA6-3D09-4C02-84F1-5D22928663DE}"/>
              </a:ext>
            </a:extLst>
          </p:cNvPr>
          <p:cNvSpPr txBox="1"/>
          <p:nvPr/>
        </p:nvSpPr>
        <p:spPr>
          <a:xfrm>
            <a:off x="1125792" y="1172069"/>
            <a:ext cx="8411497" cy="57658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/>
              <a:t>The Israeli round table</a:t>
            </a:r>
          </a:p>
          <a:p>
            <a:pPr marL="342900" indent="-342900" algn="l">
              <a:lnSpc>
                <a:spcPct val="150000"/>
              </a:lnSpc>
              <a:buAutoNum type="arabicPeriod"/>
            </a:pPr>
            <a:r>
              <a:rPr lang="en-US" sz="2000" dirty="0"/>
              <a:t>Sharing regional data sources in order to understand the larger picture and to create a backup</a:t>
            </a:r>
          </a:p>
          <a:p>
            <a:pPr marL="342900" indent="-342900" algn="l">
              <a:lnSpc>
                <a:spcPct val="150000"/>
              </a:lnSpc>
              <a:buAutoNum type="arabicPeriod"/>
            </a:pPr>
            <a:r>
              <a:rPr lang="en-US" sz="2000" dirty="0"/>
              <a:t>Creation of a flood database. Critical for establishing flooding thresholds</a:t>
            </a:r>
          </a:p>
          <a:p>
            <a:pPr marL="342900" indent="-342900" algn="l">
              <a:lnSpc>
                <a:spcPct val="150000"/>
              </a:lnSpc>
              <a:buAutoNum type="arabicPeriod"/>
            </a:pPr>
            <a:r>
              <a:rPr lang="en-US" sz="2000" dirty="0"/>
              <a:t>Transmitting real-time in-situ data during weather events</a:t>
            </a:r>
          </a:p>
          <a:p>
            <a:pPr marL="342900" indent="-342900" algn="l">
              <a:lnSpc>
                <a:spcPct val="150000"/>
              </a:lnSpc>
              <a:buAutoNum type="arabicPeriod"/>
            </a:pPr>
            <a:r>
              <a:rPr lang="en-US" sz="2000" dirty="0"/>
              <a:t>Regular meetings between all relevant organizations to advance data sharing and address existing data/knowledge gaps</a:t>
            </a:r>
          </a:p>
          <a:p>
            <a:pPr marL="342900" indent="-342900" algn="l">
              <a:lnSpc>
                <a:spcPct val="150000"/>
              </a:lnSpc>
              <a:buAutoNum type="arabicPeriod"/>
            </a:pPr>
            <a:r>
              <a:rPr lang="en-US" sz="2000" dirty="0"/>
              <a:t>Upgrade the warning system (</a:t>
            </a:r>
            <a:r>
              <a:rPr lang="en-US" sz="2000" dirty="0" err="1"/>
              <a:t>colours</a:t>
            </a:r>
            <a:r>
              <a:rPr lang="en-US" sz="2000" dirty="0"/>
              <a:t>, CAP issues, verification </a:t>
            </a:r>
            <a:r>
              <a:rPr lang="en-US" sz="2000" dirty="0" err="1"/>
              <a:t>etc</a:t>
            </a:r>
            <a:r>
              <a:rPr lang="en-US" sz="2000" dirty="0"/>
              <a:t>)</a:t>
            </a:r>
          </a:p>
          <a:p>
            <a:pPr algn="l">
              <a:lnSpc>
                <a:spcPct val="150000"/>
              </a:lnSpc>
            </a:pPr>
            <a:endParaRPr lang="en-US" sz="2000" dirty="0"/>
          </a:p>
          <a:p>
            <a:pPr algn="l">
              <a:lnSpc>
                <a:spcPct val="150000"/>
              </a:lnSpc>
            </a:pPr>
            <a:endParaRPr lang="en-US" sz="2000" dirty="0"/>
          </a:p>
          <a:p>
            <a:pPr marL="342900" indent="-342900" algn="l">
              <a:lnSpc>
                <a:spcPct val="150000"/>
              </a:lnSpc>
              <a:buAutoNum type="arabicPeriod"/>
            </a:pP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403440438"/>
      </p:ext>
    </p:extLst>
  </p:cSld>
  <p:clrMapOvr>
    <a:masterClrMapping/>
  </p:clrMapOvr>
</p:sld>
</file>

<file path=ppt/theme/theme1.xml><?xml version="1.0" encoding="utf-8"?>
<a:theme xmlns:a="http://schemas.openxmlformats.org/drawingml/2006/main" name="פיאה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</TotalTime>
  <Words>68</Words>
  <Application>Microsoft Office PowerPoint</Application>
  <PresentationFormat>מסך רחב</PresentationFormat>
  <Paragraphs>7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Gisha</vt:lpstr>
      <vt:lpstr>Trebuchet MS</vt:lpstr>
      <vt:lpstr>Wingdings 3</vt:lpstr>
      <vt:lpstr>פיאה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Amit Savir</dc:creator>
  <cp:lastModifiedBy>Amit Savir</cp:lastModifiedBy>
  <cp:revision>5</cp:revision>
  <dcterms:created xsi:type="dcterms:W3CDTF">2022-03-23T09:30:47Z</dcterms:created>
  <dcterms:modified xsi:type="dcterms:W3CDTF">2022-03-23T11:01:19Z</dcterms:modified>
</cp:coreProperties>
</file>