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4" r:id="rId4"/>
  </p:sldMasterIdLst>
  <p:notesMasterIdLst>
    <p:notesMasterId r:id="rId7"/>
  </p:notesMasterIdLst>
  <p:handoutMasterIdLst>
    <p:handoutMasterId r:id="rId8"/>
  </p:handoutMasterIdLst>
  <p:sldIdLst>
    <p:sldId id="275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033" autoAdjust="0"/>
  </p:normalViewPr>
  <p:slideViewPr>
    <p:cSldViewPr snapToGrid="0" snapToObject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37F2D40-DF92-4ADE-A761-CBF896599C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74F42E9-55BA-437C-85B3-324B4E2BF2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D81A9-CFC2-4640-899E-DD3E177BE50A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7DF0FD-84A5-462F-A0AC-B2CEF6020C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D85C710-014C-4C89-9B64-843B9863CE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605DA-80A8-4B7B-B889-6C5700BB4C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39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E50F4-C55A-473A-A70B-4B042EF011A9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4625-0ADF-4414-89A2-9E135F0C8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2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4625-0ADF-4414-89A2-9E135F0C849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25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1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0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5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6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87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60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26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4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8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9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5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7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7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8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65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8839"/>
            <a:ext cx="10131425" cy="145626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Palestine Round Table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8867"/>
            <a:ext cx="10131425" cy="364913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Framing National Coordinating Committee .</a:t>
            </a:r>
          </a:p>
          <a:p>
            <a:r>
              <a:rPr lang="en-US" sz="2400" b="1" dirty="0" smtClean="0"/>
              <a:t>Creating protocol to determine the hazard and classification of it’s impact.(National Risk matrix)</a:t>
            </a:r>
          </a:p>
          <a:p>
            <a:r>
              <a:rPr lang="en-US" sz="2400" b="1" dirty="0" smtClean="0"/>
              <a:t>Enhance current Flood models for water catchments. (National and Regional)</a:t>
            </a:r>
          </a:p>
          <a:p>
            <a:r>
              <a:rPr lang="en-US" sz="2400" b="1" dirty="0" smtClean="0"/>
              <a:t>Define the responsible entity to feed </a:t>
            </a:r>
            <a:r>
              <a:rPr lang="en-US" sz="2400" b="1" dirty="0" err="1" smtClean="0"/>
              <a:t>Meto</a:t>
            </a:r>
            <a:r>
              <a:rPr lang="en-US" sz="2400" b="1" dirty="0" smtClean="0"/>
              <a:t> CAP.(National) </a:t>
            </a:r>
          </a:p>
          <a:p>
            <a:r>
              <a:rPr lang="en-US" sz="2400" b="1" dirty="0" smtClean="0"/>
              <a:t>Define mutual unified thresholds for identifying hazard  (National and Regional).</a:t>
            </a:r>
          </a:p>
          <a:p>
            <a:r>
              <a:rPr lang="en-US" sz="2400" b="1" dirty="0" smtClean="0"/>
              <a:t>Develop information dissemination and sharing Methodologies (National and Regional)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4478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xmlns="" id="{20A520D0-11CF-4639-8537-F56A8A2FDC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BCB7C-A6FC-4118-9027-468ECFDE6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536" y="564645"/>
            <a:ext cx="7197726" cy="2421464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39930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15B3C4-7FB6-414C-8C24-8862C0E6C9F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E12C2FA-3740-4055-BA8A-74A1458F4A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57C101-46E1-4CAE-AE60-1AB79022B7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Future design</Template>
  <TotalTime>0</TotalTime>
  <Words>75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Palestine Round Table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2022-03-23T09:29:38Z</dcterms:created>
  <dcterms:modified xsi:type="dcterms:W3CDTF">2022-03-23T10:04:50Z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