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7"/>
  </p:notesMasterIdLst>
  <p:sldIdLst>
    <p:sldId id="261" r:id="rId2"/>
    <p:sldId id="257" r:id="rId3"/>
    <p:sldId id="258" r:id="rId4"/>
    <p:sldId id="259" r:id="rId5"/>
    <p:sldId id="266" r:id="rId6"/>
    <p:sldId id="269" r:id="rId7"/>
    <p:sldId id="298" r:id="rId8"/>
    <p:sldId id="297" r:id="rId9"/>
    <p:sldId id="278" r:id="rId10"/>
    <p:sldId id="263" r:id="rId11"/>
    <p:sldId id="289" r:id="rId12"/>
    <p:sldId id="264" r:id="rId13"/>
    <p:sldId id="273" r:id="rId14"/>
    <p:sldId id="270" r:id="rId15"/>
    <p:sldId id="280" r:id="rId16"/>
    <p:sldId id="271" r:id="rId17"/>
    <p:sldId id="299" r:id="rId18"/>
    <p:sldId id="300" r:id="rId19"/>
    <p:sldId id="279" r:id="rId20"/>
    <p:sldId id="265" r:id="rId21"/>
    <p:sldId id="276" r:id="rId22"/>
    <p:sldId id="275" r:id="rId23"/>
    <p:sldId id="288" r:id="rId24"/>
    <p:sldId id="274" r:id="rId25"/>
    <p:sldId id="281" r:id="rId26"/>
    <p:sldId id="283" r:id="rId27"/>
    <p:sldId id="282" r:id="rId28"/>
    <p:sldId id="272" r:id="rId29"/>
    <p:sldId id="284" r:id="rId30"/>
    <p:sldId id="285" r:id="rId31"/>
    <p:sldId id="294" r:id="rId32"/>
    <p:sldId id="295" r:id="rId33"/>
    <p:sldId id="296" r:id="rId34"/>
    <p:sldId id="290" r:id="rId35"/>
    <p:sldId id="293" r:id="rId36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ED7D31"/>
    <a:srgbClr val="FF4B21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578" autoAdjust="0"/>
    <p:restoredTop sz="93812" autoAdjust="0"/>
  </p:normalViewPr>
  <p:slideViewPr>
    <p:cSldViewPr snapToGrid="0">
      <p:cViewPr varScale="1">
        <p:scale>
          <a:sx n="69" d="100"/>
          <a:sy n="69" d="100"/>
        </p:scale>
        <p:origin x="6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BE408D-B913-4D95-AD71-728EFD3FFC28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468BDAE7-98E0-4F1C-9359-0EE45D5A73CB}">
      <dgm:prSet phldrT="[טקסט]"/>
      <dgm:spPr/>
      <dgm:t>
        <a:bodyPr/>
        <a:lstStyle/>
        <a:p>
          <a:pPr algn="ctr" rtl="0"/>
          <a:r>
            <a:rPr lang="en-US" dirty="0" smtClean="0">
              <a:solidFill>
                <a:schemeClr val="tx1"/>
              </a:solidFill>
            </a:rPr>
            <a:t>IMS</a:t>
          </a:r>
          <a:endParaRPr lang="he-IL" dirty="0">
            <a:solidFill>
              <a:schemeClr val="tx1"/>
            </a:solidFill>
          </a:endParaRPr>
        </a:p>
      </dgm:t>
    </dgm:pt>
    <dgm:pt modelId="{6E9D36E1-66ED-45FB-844C-19AF44E2433B}" type="parTrans" cxnId="{84AE854A-17FC-49F6-B475-7AC9E3531E1A}">
      <dgm:prSet/>
      <dgm:spPr/>
      <dgm:t>
        <a:bodyPr/>
        <a:lstStyle/>
        <a:p>
          <a:pPr algn="ctr" rtl="0"/>
          <a:endParaRPr lang="he-IL">
            <a:solidFill>
              <a:schemeClr val="tx1"/>
            </a:solidFill>
          </a:endParaRPr>
        </a:p>
      </dgm:t>
    </dgm:pt>
    <dgm:pt modelId="{495C3D2D-C982-4400-B847-FECB458EE049}" type="sibTrans" cxnId="{84AE854A-17FC-49F6-B475-7AC9E3531E1A}">
      <dgm:prSet/>
      <dgm:spPr/>
      <dgm:t>
        <a:bodyPr/>
        <a:lstStyle/>
        <a:p>
          <a:pPr algn="ctr" rtl="0"/>
          <a:endParaRPr lang="he-IL">
            <a:solidFill>
              <a:schemeClr val="tx1"/>
            </a:solidFill>
          </a:endParaRPr>
        </a:p>
      </dgm:t>
    </dgm:pt>
    <dgm:pt modelId="{7BFB1BAC-3C91-40A3-91AE-FF7196A1DEEC}">
      <dgm:prSet phldrT="[טקסט]"/>
      <dgm:spPr/>
      <dgm:t>
        <a:bodyPr/>
        <a:lstStyle/>
        <a:p>
          <a:pPr algn="just" rtl="0"/>
          <a:r>
            <a:rPr lang="en-US" dirty="0" smtClean="0">
              <a:solidFill>
                <a:schemeClr val="tx1"/>
              </a:solidFill>
            </a:rPr>
            <a:t>NWP</a:t>
          </a:r>
          <a:endParaRPr lang="he-IL" dirty="0">
            <a:solidFill>
              <a:schemeClr val="tx1"/>
            </a:solidFill>
          </a:endParaRPr>
        </a:p>
      </dgm:t>
    </dgm:pt>
    <dgm:pt modelId="{8C92A01F-D744-4FFB-BF0C-95040F360FA4}" type="parTrans" cxnId="{AB2562AB-8660-486F-AA8A-8CC78E13783C}">
      <dgm:prSet/>
      <dgm:spPr/>
      <dgm:t>
        <a:bodyPr/>
        <a:lstStyle/>
        <a:p>
          <a:pPr algn="ctr" rtl="0"/>
          <a:endParaRPr lang="he-IL">
            <a:solidFill>
              <a:schemeClr val="tx1"/>
            </a:solidFill>
          </a:endParaRPr>
        </a:p>
      </dgm:t>
    </dgm:pt>
    <dgm:pt modelId="{4FF269CD-C622-467B-BBEA-638FA0D54CD2}" type="sibTrans" cxnId="{AB2562AB-8660-486F-AA8A-8CC78E13783C}">
      <dgm:prSet/>
      <dgm:spPr/>
      <dgm:t>
        <a:bodyPr/>
        <a:lstStyle/>
        <a:p>
          <a:pPr algn="ctr" rtl="0"/>
          <a:endParaRPr lang="he-IL">
            <a:solidFill>
              <a:schemeClr val="tx1"/>
            </a:solidFill>
          </a:endParaRPr>
        </a:p>
      </dgm:t>
    </dgm:pt>
    <dgm:pt modelId="{83F1B041-6711-416C-A62A-60FB7CE52F35}">
      <dgm:prSet phldrT="[טקסט]"/>
      <dgm:spPr/>
      <dgm:t>
        <a:bodyPr tIns="457200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>
              <a:solidFill>
                <a:schemeClr val="tx1"/>
              </a:solidFill>
            </a:rPr>
            <a:t>Drainage authorities</a:t>
          </a:r>
          <a:endParaRPr lang="he-IL" dirty="0" smtClean="0">
            <a:solidFill>
              <a:schemeClr val="tx1"/>
            </a:solidFill>
          </a:endParaRPr>
        </a:p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dirty="0">
            <a:solidFill>
              <a:schemeClr val="tx1"/>
            </a:solidFill>
          </a:endParaRPr>
        </a:p>
      </dgm:t>
    </dgm:pt>
    <dgm:pt modelId="{08193D4E-5CA6-4179-B824-4201F2725ED1}" type="parTrans" cxnId="{B8B05232-6856-4C25-BE99-98CE560E95BE}">
      <dgm:prSet/>
      <dgm:spPr/>
      <dgm:t>
        <a:bodyPr/>
        <a:lstStyle/>
        <a:p>
          <a:pPr algn="ctr" rtl="0"/>
          <a:endParaRPr lang="he-IL">
            <a:solidFill>
              <a:schemeClr val="tx1"/>
            </a:solidFill>
          </a:endParaRPr>
        </a:p>
      </dgm:t>
    </dgm:pt>
    <dgm:pt modelId="{3871A79B-DDA9-4F6D-AA7E-166A03FD0310}" type="sibTrans" cxnId="{B8B05232-6856-4C25-BE99-98CE560E95BE}">
      <dgm:prSet/>
      <dgm:spPr/>
      <dgm:t>
        <a:bodyPr/>
        <a:lstStyle/>
        <a:p>
          <a:pPr algn="ctr" rtl="0"/>
          <a:endParaRPr lang="he-IL">
            <a:solidFill>
              <a:schemeClr val="tx1"/>
            </a:solidFill>
          </a:endParaRPr>
        </a:p>
      </dgm:t>
    </dgm:pt>
    <dgm:pt modelId="{49217D81-5230-4C20-BA32-529C0ECC04C5}">
      <dgm:prSet phldrT="[טקסט]"/>
      <dgm:spPr/>
      <dgm:t>
        <a:bodyPr/>
        <a:lstStyle/>
        <a:p>
          <a:pPr algn="just" rtl="0"/>
          <a:r>
            <a:rPr lang="en-US" dirty="0" smtClean="0">
              <a:solidFill>
                <a:schemeClr val="tx1"/>
              </a:solidFill>
            </a:rPr>
            <a:t>Impact assessment</a:t>
          </a:r>
          <a:endParaRPr lang="he-IL" dirty="0">
            <a:solidFill>
              <a:schemeClr val="tx1"/>
            </a:solidFill>
          </a:endParaRPr>
        </a:p>
      </dgm:t>
    </dgm:pt>
    <dgm:pt modelId="{FFAE1D8E-88C8-4B1C-9628-215933747F5B}" type="parTrans" cxnId="{82C51119-ACCC-4CDF-B5DF-EF2475828F88}">
      <dgm:prSet/>
      <dgm:spPr/>
      <dgm:t>
        <a:bodyPr/>
        <a:lstStyle/>
        <a:p>
          <a:pPr algn="ctr" rtl="0"/>
          <a:endParaRPr lang="he-IL">
            <a:solidFill>
              <a:schemeClr val="tx1"/>
            </a:solidFill>
          </a:endParaRPr>
        </a:p>
      </dgm:t>
    </dgm:pt>
    <dgm:pt modelId="{C794E3C7-9DDC-4F03-8BA7-8F53C92FA035}" type="sibTrans" cxnId="{82C51119-ACCC-4CDF-B5DF-EF2475828F88}">
      <dgm:prSet/>
      <dgm:spPr/>
      <dgm:t>
        <a:bodyPr/>
        <a:lstStyle/>
        <a:p>
          <a:pPr algn="ctr" rtl="0"/>
          <a:endParaRPr lang="he-IL">
            <a:solidFill>
              <a:schemeClr val="tx1"/>
            </a:solidFill>
          </a:endParaRPr>
        </a:p>
      </dgm:t>
    </dgm:pt>
    <dgm:pt modelId="{31A57395-C2BC-4244-A648-48B3AF374DEC}">
      <dgm:prSet phldrT="[טקסט]"/>
      <dgm:spPr/>
      <dgm:t>
        <a:bodyPr/>
        <a:lstStyle/>
        <a:p>
          <a:pPr algn="ctr" rtl="0"/>
          <a:r>
            <a:rPr lang="en-US" dirty="0" smtClean="0">
              <a:solidFill>
                <a:schemeClr val="tx1"/>
              </a:solidFill>
            </a:rPr>
            <a:t>IHS</a:t>
          </a:r>
          <a:endParaRPr lang="he-IL" dirty="0">
            <a:solidFill>
              <a:schemeClr val="tx1"/>
            </a:solidFill>
          </a:endParaRPr>
        </a:p>
      </dgm:t>
    </dgm:pt>
    <dgm:pt modelId="{A62C0705-3148-4C68-9579-22F5BBE10462}" type="parTrans" cxnId="{02A0B45B-CABD-434B-90DA-AD32E49EFEA8}">
      <dgm:prSet/>
      <dgm:spPr/>
      <dgm:t>
        <a:bodyPr/>
        <a:lstStyle/>
        <a:p>
          <a:pPr algn="ctr" rtl="0"/>
          <a:endParaRPr lang="he-IL">
            <a:solidFill>
              <a:schemeClr val="tx1"/>
            </a:solidFill>
          </a:endParaRPr>
        </a:p>
      </dgm:t>
    </dgm:pt>
    <dgm:pt modelId="{19004924-4EEF-4DFD-A67A-4268F7E706FA}" type="sibTrans" cxnId="{02A0B45B-CABD-434B-90DA-AD32E49EFEA8}">
      <dgm:prSet/>
      <dgm:spPr/>
      <dgm:t>
        <a:bodyPr/>
        <a:lstStyle/>
        <a:p>
          <a:pPr algn="ctr" rtl="0"/>
          <a:endParaRPr lang="he-IL">
            <a:solidFill>
              <a:schemeClr val="tx1"/>
            </a:solidFill>
          </a:endParaRPr>
        </a:p>
      </dgm:t>
    </dgm:pt>
    <dgm:pt modelId="{A4AFA854-2D31-4793-832F-219078560268}">
      <dgm:prSet phldrT="[טקסט]"/>
      <dgm:spPr/>
      <dgm:t>
        <a:bodyPr/>
        <a:lstStyle/>
        <a:p>
          <a:pPr algn="just" rtl="0"/>
          <a:r>
            <a:rPr lang="en-US" dirty="0" smtClean="0">
              <a:solidFill>
                <a:schemeClr val="tx1"/>
              </a:solidFill>
            </a:rPr>
            <a:t>Hydrological models</a:t>
          </a:r>
          <a:endParaRPr lang="he-IL" dirty="0">
            <a:solidFill>
              <a:schemeClr val="tx1"/>
            </a:solidFill>
          </a:endParaRPr>
        </a:p>
      </dgm:t>
    </dgm:pt>
    <dgm:pt modelId="{61E6BC4E-2A0A-4003-AADF-FF6E463949A5}" type="parTrans" cxnId="{D8AA8F8B-5F54-483C-B099-A097F320000A}">
      <dgm:prSet/>
      <dgm:spPr/>
      <dgm:t>
        <a:bodyPr/>
        <a:lstStyle/>
        <a:p>
          <a:pPr algn="ctr" rtl="0"/>
          <a:endParaRPr lang="he-IL">
            <a:solidFill>
              <a:schemeClr val="tx1"/>
            </a:solidFill>
          </a:endParaRPr>
        </a:p>
      </dgm:t>
    </dgm:pt>
    <dgm:pt modelId="{FD524C82-B684-468D-8437-D5A6EBB4135D}" type="sibTrans" cxnId="{D8AA8F8B-5F54-483C-B099-A097F320000A}">
      <dgm:prSet/>
      <dgm:spPr/>
      <dgm:t>
        <a:bodyPr/>
        <a:lstStyle/>
        <a:p>
          <a:pPr algn="ctr" rtl="0"/>
          <a:endParaRPr lang="he-IL">
            <a:solidFill>
              <a:schemeClr val="tx1"/>
            </a:solidFill>
          </a:endParaRPr>
        </a:p>
      </dgm:t>
    </dgm:pt>
    <dgm:pt modelId="{ED50A683-B71E-4F85-AFC9-35567B722E79}">
      <dgm:prSet phldrT="[טקסט]"/>
      <dgm:spPr/>
      <dgm:t>
        <a:bodyPr/>
        <a:lstStyle/>
        <a:p>
          <a:pPr algn="just" rtl="0"/>
          <a:r>
            <a:rPr lang="en-US" dirty="0" smtClean="0">
              <a:solidFill>
                <a:schemeClr val="tx1"/>
              </a:solidFill>
            </a:rPr>
            <a:t>Dissemination to the public</a:t>
          </a:r>
          <a:endParaRPr lang="he-IL" dirty="0">
            <a:solidFill>
              <a:schemeClr val="tx1"/>
            </a:solidFill>
          </a:endParaRPr>
        </a:p>
      </dgm:t>
    </dgm:pt>
    <dgm:pt modelId="{2D07452D-1DA1-426B-8204-81A76F01EF9F}" type="parTrans" cxnId="{C759AD3E-98C9-4787-BB5B-0D2DB2AF390C}">
      <dgm:prSet/>
      <dgm:spPr/>
      <dgm:t>
        <a:bodyPr/>
        <a:lstStyle/>
        <a:p>
          <a:pPr rtl="1"/>
          <a:endParaRPr lang="he-IL"/>
        </a:p>
      </dgm:t>
    </dgm:pt>
    <dgm:pt modelId="{0D87FA15-CEE8-4152-850C-016DBBE36A9D}" type="sibTrans" cxnId="{C759AD3E-98C9-4787-BB5B-0D2DB2AF390C}">
      <dgm:prSet/>
      <dgm:spPr/>
      <dgm:t>
        <a:bodyPr/>
        <a:lstStyle/>
        <a:p>
          <a:pPr rtl="1"/>
          <a:endParaRPr lang="he-IL"/>
        </a:p>
      </dgm:t>
    </dgm:pt>
    <dgm:pt modelId="{D385ACBC-C82D-44B6-9186-B7D4839A71F4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Forecast and warnings </a:t>
          </a:r>
          <a:endParaRPr lang="he-IL" dirty="0">
            <a:solidFill>
              <a:schemeClr val="tx1"/>
            </a:solidFill>
          </a:endParaRPr>
        </a:p>
      </dgm:t>
    </dgm:pt>
    <dgm:pt modelId="{7FE8A097-2C65-4D8A-A926-8E2A9915A7EC}" type="parTrans" cxnId="{10224F95-2C9B-48E5-A525-DF00170D8662}">
      <dgm:prSet/>
      <dgm:spPr/>
      <dgm:t>
        <a:bodyPr/>
        <a:lstStyle/>
        <a:p>
          <a:pPr rtl="1"/>
          <a:endParaRPr lang="he-IL"/>
        </a:p>
      </dgm:t>
    </dgm:pt>
    <dgm:pt modelId="{18D0BED8-15C1-454D-91AC-8ECB0775DCE5}" type="sibTrans" cxnId="{10224F95-2C9B-48E5-A525-DF00170D8662}">
      <dgm:prSet/>
      <dgm:spPr/>
      <dgm:t>
        <a:bodyPr/>
        <a:lstStyle/>
        <a:p>
          <a:pPr rtl="1"/>
          <a:endParaRPr lang="he-IL"/>
        </a:p>
      </dgm:t>
    </dgm:pt>
    <dgm:pt modelId="{F734F241-693A-418A-9B91-EED7EEF4262A}">
      <dgm:prSet phldrT="[טקסט]"/>
      <dgm:spPr/>
      <dgm:t>
        <a:bodyPr/>
        <a:lstStyle/>
        <a:p>
          <a:pPr algn="just" rtl="0"/>
          <a:r>
            <a:rPr lang="en-US" dirty="0" smtClean="0">
              <a:solidFill>
                <a:schemeClr val="tx1"/>
              </a:solidFill>
            </a:rPr>
            <a:t> Feedbacks</a:t>
          </a:r>
          <a:endParaRPr lang="he-IL" dirty="0">
            <a:solidFill>
              <a:schemeClr val="tx1"/>
            </a:solidFill>
          </a:endParaRPr>
        </a:p>
      </dgm:t>
    </dgm:pt>
    <dgm:pt modelId="{60516A19-12AE-431D-BD8E-4A5BCE79399D}" type="parTrans" cxnId="{24E138B2-9577-4FD4-BB03-BD4597B02F10}">
      <dgm:prSet/>
      <dgm:spPr/>
      <dgm:t>
        <a:bodyPr/>
        <a:lstStyle/>
        <a:p>
          <a:pPr rtl="1"/>
          <a:endParaRPr lang="he-IL"/>
        </a:p>
      </dgm:t>
    </dgm:pt>
    <dgm:pt modelId="{C6FDD83B-D3F0-4BF2-AB9B-1F1FC5E87039}" type="sibTrans" cxnId="{24E138B2-9577-4FD4-BB03-BD4597B02F10}">
      <dgm:prSet/>
      <dgm:spPr/>
      <dgm:t>
        <a:bodyPr/>
        <a:lstStyle/>
        <a:p>
          <a:pPr rtl="1"/>
          <a:endParaRPr lang="he-IL"/>
        </a:p>
      </dgm:t>
    </dgm:pt>
    <dgm:pt modelId="{0C61C10F-8D52-4B36-BEA1-B560D5CF38F4}">
      <dgm:prSet phldrT="[טקסט]"/>
      <dgm:spPr/>
      <dgm:t>
        <a:bodyPr/>
        <a:lstStyle/>
        <a:p>
          <a:pPr algn="just" rtl="0"/>
          <a:r>
            <a:rPr lang="en-US" dirty="0" smtClean="0">
              <a:solidFill>
                <a:schemeClr val="tx1"/>
              </a:solidFill>
            </a:rPr>
            <a:t>Discharge monitoring </a:t>
          </a:r>
          <a:endParaRPr lang="he-IL" dirty="0">
            <a:solidFill>
              <a:schemeClr val="tx1"/>
            </a:solidFill>
          </a:endParaRPr>
        </a:p>
      </dgm:t>
    </dgm:pt>
    <dgm:pt modelId="{E2D793F4-A7FC-4B7C-81D8-9417AFC977B4}" type="parTrans" cxnId="{7C96D0E9-8F3E-4943-80FD-1A519F1D64D6}">
      <dgm:prSet/>
      <dgm:spPr/>
      <dgm:t>
        <a:bodyPr/>
        <a:lstStyle/>
        <a:p>
          <a:pPr rtl="1"/>
          <a:endParaRPr lang="he-IL"/>
        </a:p>
      </dgm:t>
    </dgm:pt>
    <dgm:pt modelId="{C8FF4A38-21F7-46D1-A9DE-5143C1174BB4}" type="sibTrans" cxnId="{7C96D0E9-8F3E-4943-80FD-1A519F1D64D6}">
      <dgm:prSet/>
      <dgm:spPr/>
      <dgm:t>
        <a:bodyPr/>
        <a:lstStyle/>
        <a:p>
          <a:pPr rtl="1"/>
          <a:endParaRPr lang="he-IL"/>
        </a:p>
      </dgm:t>
    </dgm:pt>
    <dgm:pt modelId="{7DDB66C4-15F4-4DB7-AB96-CE6CC3727E00}">
      <dgm:prSet phldrT="[טקסט]"/>
      <dgm:spPr/>
      <dgm:t>
        <a:bodyPr/>
        <a:lstStyle/>
        <a:p>
          <a:pPr algn="just" rtl="0"/>
          <a:r>
            <a:rPr lang="en-US" dirty="0" smtClean="0">
              <a:solidFill>
                <a:schemeClr val="tx1"/>
              </a:solidFill>
            </a:rPr>
            <a:t>precipitation monitoring </a:t>
          </a:r>
          <a:endParaRPr lang="he-IL" dirty="0">
            <a:solidFill>
              <a:schemeClr val="tx1"/>
            </a:solidFill>
          </a:endParaRPr>
        </a:p>
      </dgm:t>
    </dgm:pt>
    <dgm:pt modelId="{E9C23FD5-870C-4BE0-8706-123CFE8B04DA}" type="parTrans" cxnId="{92B30463-510A-49E8-946C-D7BF7B932D32}">
      <dgm:prSet/>
      <dgm:spPr/>
      <dgm:t>
        <a:bodyPr/>
        <a:lstStyle/>
        <a:p>
          <a:pPr rtl="1"/>
          <a:endParaRPr lang="he-IL"/>
        </a:p>
      </dgm:t>
    </dgm:pt>
    <dgm:pt modelId="{594E096F-8D65-4337-AF52-72703391F27C}" type="sibTrans" cxnId="{92B30463-510A-49E8-946C-D7BF7B932D32}">
      <dgm:prSet/>
      <dgm:spPr/>
      <dgm:t>
        <a:bodyPr/>
        <a:lstStyle/>
        <a:p>
          <a:pPr rtl="1"/>
          <a:endParaRPr lang="he-IL"/>
        </a:p>
      </dgm:t>
    </dgm:pt>
    <dgm:pt modelId="{61A603FD-339E-48F1-99C0-A54AEF9F84DC}" type="pres">
      <dgm:prSet presAssocID="{C4BE408D-B913-4D95-AD71-728EFD3FFC2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9473AA66-DD48-4607-B349-ECA82E9C1F01}" type="pres">
      <dgm:prSet presAssocID="{468BDAE7-98E0-4F1C-9359-0EE45D5A73CB}" presName="composite" presStyleCnt="0"/>
      <dgm:spPr/>
    </dgm:pt>
    <dgm:pt modelId="{34B610F0-4D70-465E-9924-413A7BB7D77F}" type="pres">
      <dgm:prSet presAssocID="{468BDAE7-98E0-4F1C-9359-0EE45D5A73C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FA74E56-95B8-4629-81D0-E1B8E479647E}" type="pres">
      <dgm:prSet presAssocID="{468BDAE7-98E0-4F1C-9359-0EE45D5A73C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B11B646-364D-4A5A-87B3-11A032817259}" type="pres">
      <dgm:prSet presAssocID="{495C3D2D-C982-4400-B847-FECB458EE049}" presName="space" presStyleCnt="0"/>
      <dgm:spPr/>
    </dgm:pt>
    <dgm:pt modelId="{3545C5B1-3E9A-45D5-944B-2B0B4FFA0AD7}" type="pres">
      <dgm:prSet presAssocID="{83F1B041-6711-416C-A62A-60FB7CE52F35}" presName="composite" presStyleCnt="0"/>
      <dgm:spPr/>
    </dgm:pt>
    <dgm:pt modelId="{A1BAD342-8CAF-4D50-A1BE-EA411BA6F1BF}" type="pres">
      <dgm:prSet presAssocID="{83F1B041-6711-416C-A62A-60FB7CE52F3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EFCF0FD-54E6-4AB3-B9DF-59BD1E3110B6}" type="pres">
      <dgm:prSet presAssocID="{83F1B041-6711-416C-A62A-60FB7CE52F35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A6438C1-3BE6-4F53-A2AC-F72DE08750EB}" type="pres">
      <dgm:prSet presAssocID="{3871A79B-DDA9-4F6D-AA7E-166A03FD0310}" presName="space" presStyleCnt="0"/>
      <dgm:spPr/>
    </dgm:pt>
    <dgm:pt modelId="{A64FCA28-A4D2-4154-897C-E5EA3A40DBB8}" type="pres">
      <dgm:prSet presAssocID="{31A57395-C2BC-4244-A648-48B3AF374DEC}" presName="composite" presStyleCnt="0"/>
      <dgm:spPr/>
    </dgm:pt>
    <dgm:pt modelId="{8CCF181A-2301-4028-A1FD-1E373BE4529D}" type="pres">
      <dgm:prSet presAssocID="{31A57395-C2BC-4244-A648-48B3AF374DE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67E997D-B977-42D6-9CD4-C1DAE8E1D5A7}" type="pres">
      <dgm:prSet presAssocID="{31A57395-C2BC-4244-A648-48B3AF374DEC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AB2562AB-8660-486F-AA8A-8CC78E13783C}" srcId="{468BDAE7-98E0-4F1C-9359-0EE45D5A73CB}" destId="{7BFB1BAC-3C91-40A3-91AE-FF7196A1DEEC}" srcOrd="1" destOrd="0" parTransId="{8C92A01F-D744-4FFB-BF0C-95040F360FA4}" sibTransId="{4FF269CD-C622-467B-BBEA-638FA0D54CD2}"/>
    <dgm:cxn modelId="{E018283B-CF04-4553-8C93-446B8CD59AA3}" type="presOf" srcId="{7BFB1BAC-3C91-40A3-91AE-FF7196A1DEEC}" destId="{5FA74E56-95B8-4629-81D0-E1B8E479647E}" srcOrd="0" destOrd="1" presId="urn:microsoft.com/office/officeart/2005/8/layout/hList1"/>
    <dgm:cxn modelId="{84AE854A-17FC-49F6-B475-7AC9E3531E1A}" srcId="{C4BE408D-B913-4D95-AD71-728EFD3FFC28}" destId="{468BDAE7-98E0-4F1C-9359-0EE45D5A73CB}" srcOrd="0" destOrd="0" parTransId="{6E9D36E1-66ED-45FB-844C-19AF44E2433B}" sibTransId="{495C3D2D-C982-4400-B847-FECB458EE049}"/>
    <dgm:cxn modelId="{D8AA8F8B-5F54-483C-B099-A097F320000A}" srcId="{31A57395-C2BC-4244-A648-48B3AF374DEC}" destId="{A4AFA854-2D31-4793-832F-219078560268}" srcOrd="1" destOrd="0" parTransId="{61E6BC4E-2A0A-4003-AADF-FF6E463949A5}" sibTransId="{FD524C82-B684-468D-8437-D5A6EBB4135D}"/>
    <dgm:cxn modelId="{C73A7EF5-1386-48D6-8649-AD706BA84402}" type="presOf" srcId="{83F1B041-6711-416C-A62A-60FB7CE52F35}" destId="{A1BAD342-8CAF-4D50-A1BE-EA411BA6F1BF}" srcOrd="0" destOrd="0" presId="urn:microsoft.com/office/officeart/2005/8/layout/hList1"/>
    <dgm:cxn modelId="{02A0B45B-CABD-434B-90DA-AD32E49EFEA8}" srcId="{C4BE408D-B913-4D95-AD71-728EFD3FFC28}" destId="{31A57395-C2BC-4244-A648-48B3AF374DEC}" srcOrd="2" destOrd="0" parTransId="{A62C0705-3148-4C68-9579-22F5BBE10462}" sibTransId="{19004924-4EEF-4DFD-A67A-4268F7E706FA}"/>
    <dgm:cxn modelId="{218B357E-FA92-4098-9EC7-2291203FFEB9}" type="presOf" srcId="{C4BE408D-B913-4D95-AD71-728EFD3FFC28}" destId="{61A603FD-339E-48F1-99C0-A54AEF9F84DC}" srcOrd="0" destOrd="0" presId="urn:microsoft.com/office/officeart/2005/8/layout/hList1"/>
    <dgm:cxn modelId="{63390FDE-B2B7-4794-96D0-5877D6FF88E7}" type="presOf" srcId="{A4AFA854-2D31-4793-832F-219078560268}" destId="{867E997D-B977-42D6-9CD4-C1DAE8E1D5A7}" srcOrd="0" destOrd="1" presId="urn:microsoft.com/office/officeart/2005/8/layout/hList1"/>
    <dgm:cxn modelId="{EF9652CB-E8E2-46DD-899C-E3A5A1DD5921}" type="presOf" srcId="{7DDB66C4-15F4-4DB7-AB96-CE6CC3727E00}" destId="{5FA74E56-95B8-4629-81D0-E1B8E479647E}" srcOrd="0" destOrd="0" presId="urn:microsoft.com/office/officeart/2005/8/layout/hList1"/>
    <dgm:cxn modelId="{0E4C87B5-645A-4457-8E8E-B4938A06C416}" type="presOf" srcId="{31A57395-C2BC-4244-A648-48B3AF374DEC}" destId="{8CCF181A-2301-4028-A1FD-1E373BE4529D}" srcOrd="0" destOrd="0" presId="urn:microsoft.com/office/officeart/2005/8/layout/hList1"/>
    <dgm:cxn modelId="{1B099C25-B799-447B-8FA8-68A1BF68F93B}" type="presOf" srcId="{468BDAE7-98E0-4F1C-9359-0EE45D5A73CB}" destId="{34B610F0-4D70-465E-9924-413A7BB7D77F}" srcOrd="0" destOrd="0" presId="urn:microsoft.com/office/officeart/2005/8/layout/hList1"/>
    <dgm:cxn modelId="{B8B05232-6856-4C25-BE99-98CE560E95BE}" srcId="{C4BE408D-B913-4D95-AD71-728EFD3FFC28}" destId="{83F1B041-6711-416C-A62A-60FB7CE52F35}" srcOrd="1" destOrd="0" parTransId="{08193D4E-5CA6-4179-B824-4201F2725ED1}" sibTransId="{3871A79B-DDA9-4F6D-AA7E-166A03FD0310}"/>
    <dgm:cxn modelId="{09C72B9D-7B0A-4C38-86D9-69841169708B}" type="presOf" srcId="{0C61C10F-8D52-4B36-BEA1-B560D5CF38F4}" destId="{867E997D-B977-42D6-9CD4-C1DAE8E1D5A7}" srcOrd="0" destOrd="0" presId="urn:microsoft.com/office/officeart/2005/8/layout/hList1"/>
    <dgm:cxn modelId="{20BA4794-90FE-4280-B2E1-5FFCED310C56}" type="presOf" srcId="{D385ACBC-C82D-44B6-9186-B7D4839A71F4}" destId="{867E997D-B977-42D6-9CD4-C1DAE8E1D5A7}" srcOrd="0" destOrd="2" presId="urn:microsoft.com/office/officeart/2005/8/layout/hList1"/>
    <dgm:cxn modelId="{EA2EBFF6-C5D4-444C-BDEC-E08E8684A09B}" type="presOf" srcId="{F734F241-693A-418A-9B91-EED7EEF4262A}" destId="{AEFCF0FD-54E6-4AB3-B9DF-59BD1E3110B6}" srcOrd="0" destOrd="1" presId="urn:microsoft.com/office/officeart/2005/8/layout/hList1"/>
    <dgm:cxn modelId="{92B30463-510A-49E8-946C-D7BF7B932D32}" srcId="{468BDAE7-98E0-4F1C-9359-0EE45D5A73CB}" destId="{7DDB66C4-15F4-4DB7-AB96-CE6CC3727E00}" srcOrd="0" destOrd="0" parTransId="{E9C23FD5-870C-4BE0-8706-123CFE8B04DA}" sibTransId="{594E096F-8D65-4337-AF52-72703391F27C}"/>
    <dgm:cxn modelId="{7C96D0E9-8F3E-4943-80FD-1A519F1D64D6}" srcId="{31A57395-C2BC-4244-A648-48B3AF374DEC}" destId="{0C61C10F-8D52-4B36-BEA1-B560D5CF38F4}" srcOrd="0" destOrd="0" parTransId="{E2D793F4-A7FC-4B7C-81D8-9417AFC977B4}" sibTransId="{C8FF4A38-21F7-46D1-A9DE-5143C1174BB4}"/>
    <dgm:cxn modelId="{C759AD3E-98C9-4787-BB5B-0D2DB2AF390C}" srcId="{468BDAE7-98E0-4F1C-9359-0EE45D5A73CB}" destId="{ED50A683-B71E-4F85-AFC9-35567B722E79}" srcOrd="2" destOrd="0" parTransId="{2D07452D-1DA1-426B-8204-81A76F01EF9F}" sibTransId="{0D87FA15-CEE8-4152-850C-016DBBE36A9D}"/>
    <dgm:cxn modelId="{24E138B2-9577-4FD4-BB03-BD4597B02F10}" srcId="{83F1B041-6711-416C-A62A-60FB7CE52F35}" destId="{F734F241-693A-418A-9B91-EED7EEF4262A}" srcOrd="1" destOrd="0" parTransId="{60516A19-12AE-431D-BD8E-4A5BCE79399D}" sibTransId="{C6FDD83B-D3F0-4BF2-AB9B-1F1FC5E87039}"/>
    <dgm:cxn modelId="{82C51119-ACCC-4CDF-B5DF-EF2475828F88}" srcId="{83F1B041-6711-416C-A62A-60FB7CE52F35}" destId="{49217D81-5230-4C20-BA32-529C0ECC04C5}" srcOrd="0" destOrd="0" parTransId="{FFAE1D8E-88C8-4B1C-9628-215933747F5B}" sibTransId="{C794E3C7-9DDC-4F03-8BA7-8F53C92FA035}"/>
    <dgm:cxn modelId="{5FAC8045-E147-4E46-AC03-045A139AE789}" type="presOf" srcId="{ED50A683-B71E-4F85-AFC9-35567B722E79}" destId="{5FA74E56-95B8-4629-81D0-E1B8E479647E}" srcOrd="0" destOrd="2" presId="urn:microsoft.com/office/officeart/2005/8/layout/hList1"/>
    <dgm:cxn modelId="{10224F95-2C9B-48E5-A525-DF00170D8662}" srcId="{31A57395-C2BC-4244-A648-48B3AF374DEC}" destId="{D385ACBC-C82D-44B6-9186-B7D4839A71F4}" srcOrd="2" destOrd="0" parTransId="{7FE8A097-2C65-4D8A-A926-8E2A9915A7EC}" sibTransId="{18D0BED8-15C1-454D-91AC-8ECB0775DCE5}"/>
    <dgm:cxn modelId="{FE22C433-8C3A-4FFB-B0B5-662A194FB134}" type="presOf" srcId="{49217D81-5230-4C20-BA32-529C0ECC04C5}" destId="{AEFCF0FD-54E6-4AB3-B9DF-59BD1E3110B6}" srcOrd="0" destOrd="0" presId="urn:microsoft.com/office/officeart/2005/8/layout/hList1"/>
    <dgm:cxn modelId="{5F490666-A296-44E5-BE55-636DC073F48B}" type="presParOf" srcId="{61A603FD-339E-48F1-99C0-A54AEF9F84DC}" destId="{9473AA66-DD48-4607-B349-ECA82E9C1F01}" srcOrd="0" destOrd="0" presId="urn:microsoft.com/office/officeart/2005/8/layout/hList1"/>
    <dgm:cxn modelId="{6840BA66-F760-4657-A64D-2E762FFE8760}" type="presParOf" srcId="{9473AA66-DD48-4607-B349-ECA82E9C1F01}" destId="{34B610F0-4D70-465E-9924-413A7BB7D77F}" srcOrd="0" destOrd="0" presId="urn:microsoft.com/office/officeart/2005/8/layout/hList1"/>
    <dgm:cxn modelId="{11877859-5953-4A1F-8E47-75B08D28F75E}" type="presParOf" srcId="{9473AA66-DD48-4607-B349-ECA82E9C1F01}" destId="{5FA74E56-95B8-4629-81D0-E1B8E479647E}" srcOrd="1" destOrd="0" presId="urn:microsoft.com/office/officeart/2005/8/layout/hList1"/>
    <dgm:cxn modelId="{A949A3E9-434F-4460-8345-4C0F5D4AA3FB}" type="presParOf" srcId="{61A603FD-339E-48F1-99C0-A54AEF9F84DC}" destId="{6B11B646-364D-4A5A-87B3-11A032817259}" srcOrd="1" destOrd="0" presId="urn:microsoft.com/office/officeart/2005/8/layout/hList1"/>
    <dgm:cxn modelId="{61F7269C-6A37-4E56-A1EF-B250E3772DCC}" type="presParOf" srcId="{61A603FD-339E-48F1-99C0-A54AEF9F84DC}" destId="{3545C5B1-3E9A-45D5-944B-2B0B4FFA0AD7}" srcOrd="2" destOrd="0" presId="urn:microsoft.com/office/officeart/2005/8/layout/hList1"/>
    <dgm:cxn modelId="{D46CF913-37A7-42B9-9583-B02EB2FBBCC8}" type="presParOf" srcId="{3545C5B1-3E9A-45D5-944B-2B0B4FFA0AD7}" destId="{A1BAD342-8CAF-4D50-A1BE-EA411BA6F1BF}" srcOrd="0" destOrd="0" presId="urn:microsoft.com/office/officeart/2005/8/layout/hList1"/>
    <dgm:cxn modelId="{F1185F51-323D-4B04-AA8C-CD954D50FCBA}" type="presParOf" srcId="{3545C5B1-3E9A-45D5-944B-2B0B4FFA0AD7}" destId="{AEFCF0FD-54E6-4AB3-B9DF-59BD1E3110B6}" srcOrd="1" destOrd="0" presId="urn:microsoft.com/office/officeart/2005/8/layout/hList1"/>
    <dgm:cxn modelId="{15C29CC9-EE13-459D-9DA3-8C48838DE349}" type="presParOf" srcId="{61A603FD-339E-48F1-99C0-A54AEF9F84DC}" destId="{0A6438C1-3BE6-4F53-A2AC-F72DE08750EB}" srcOrd="3" destOrd="0" presId="urn:microsoft.com/office/officeart/2005/8/layout/hList1"/>
    <dgm:cxn modelId="{A15A189C-349E-41C8-8FC6-1AF2CD42890B}" type="presParOf" srcId="{61A603FD-339E-48F1-99C0-A54AEF9F84DC}" destId="{A64FCA28-A4D2-4154-897C-E5EA3A40DBB8}" srcOrd="4" destOrd="0" presId="urn:microsoft.com/office/officeart/2005/8/layout/hList1"/>
    <dgm:cxn modelId="{2A71F1DE-759D-47FF-8B82-876EC7F20F8C}" type="presParOf" srcId="{A64FCA28-A4D2-4154-897C-E5EA3A40DBB8}" destId="{8CCF181A-2301-4028-A1FD-1E373BE4529D}" srcOrd="0" destOrd="0" presId="urn:microsoft.com/office/officeart/2005/8/layout/hList1"/>
    <dgm:cxn modelId="{88A8F130-BCEA-4A64-A958-CA782D39F85C}" type="presParOf" srcId="{A64FCA28-A4D2-4154-897C-E5EA3A40DBB8}" destId="{867E997D-B977-42D6-9CD4-C1DAE8E1D5A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D7B095-4FE5-419B-95BB-D40035EB7589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he-IL"/>
        </a:p>
      </dgm:t>
    </dgm:pt>
    <dgm:pt modelId="{2C4F46D6-104E-4950-8C0E-F41B410BB1C2}">
      <dgm:prSet phldrT="[טקסט]"/>
      <dgm:spPr/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Surface </a:t>
          </a:r>
          <a:r>
            <a:rPr lang="en-US" dirty="0" smtClean="0">
              <a:solidFill>
                <a:schemeClr val="tx1"/>
              </a:solidFill>
            </a:rPr>
            <a:t>water and hydrometeorology</a:t>
          </a:r>
          <a:endParaRPr lang="he-IL" dirty="0">
            <a:solidFill>
              <a:schemeClr val="tx1"/>
            </a:solidFill>
          </a:endParaRPr>
        </a:p>
      </dgm:t>
    </dgm:pt>
    <dgm:pt modelId="{34A29B2B-6F4E-48DD-9D36-F6B20C4954B9}" type="parTrans" cxnId="{C3E0F0D0-F81D-4F30-9F2C-9BB741A7027B}">
      <dgm:prSet/>
      <dgm:spPr/>
      <dgm:t>
        <a:bodyPr/>
        <a:lstStyle/>
        <a:p>
          <a:pPr rtl="1"/>
          <a:endParaRPr lang="he-IL"/>
        </a:p>
      </dgm:t>
    </dgm:pt>
    <dgm:pt modelId="{C9695DEC-34D2-4257-AF86-25F8E45170C8}" type="sibTrans" cxnId="{C3E0F0D0-F81D-4F30-9F2C-9BB741A7027B}">
      <dgm:prSet/>
      <dgm:spPr/>
      <dgm:t>
        <a:bodyPr/>
        <a:lstStyle/>
        <a:p>
          <a:pPr rtl="1"/>
          <a:endParaRPr lang="he-IL"/>
        </a:p>
      </dgm:t>
    </dgm:pt>
    <dgm:pt modelId="{596B2A23-6DB6-4E70-9A9A-BD0961FFAD66}">
      <dgm:prSet phldrT="[טקסט]"/>
      <dgm:spPr/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Head of flash flood center</a:t>
          </a:r>
          <a:endParaRPr lang="he-IL" dirty="0">
            <a:solidFill>
              <a:schemeClr val="tx1"/>
            </a:solidFill>
          </a:endParaRPr>
        </a:p>
      </dgm:t>
    </dgm:pt>
    <dgm:pt modelId="{6FFF22A3-7500-417F-8B67-A337102F47ED}" type="parTrans" cxnId="{F2219156-580E-4724-BFCA-E2383292C24D}">
      <dgm:prSet/>
      <dgm:spPr/>
      <dgm:t>
        <a:bodyPr/>
        <a:lstStyle/>
        <a:p>
          <a:pPr rtl="1"/>
          <a:endParaRPr lang="he-IL"/>
        </a:p>
      </dgm:t>
    </dgm:pt>
    <dgm:pt modelId="{62453054-1D4F-4CDE-853C-DA34045EF537}" type="sibTrans" cxnId="{F2219156-580E-4724-BFCA-E2383292C24D}">
      <dgm:prSet/>
      <dgm:spPr/>
      <dgm:t>
        <a:bodyPr/>
        <a:lstStyle/>
        <a:p>
          <a:pPr rtl="1"/>
          <a:endParaRPr lang="he-IL"/>
        </a:p>
      </dgm:t>
    </dgm:pt>
    <dgm:pt modelId="{8FB164B3-B68D-4158-9CC0-A78282AC451D}">
      <dgm:prSet phldrT="[טקסט]"/>
      <dgm:spPr/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Main forecaster</a:t>
          </a:r>
          <a:endParaRPr lang="he-IL" dirty="0">
            <a:solidFill>
              <a:schemeClr val="tx1"/>
            </a:solidFill>
          </a:endParaRPr>
        </a:p>
      </dgm:t>
    </dgm:pt>
    <dgm:pt modelId="{BF212E3A-3CB9-4730-9318-E326CEC8DE2C}" type="parTrans" cxnId="{F15E3727-6A37-4AE0-AB6F-5744EB2EE1CE}">
      <dgm:prSet/>
      <dgm:spPr/>
      <dgm:t>
        <a:bodyPr/>
        <a:lstStyle/>
        <a:p>
          <a:pPr rtl="1"/>
          <a:endParaRPr lang="he-IL"/>
        </a:p>
      </dgm:t>
    </dgm:pt>
    <dgm:pt modelId="{360FC9A2-2A10-4192-8E49-86C3145200EB}" type="sibTrans" cxnId="{F15E3727-6A37-4AE0-AB6F-5744EB2EE1CE}">
      <dgm:prSet/>
      <dgm:spPr/>
      <dgm:t>
        <a:bodyPr/>
        <a:lstStyle/>
        <a:p>
          <a:pPr rtl="1"/>
          <a:endParaRPr lang="he-IL"/>
        </a:p>
      </dgm:t>
    </dgm:pt>
    <dgm:pt modelId="{6BDAF217-3FC4-4DFD-9E21-D1080E3AD8EF}">
      <dgm:prSet phldrT="[טקסט]"/>
      <dgm:spPr/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Head of forecasters</a:t>
          </a:r>
          <a:endParaRPr lang="he-IL" dirty="0">
            <a:solidFill>
              <a:schemeClr val="tx1"/>
            </a:solidFill>
          </a:endParaRPr>
        </a:p>
      </dgm:t>
    </dgm:pt>
    <dgm:pt modelId="{3E14F77B-1625-40DE-9DC3-7F959A599358}" type="parTrans" cxnId="{DF919B30-3227-47EE-BC11-B75569CA6CB7}">
      <dgm:prSet/>
      <dgm:spPr/>
      <dgm:t>
        <a:bodyPr/>
        <a:lstStyle/>
        <a:p>
          <a:pPr rtl="1"/>
          <a:endParaRPr lang="he-IL"/>
        </a:p>
      </dgm:t>
    </dgm:pt>
    <dgm:pt modelId="{9801E377-4A27-4655-98E5-3A88E2FAE041}" type="sibTrans" cxnId="{DF919B30-3227-47EE-BC11-B75569CA6CB7}">
      <dgm:prSet/>
      <dgm:spPr/>
      <dgm:t>
        <a:bodyPr/>
        <a:lstStyle/>
        <a:p>
          <a:pPr rtl="1"/>
          <a:endParaRPr lang="he-IL"/>
        </a:p>
      </dgm:t>
    </dgm:pt>
    <dgm:pt modelId="{B5A96D13-5D20-4F5D-ACD1-77649072D8AC}">
      <dgm:prSet phldrT="[טקסט]"/>
      <dgm:spPr/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Forecasters X 3</a:t>
          </a:r>
          <a:endParaRPr lang="he-IL" dirty="0">
            <a:solidFill>
              <a:schemeClr val="tx1"/>
            </a:solidFill>
          </a:endParaRPr>
        </a:p>
      </dgm:t>
    </dgm:pt>
    <dgm:pt modelId="{B4FA6D83-D78C-4B73-B67C-882C0045D48D}" type="parTrans" cxnId="{2387B426-0ACE-4F52-BEE6-F57A08917F91}">
      <dgm:prSet/>
      <dgm:spPr/>
      <dgm:t>
        <a:bodyPr/>
        <a:lstStyle/>
        <a:p>
          <a:pPr rtl="1"/>
          <a:endParaRPr lang="he-IL"/>
        </a:p>
      </dgm:t>
    </dgm:pt>
    <dgm:pt modelId="{7ACC6F56-343C-45BB-BF0F-5C441EF09EAA}" type="sibTrans" cxnId="{2387B426-0ACE-4F52-BEE6-F57A08917F91}">
      <dgm:prSet/>
      <dgm:spPr/>
      <dgm:t>
        <a:bodyPr/>
        <a:lstStyle/>
        <a:p>
          <a:pPr rtl="1"/>
          <a:endParaRPr lang="he-IL"/>
        </a:p>
      </dgm:t>
    </dgm:pt>
    <dgm:pt modelId="{BF66A0B6-B392-4657-A97B-BC63CD1A312A}" type="pres">
      <dgm:prSet presAssocID="{54D7B095-4FE5-419B-95BB-D40035EB7589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5B14BCC9-5B8F-4881-A34F-8815BC9AAC42}" type="pres">
      <dgm:prSet presAssocID="{2C4F46D6-104E-4950-8C0E-F41B410BB1C2}" presName="hierRoot1" presStyleCnt="0">
        <dgm:presLayoutVars>
          <dgm:hierBranch val="init"/>
        </dgm:presLayoutVars>
      </dgm:prSet>
      <dgm:spPr/>
    </dgm:pt>
    <dgm:pt modelId="{3F662B46-11BB-4FCA-9EF4-56197532789C}" type="pres">
      <dgm:prSet presAssocID="{2C4F46D6-104E-4950-8C0E-F41B410BB1C2}" presName="rootComposite1" presStyleCnt="0"/>
      <dgm:spPr/>
    </dgm:pt>
    <dgm:pt modelId="{B5C5D157-773A-4748-88E9-25494D88490E}" type="pres">
      <dgm:prSet presAssocID="{2C4F46D6-104E-4950-8C0E-F41B410BB1C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967BA72E-9BC4-4B14-92C3-CC0E1F613835}" type="pres">
      <dgm:prSet presAssocID="{2C4F46D6-104E-4950-8C0E-F41B410BB1C2}" presName="rootConnector1" presStyleLbl="node1" presStyleIdx="0" presStyleCnt="0"/>
      <dgm:spPr/>
      <dgm:t>
        <a:bodyPr/>
        <a:lstStyle/>
        <a:p>
          <a:pPr rtl="1"/>
          <a:endParaRPr lang="he-IL"/>
        </a:p>
      </dgm:t>
    </dgm:pt>
    <dgm:pt modelId="{7B4DED4E-D6F5-4CE0-870B-FEDC0C9FF24A}" type="pres">
      <dgm:prSet presAssocID="{2C4F46D6-104E-4950-8C0E-F41B410BB1C2}" presName="hierChild2" presStyleCnt="0"/>
      <dgm:spPr/>
    </dgm:pt>
    <dgm:pt modelId="{4DE918D2-9A94-4AC5-8088-0BB0103A6DC8}" type="pres">
      <dgm:prSet presAssocID="{6FFF22A3-7500-417F-8B67-A337102F47ED}" presName="Name37" presStyleLbl="parChTrans1D2" presStyleIdx="0" presStyleCnt="1"/>
      <dgm:spPr/>
      <dgm:t>
        <a:bodyPr/>
        <a:lstStyle/>
        <a:p>
          <a:pPr rtl="1"/>
          <a:endParaRPr lang="he-IL"/>
        </a:p>
      </dgm:t>
    </dgm:pt>
    <dgm:pt modelId="{5B47D104-33AA-4BF8-B948-B33A5DA87C3D}" type="pres">
      <dgm:prSet presAssocID="{596B2A23-6DB6-4E70-9A9A-BD0961FFAD66}" presName="hierRoot2" presStyleCnt="0">
        <dgm:presLayoutVars>
          <dgm:hierBranch val="init"/>
        </dgm:presLayoutVars>
      </dgm:prSet>
      <dgm:spPr/>
    </dgm:pt>
    <dgm:pt modelId="{213F344F-51B5-405E-B105-7202D8EC4059}" type="pres">
      <dgm:prSet presAssocID="{596B2A23-6DB6-4E70-9A9A-BD0961FFAD66}" presName="rootComposite" presStyleCnt="0"/>
      <dgm:spPr/>
    </dgm:pt>
    <dgm:pt modelId="{F52F355D-E728-4A6B-9B9C-730A905212A3}" type="pres">
      <dgm:prSet presAssocID="{596B2A23-6DB6-4E70-9A9A-BD0961FFAD66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9E08958B-307B-4A9D-98E7-24FE2113FFC2}" type="pres">
      <dgm:prSet presAssocID="{596B2A23-6DB6-4E70-9A9A-BD0961FFAD66}" presName="rootConnector" presStyleLbl="node2" presStyleIdx="0" presStyleCnt="1"/>
      <dgm:spPr/>
      <dgm:t>
        <a:bodyPr/>
        <a:lstStyle/>
        <a:p>
          <a:pPr rtl="1"/>
          <a:endParaRPr lang="he-IL"/>
        </a:p>
      </dgm:t>
    </dgm:pt>
    <dgm:pt modelId="{E815EF9D-6A7E-4140-A277-91935959CDD7}" type="pres">
      <dgm:prSet presAssocID="{596B2A23-6DB6-4E70-9A9A-BD0961FFAD66}" presName="hierChild4" presStyleCnt="0"/>
      <dgm:spPr/>
    </dgm:pt>
    <dgm:pt modelId="{C2E0C5C7-76B8-4E98-A753-1D770F7ECAC4}" type="pres">
      <dgm:prSet presAssocID="{3E14F77B-1625-40DE-9DC3-7F959A599358}" presName="Name37" presStyleLbl="parChTrans1D3" presStyleIdx="0" presStyleCnt="1"/>
      <dgm:spPr/>
      <dgm:t>
        <a:bodyPr/>
        <a:lstStyle/>
        <a:p>
          <a:pPr rtl="1"/>
          <a:endParaRPr lang="he-IL"/>
        </a:p>
      </dgm:t>
    </dgm:pt>
    <dgm:pt modelId="{A8832DC2-184D-4249-8993-98B813216ABE}" type="pres">
      <dgm:prSet presAssocID="{6BDAF217-3FC4-4DFD-9E21-D1080E3AD8EF}" presName="hierRoot2" presStyleCnt="0">
        <dgm:presLayoutVars>
          <dgm:hierBranch/>
        </dgm:presLayoutVars>
      </dgm:prSet>
      <dgm:spPr/>
    </dgm:pt>
    <dgm:pt modelId="{74459D3B-C75B-470E-BB60-0DF39D20E3C5}" type="pres">
      <dgm:prSet presAssocID="{6BDAF217-3FC4-4DFD-9E21-D1080E3AD8EF}" presName="rootComposite" presStyleCnt="0"/>
      <dgm:spPr/>
    </dgm:pt>
    <dgm:pt modelId="{E5ACD368-B6CE-4B90-8A3E-18488E4897E0}" type="pres">
      <dgm:prSet presAssocID="{6BDAF217-3FC4-4DFD-9E21-D1080E3AD8EF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090D1216-9652-4CF4-8788-14660D10CD85}" type="pres">
      <dgm:prSet presAssocID="{6BDAF217-3FC4-4DFD-9E21-D1080E3AD8EF}" presName="rootConnector" presStyleLbl="node3" presStyleIdx="0" presStyleCnt="1"/>
      <dgm:spPr/>
      <dgm:t>
        <a:bodyPr/>
        <a:lstStyle/>
        <a:p>
          <a:pPr rtl="1"/>
          <a:endParaRPr lang="he-IL"/>
        </a:p>
      </dgm:t>
    </dgm:pt>
    <dgm:pt modelId="{98572A24-9B64-4D3F-A40E-70D354134871}" type="pres">
      <dgm:prSet presAssocID="{6BDAF217-3FC4-4DFD-9E21-D1080E3AD8EF}" presName="hierChild4" presStyleCnt="0"/>
      <dgm:spPr/>
    </dgm:pt>
    <dgm:pt modelId="{51F5AE53-7C42-4ADB-ACE9-1B1A34E4D2AE}" type="pres">
      <dgm:prSet presAssocID="{BF212E3A-3CB9-4730-9318-E326CEC8DE2C}" presName="Name35" presStyleLbl="parChTrans1D4" presStyleIdx="0" presStyleCnt="2"/>
      <dgm:spPr/>
      <dgm:t>
        <a:bodyPr/>
        <a:lstStyle/>
        <a:p>
          <a:pPr rtl="1"/>
          <a:endParaRPr lang="he-IL"/>
        </a:p>
      </dgm:t>
    </dgm:pt>
    <dgm:pt modelId="{1E95CCA2-9CD8-4589-BF23-416E9215AF88}" type="pres">
      <dgm:prSet presAssocID="{8FB164B3-B68D-4158-9CC0-A78282AC451D}" presName="hierRoot2" presStyleCnt="0">
        <dgm:presLayoutVars>
          <dgm:hierBranch val="hang"/>
        </dgm:presLayoutVars>
      </dgm:prSet>
      <dgm:spPr/>
    </dgm:pt>
    <dgm:pt modelId="{7DE32B42-7926-41C1-B165-47ECC9785816}" type="pres">
      <dgm:prSet presAssocID="{8FB164B3-B68D-4158-9CC0-A78282AC451D}" presName="rootComposite" presStyleCnt="0"/>
      <dgm:spPr/>
    </dgm:pt>
    <dgm:pt modelId="{783B061F-018D-43EE-9525-7F9F1306F92E}" type="pres">
      <dgm:prSet presAssocID="{8FB164B3-B68D-4158-9CC0-A78282AC451D}" presName="rootText" presStyleLbl="node4" presStyleIdx="0" presStyleCnt="2" custLinFactNeighborX="6165" custLinFactNeighborY="1762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B1EBE9EA-DFFA-4B77-BDE0-4C284DEEDD33}" type="pres">
      <dgm:prSet presAssocID="{8FB164B3-B68D-4158-9CC0-A78282AC451D}" presName="rootConnector" presStyleLbl="node4" presStyleIdx="0" presStyleCnt="2"/>
      <dgm:spPr/>
      <dgm:t>
        <a:bodyPr/>
        <a:lstStyle/>
        <a:p>
          <a:pPr rtl="1"/>
          <a:endParaRPr lang="he-IL"/>
        </a:p>
      </dgm:t>
    </dgm:pt>
    <dgm:pt modelId="{6C974400-1A96-44D9-A154-4AB5A0E220FE}" type="pres">
      <dgm:prSet presAssocID="{8FB164B3-B68D-4158-9CC0-A78282AC451D}" presName="hierChild4" presStyleCnt="0"/>
      <dgm:spPr/>
    </dgm:pt>
    <dgm:pt modelId="{9FE765D1-9B51-4466-9FE7-1DD327BC4D37}" type="pres">
      <dgm:prSet presAssocID="{8FB164B3-B68D-4158-9CC0-A78282AC451D}" presName="hierChild5" presStyleCnt="0"/>
      <dgm:spPr/>
    </dgm:pt>
    <dgm:pt modelId="{4403547C-3558-4BC6-94E7-F5159572806E}" type="pres">
      <dgm:prSet presAssocID="{B4FA6D83-D78C-4B73-B67C-882C0045D48D}" presName="Name35" presStyleLbl="parChTrans1D4" presStyleIdx="1" presStyleCnt="2"/>
      <dgm:spPr/>
      <dgm:t>
        <a:bodyPr/>
        <a:lstStyle/>
        <a:p>
          <a:pPr rtl="1"/>
          <a:endParaRPr lang="he-IL"/>
        </a:p>
      </dgm:t>
    </dgm:pt>
    <dgm:pt modelId="{E4A426BA-22C7-425A-A978-7CB96A7B71B1}" type="pres">
      <dgm:prSet presAssocID="{B5A96D13-5D20-4F5D-ACD1-77649072D8AC}" presName="hierRoot2" presStyleCnt="0">
        <dgm:presLayoutVars>
          <dgm:hierBranch val="r"/>
        </dgm:presLayoutVars>
      </dgm:prSet>
      <dgm:spPr/>
    </dgm:pt>
    <dgm:pt modelId="{868A26D4-8E06-48BF-B4E2-BFA7CE85061A}" type="pres">
      <dgm:prSet presAssocID="{B5A96D13-5D20-4F5D-ACD1-77649072D8AC}" presName="rootComposite" presStyleCnt="0"/>
      <dgm:spPr/>
    </dgm:pt>
    <dgm:pt modelId="{67C30EFB-EF08-4445-9C09-A2B67701C2B1}" type="pres">
      <dgm:prSet presAssocID="{B5A96D13-5D20-4F5D-ACD1-77649072D8AC}" presName="rootText" presStyleLbl="node4" presStyleIdx="1" presStyleCnt="2" custLinFactNeighborX="138" custLinFactNeighborY="21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14A321A-4618-442B-9714-B9A18FB4D36E}" type="pres">
      <dgm:prSet presAssocID="{B5A96D13-5D20-4F5D-ACD1-77649072D8AC}" presName="rootConnector" presStyleLbl="node4" presStyleIdx="1" presStyleCnt="2"/>
      <dgm:spPr/>
      <dgm:t>
        <a:bodyPr/>
        <a:lstStyle/>
        <a:p>
          <a:pPr rtl="1"/>
          <a:endParaRPr lang="he-IL"/>
        </a:p>
      </dgm:t>
    </dgm:pt>
    <dgm:pt modelId="{72F5728F-832E-4250-BAF5-151D9890F6A6}" type="pres">
      <dgm:prSet presAssocID="{B5A96D13-5D20-4F5D-ACD1-77649072D8AC}" presName="hierChild4" presStyleCnt="0"/>
      <dgm:spPr/>
    </dgm:pt>
    <dgm:pt modelId="{2D2FCE61-DAF3-4E8F-9C0F-29EEAD959980}" type="pres">
      <dgm:prSet presAssocID="{B5A96D13-5D20-4F5D-ACD1-77649072D8AC}" presName="hierChild5" presStyleCnt="0"/>
      <dgm:spPr/>
    </dgm:pt>
    <dgm:pt modelId="{73451EA5-3F9A-465F-8135-9292C9354319}" type="pres">
      <dgm:prSet presAssocID="{6BDAF217-3FC4-4DFD-9E21-D1080E3AD8EF}" presName="hierChild5" presStyleCnt="0"/>
      <dgm:spPr/>
    </dgm:pt>
    <dgm:pt modelId="{150A36F7-B56E-4B99-906B-5769AD34B14C}" type="pres">
      <dgm:prSet presAssocID="{596B2A23-6DB6-4E70-9A9A-BD0961FFAD66}" presName="hierChild5" presStyleCnt="0"/>
      <dgm:spPr/>
    </dgm:pt>
    <dgm:pt modelId="{E0098618-9BC7-4024-BB1E-A9C290A7F87B}" type="pres">
      <dgm:prSet presAssocID="{2C4F46D6-104E-4950-8C0E-F41B410BB1C2}" presName="hierChild3" presStyleCnt="0"/>
      <dgm:spPr/>
    </dgm:pt>
  </dgm:ptLst>
  <dgm:cxnLst>
    <dgm:cxn modelId="{C3E0F0D0-F81D-4F30-9F2C-9BB741A7027B}" srcId="{54D7B095-4FE5-419B-95BB-D40035EB7589}" destId="{2C4F46D6-104E-4950-8C0E-F41B410BB1C2}" srcOrd="0" destOrd="0" parTransId="{34A29B2B-6F4E-48DD-9D36-F6B20C4954B9}" sibTransId="{C9695DEC-34D2-4257-AF86-25F8E45170C8}"/>
    <dgm:cxn modelId="{F2219156-580E-4724-BFCA-E2383292C24D}" srcId="{2C4F46D6-104E-4950-8C0E-F41B410BB1C2}" destId="{596B2A23-6DB6-4E70-9A9A-BD0961FFAD66}" srcOrd="0" destOrd="0" parTransId="{6FFF22A3-7500-417F-8B67-A337102F47ED}" sibTransId="{62453054-1D4F-4CDE-853C-DA34045EF537}"/>
    <dgm:cxn modelId="{8EA35D87-C8A8-4775-B2D6-883D61E5B5EE}" type="presOf" srcId="{6BDAF217-3FC4-4DFD-9E21-D1080E3AD8EF}" destId="{E5ACD368-B6CE-4B90-8A3E-18488E4897E0}" srcOrd="0" destOrd="0" presId="urn:microsoft.com/office/officeart/2005/8/layout/orgChart1"/>
    <dgm:cxn modelId="{346B245E-74CC-4796-BBCD-D42BB752C02A}" type="presOf" srcId="{2C4F46D6-104E-4950-8C0E-F41B410BB1C2}" destId="{967BA72E-9BC4-4B14-92C3-CC0E1F613835}" srcOrd="1" destOrd="0" presId="urn:microsoft.com/office/officeart/2005/8/layout/orgChart1"/>
    <dgm:cxn modelId="{390BBFFA-1ABA-41E4-BBC6-A252008E1C3C}" type="presOf" srcId="{596B2A23-6DB6-4E70-9A9A-BD0961FFAD66}" destId="{9E08958B-307B-4A9D-98E7-24FE2113FFC2}" srcOrd="1" destOrd="0" presId="urn:microsoft.com/office/officeart/2005/8/layout/orgChart1"/>
    <dgm:cxn modelId="{6BB23A55-2234-49F6-B436-F38DBC374959}" type="presOf" srcId="{B5A96D13-5D20-4F5D-ACD1-77649072D8AC}" destId="{314A321A-4618-442B-9714-B9A18FB4D36E}" srcOrd="1" destOrd="0" presId="urn:microsoft.com/office/officeart/2005/8/layout/orgChart1"/>
    <dgm:cxn modelId="{4E0D9EA6-E226-4F3F-8CD9-0B6548ACB768}" type="presOf" srcId="{54D7B095-4FE5-419B-95BB-D40035EB7589}" destId="{BF66A0B6-B392-4657-A97B-BC63CD1A312A}" srcOrd="0" destOrd="0" presId="urn:microsoft.com/office/officeart/2005/8/layout/orgChart1"/>
    <dgm:cxn modelId="{0BF64F95-055B-48D3-A98D-6A4D047609E9}" type="presOf" srcId="{596B2A23-6DB6-4E70-9A9A-BD0961FFAD66}" destId="{F52F355D-E728-4A6B-9B9C-730A905212A3}" srcOrd="0" destOrd="0" presId="urn:microsoft.com/office/officeart/2005/8/layout/orgChart1"/>
    <dgm:cxn modelId="{E63708EE-97FB-434B-8519-87071FCB94C2}" type="presOf" srcId="{8FB164B3-B68D-4158-9CC0-A78282AC451D}" destId="{783B061F-018D-43EE-9525-7F9F1306F92E}" srcOrd="0" destOrd="0" presId="urn:microsoft.com/office/officeart/2005/8/layout/orgChart1"/>
    <dgm:cxn modelId="{C0B690C3-C562-4FF4-8E40-0B6F78348F7E}" type="presOf" srcId="{B4FA6D83-D78C-4B73-B67C-882C0045D48D}" destId="{4403547C-3558-4BC6-94E7-F5159572806E}" srcOrd="0" destOrd="0" presId="urn:microsoft.com/office/officeart/2005/8/layout/orgChart1"/>
    <dgm:cxn modelId="{6C8ACC86-EEDA-4DD8-B5FC-307DB519D3FB}" type="presOf" srcId="{6BDAF217-3FC4-4DFD-9E21-D1080E3AD8EF}" destId="{090D1216-9652-4CF4-8788-14660D10CD85}" srcOrd="1" destOrd="0" presId="urn:microsoft.com/office/officeart/2005/8/layout/orgChart1"/>
    <dgm:cxn modelId="{9F520F52-5684-4CA0-810C-A4F78B77CE66}" type="presOf" srcId="{3E14F77B-1625-40DE-9DC3-7F959A599358}" destId="{C2E0C5C7-76B8-4E98-A753-1D770F7ECAC4}" srcOrd="0" destOrd="0" presId="urn:microsoft.com/office/officeart/2005/8/layout/orgChart1"/>
    <dgm:cxn modelId="{F15E3727-6A37-4AE0-AB6F-5744EB2EE1CE}" srcId="{6BDAF217-3FC4-4DFD-9E21-D1080E3AD8EF}" destId="{8FB164B3-B68D-4158-9CC0-A78282AC451D}" srcOrd="0" destOrd="0" parTransId="{BF212E3A-3CB9-4730-9318-E326CEC8DE2C}" sibTransId="{360FC9A2-2A10-4192-8E49-86C3145200EB}"/>
    <dgm:cxn modelId="{7D7F4F67-EFAA-4275-A25D-CD269366B4F7}" type="presOf" srcId="{B5A96D13-5D20-4F5D-ACD1-77649072D8AC}" destId="{67C30EFB-EF08-4445-9C09-A2B67701C2B1}" srcOrd="0" destOrd="0" presId="urn:microsoft.com/office/officeart/2005/8/layout/orgChart1"/>
    <dgm:cxn modelId="{B2EAE1E4-18FC-4815-BFAE-26E6E896B781}" type="presOf" srcId="{2C4F46D6-104E-4950-8C0E-F41B410BB1C2}" destId="{B5C5D157-773A-4748-88E9-25494D88490E}" srcOrd="0" destOrd="0" presId="urn:microsoft.com/office/officeart/2005/8/layout/orgChart1"/>
    <dgm:cxn modelId="{3B735292-D132-46DD-B8A6-E3820F4A677D}" type="presOf" srcId="{8FB164B3-B68D-4158-9CC0-A78282AC451D}" destId="{B1EBE9EA-DFFA-4B77-BDE0-4C284DEEDD33}" srcOrd="1" destOrd="0" presId="urn:microsoft.com/office/officeart/2005/8/layout/orgChart1"/>
    <dgm:cxn modelId="{7F3BD0B8-015E-49E6-92E1-6971241B27B8}" type="presOf" srcId="{BF212E3A-3CB9-4730-9318-E326CEC8DE2C}" destId="{51F5AE53-7C42-4ADB-ACE9-1B1A34E4D2AE}" srcOrd="0" destOrd="0" presId="urn:microsoft.com/office/officeart/2005/8/layout/orgChart1"/>
    <dgm:cxn modelId="{2387B426-0ACE-4F52-BEE6-F57A08917F91}" srcId="{6BDAF217-3FC4-4DFD-9E21-D1080E3AD8EF}" destId="{B5A96D13-5D20-4F5D-ACD1-77649072D8AC}" srcOrd="1" destOrd="0" parTransId="{B4FA6D83-D78C-4B73-B67C-882C0045D48D}" sibTransId="{7ACC6F56-343C-45BB-BF0F-5C441EF09EAA}"/>
    <dgm:cxn modelId="{DF919B30-3227-47EE-BC11-B75569CA6CB7}" srcId="{596B2A23-6DB6-4E70-9A9A-BD0961FFAD66}" destId="{6BDAF217-3FC4-4DFD-9E21-D1080E3AD8EF}" srcOrd="0" destOrd="0" parTransId="{3E14F77B-1625-40DE-9DC3-7F959A599358}" sibTransId="{9801E377-4A27-4655-98E5-3A88E2FAE041}"/>
    <dgm:cxn modelId="{229DAFB3-FB0C-4810-A42A-06BB08122300}" type="presOf" srcId="{6FFF22A3-7500-417F-8B67-A337102F47ED}" destId="{4DE918D2-9A94-4AC5-8088-0BB0103A6DC8}" srcOrd="0" destOrd="0" presId="urn:microsoft.com/office/officeart/2005/8/layout/orgChart1"/>
    <dgm:cxn modelId="{8AE6CBF4-A89F-4746-8F5F-42B8C1D738D9}" type="presParOf" srcId="{BF66A0B6-B392-4657-A97B-BC63CD1A312A}" destId="{5B14BCC9-5B8F-4881-A34F-8815BC9AAC42}" srcOrd="0" destOrd="0" presId="urn:microsoft.com/office/officeart/2005/8/layout/orgChart1"/>
    <dgm:cxn modelId="{F06177E0-A128-4C3F-9501-C5EF5EFAACAF}" type="presParOf" srcId="{5B14BCC9-5B8F-4881-A34F-8815BC9AAC42}" destId="{3F662B46-11BB-4FCA-9EF4-56197532789C}" srcOrd="0" destOrd="0" presId="urn:microsoft.com/office/officeart/2005/8/layout/orgChart1"/>
    <dgm:cxn modelId="{EC9FCA0F-2B68-43AB-A27F-1780CD4E9097}" type="presParOf" srcId="{3F662B46-11BB-4FCA-9EF4-56197532789C}" destId="{B5C5D157-773A-4748-88E9-25494D88490E}" srcOrd="0" destOrd="0" presId="urn:microsoft.com/office/officeart/2005/8/layout/orgChart1"/>
    <dgm:cxn modelId="{CCF91A74-EE4B-41D2-8AF9-BC5BD93DEFA2}" type="presParOf" srcId="{3F662B46-11BB-4FCA-9EF4-56197532789C}" destId="{967BA72E-9BC4-4B14-92C3-CC0E1F613835}" srcOrd="1" destOrd="0" presId="urn:microsoft.com/office/officeart/2005/8/layout/orgChart1"/>
    <dgm:cxn modelId="{615B7E93-906E-40A5-ABC7-7C87A17AA0E7}" type="presParOf" srcId="{5B14BCC9-5B8F-4881-A34F-8815BC9AAC42}" destId="{7B4DED4E-D6F5-4CE0-870B-FEDC0C9FF24A}" srcOrd="1" destOrd="0" presId="urn:microsoft.com/office/officeart/2005/8/layout/orgChart1"/>
    <dgm:cxn modelId="{D7825486-3DE6-4202-8651-5DBCDD6FEE9D}" type="presParOf" srcId="{7B4DED4E-D6F5-4CE0-870B-FEDC0C9FF24A}" destId="{4DE918D2-9A94-4AC5-8088-0BB0103A6DC8}" srcOrd="0" destOrd="0" presId="urn:microsoft.com/office/officeart/2005/8/layout/orgChart1"/>
    <dgm:cxn modelId="{A310F7E9-9BE6-491F-BE1F-B0C00368C2FD}" type="presParOf" srcId="{7B4DED4E-D6F5-4CE0-870B-FEDC0C9FF24A}" destId="{5B47D104-33AA-4BF8-B948-B33A5DA87C3D}" srcOrd="1" destOrd="0" presId="urn:microsoft.com/office/officeart/2005/8/layout/orgChart1"/>
    <dgm:cxn modelId="{66F7FD74-E7AC-446D-8C98-C350CF68826B}" type="presParOf" srcId="{5B47D104-33AA-4BF8-B948-B33A5DA87C3D}" destId="{213F344F-51B5-405E-B105-7202D8EC4059}" srcOrd="0" destOrd="0" presId="urn:microsoft.com/office/officeart/2005/8/layout/orgChart1"/>
    <dgm:cxn modelId="{E68855F7-7E09-479A-8B8B-FA5694305230}" type="presParOf" srcId="{213F344F-51B5-405E-B105-7202D8EC4059}" destId="{F52F355D-E728-4A6B-9B9C-730A905212A3}" srcOrd="0" destOrd="0" presId="urn:microsoft.com/office/officeart/2005/8/layout/orgChart1"/>
    <dgm:cxn modelId="{6498D27B-AA3D-4C19-9181-809FADC52AEB}" type="presParOf" srcId="{213F344F-51B5-405E-B105-7202D8EC4059}" destId="{9E08958B-307B-4A9D-98E7-24FE2113FFC2}" srcOrd="1" destOrd="0" presId="urn:microsoft.com/office/officeart/2005/8/layout/orgChart1"/>
    <dgm:cxn modelId="{EAA367E9-275D-4DF1-BADF-6B72F02290E9}" type="presParOf" srcId="{5B47D104-33AA-4BF8-B948-B33A5DA87C3D}" destId="{E815EF9D-6A7E-4140-A277-91935959CDD7}" srcOrd="1" destOrd="0" presId="urn:microsoft.com/office/officeart/2005/8/layout/orgChart1"/>
    <dgm:cxn modelId="{1F921036-9491-4802-B80A-E99E6D748214}" type="presParOf" srcId="{E815EF9D-6A7E-4140-A277-91935959CDD7}" destId="{C2E0C5C7-76B8-4E98-A753-1D770F7ECAC4}" srcOrd="0" destOrd="0" presId="urn:microsoft.com/office/officeart/2005/8/layout/orgChart1"/>
    <dgm:cxn modelId="{EE057D8A-FC29-48BD-8F58-B7EDEE5F0CF0}" type="presParOf" srcId="{E815EF9D-6A7E-4140-A277-91935959CDD7}" destId="{A8832DC2-184D-4249-8993-98B813216ABE}" srcOrd="1" destOrd="0" presId="urn:microsoft.com/office/officeart/2005/8/layout/orgChart1"/>
    <dgm:cxn modelId="{F804D80E-7935-43C0-B0DF-9137C321E779}" type="presParOf" srcId="{A8832DC2-184D-4249-8993-98B813216ABE}" destId="{74459D3B-C75B-470E-BB60-0DF39D20E3C5}" srcOrd="0" destOrd="0" presId="urn:microsoft.com/office/officeart/2005/8/layout/orgChart1"/>
    <dgm:cxn modelId="{CA78F312-5E52-4BB6-89A2-AC1BB3CF3DD8}" type="presParOf" srcId="{74459D3B-C75B-470E-BB60-0DF39D20E3C5}" destId="{E5ACD368-B6CE-4B90-8A3E-18488E4897E0}" srcOrd="0" destOrd="0" presId="urn:microsoft.com/office/officeart/2005/8/layout/orgChart1"/>
    <dgm:cxn modelId="{072766A4-9EF4-4B23-B440-EBB51E4A54E1}" type="presParOf" srcId="{74459D3B-C75B-470E-BB60-0DF39D20E3C5}" destId="{090D1216-9652-4CF4-8788-14660D10CD85}" srcOrd="1" destOrd="0" presId="urn:microsoft.com/office/officeart/2005/8/layout/orgChart1"/>
    <dgm:cxn modelId="{D4BA6FD9-A4E1-4613-8C86-2A031F04F18D}" type="presParOf" srcId="{A8832DC2-184D-4249-8993-98B813216ABE}" destId="{98572A24-9B64-4D3F-A40E-70D354134871}" srcOrd="1" destOrd="0" presId="urn:microsoft.com/office/officeart/2005/8/layout/orgChart1"/>
    <dgm:cxn modelId="{E5D09D68-AA8B-4410-9A9B-4CB1521B3A47}" type="presParOf" srcId="{98572A24-9B64-4D3F-A40E-70D354134871}" destId="{51F5AE53-7C42-4ADB-ACE9-1B1A34E4D2AE}" srcOrd="0" destOrd="0" presId="urn:microsoft.com/office/officeart/2005/8/layout/orgChart1"/>
    <dgm:cxn modelId="{55D3FA47-D26B-49C8-BF0C-4FC61F45EEFA}" type="presParOf" srcId="{98572A24-9B64-4D3F-A40E-70D354134871}" destId="{1E95CCA2-9CD8-4589-BF23-416E9215AF88}" srcOrd="1" destOrd="0" presId="urn:microsoft.com/office/officeart/2005/8/layout/orgChart1"/>
    <dgm:cxn modelId="{09F3A280-2AA0-43D3-BB3E-4B3B29FE8692}" type="presParOf" srcId="{1E95CCA2-9CD8-4589-BF23-416E9215AF88}" destId="{7DE32B42-7926-41C1-B165-47ECC9785816}" srcOrd="0" destOrd="0" presId="urn:microsoft.com/office/officeart/2005/8/layout/orgChart1"/>
    <dgm:cxn modelId="{AE5F85E8-65D0-46D7-AB5D-D4863765B889}" type="presParOf" srcId="{7DE32B42-7926-41C1-B165-47ECC9785816}" destId="{783B061F-018D-43EE-9525-7F9F1306F92E}" srcOrd="0" destOrd="0" presId="urn:microsoft.com/office/officeart/2005/8/layout/orgChart1"/>
    <dgm:cxn modelId="{5D994129-31D9-4B96-ACF4-E5D591133115}" type="presParOf" srcId="{7DE32B42-7926-41C1-B165-47ECC9785816}" destId="{B1EBE9EA-DFFA-4B77-BDE0-4C284DEEDD33}" srcOrd="1" destOrd="0" presId="urn:microsoft.com/office/officeart/2005/8/layout/orgChart1"/>
    <dgm:cxn modelId="{67231711-F5DA-4C76-AB99-907C493B9AF5}" type="presParOf" srcId="{1E95CCA2-9CD8-4589-BF23-416E9215AF88}" destId="{6C974400-1A96-44D9-A154-4AB5A0E220FE}" srcOrd="1" destOrd="0" presId="urn:microsoft.com/office/officeart/2005/8/layout/orgChart1"/>
    <dgm:cxn modelId="{A43E4DC2-8716-466A-B8CC-C0DAD6DF80D1}" type="presParOf" srcId="{1E95CCA2-9CD8-4589-BF23-416E9215AF88}" destId="{9FE765D1-9B51-4466-9FE7-1DD327BC4D37}" srcOrd="2" destOrd="0" presId="urn:microsoft.com/office/officeart/2005/8/layout/orgChart1"/>
    <dgm:cxn modelId="{6D2E7121-4589-4782-A5D6-27274AF14E7F}" type="presParOf" srcId="{98572A24-9B64-4D3F-A40E-70D354134871}" destId="{4403547C-3558-4BC6-94E7-F5159572806E}" srcOrd="2" destOrd="0" presId="urn:microsoft.com/office/officeart/2005/8/layout/orgChart1"/>
    <dgm:cxn modelId="{B38381E0-DAC2-473E-A9D4-E229AB391D98}" type="presParOf" srcId="{98572A24-9B64-4D3F-A40E-70D354134871}" destId="{E4A426BA-22C7-425A-A978-7CB96A7B71B1}" srcOrd="3" destOrd="0" presId="urn:microsoft.com/office/officeart/2005/8/layout/orgChart1"/>
    <dgm:cxn modelId="{9002A523-E3E6-41B4-9E4C-2B1C185B6EF7}" type="presParOf" srcId="{E4A426BA-22C7-425A-A978-7CB96A7B71B1}" destId="{868A26D4-8E06-48BF-B4E2-BFA7CE85061A}" srcOrd="0" destOrd="0" presId="urn:microsoft.com/office/officeart/2005/8/layout/orgChart1"/>
    <dgm:cxn modelId="{32CBB8BC-DAEC-4A97-8973-6760453BF02E}" type="presParOf" srcId="{868A26D4-8E06-48BF-B4E2-BFA7CE85061A}" destId="{67C30EFB-EF08-4445-9C09-A2B67701C2B1}" srcOrd="0" destOrd="0" presId="urn:microsoft.com/office/officeart/2005/8/layout/orgChart1"/>
    <dgm:cxn modelId="{8DC57671-A854-46CF-820D-AC44E0BFF26A}" type="presParOf" srcId="{868A26D4-8E06-48BF-B4E2-BFA7CE85061A}" destId="{314A321A-4618-442B-9714-B9A18FB4D36E}" srcOrd="1" destOrd="0" presId="urn:microsoft.com/office/officeart/2005/8/layout/orgChart1"/>
    <dgm:cxn modelId="{83633F3D-B3E1-40F9-A3A3-0AD34F9F0FEB}" type="presParOf" srcId="{E4A426BA-22C7-425A-A978-7CB96A7B71B1}" destId="{72F5728F-832E-4250-BAF5-151D9890F6A6}" srcOrd="1" destOrd="0" presId="urn:microsoft.com/office/officeart/2005/8/layout/orgChart1"/>
    <dgm:cxn modelId="{D194C1E7-6963-44E6-88F7-0595F19D9A17}" type="presParOf" srcId="{E4A426BA-22C7-425A-A978-7CB96A7B71B1}" destId="{2D2FCE61-DAF3-4E8F-9C0F-29EEAD959980}" srcOrd="2" destOrd="0" presId="urn:microsoft.com/office/officeart/2005/8/layout/orgChart1"/>
    <dgm:cxn modelId="{DFA533E0-9AD3-45CD-9EEB-1481A18C0067}" type="presParOf" srcId="{A8832DC2-184D-4249-8993-98B813216ABE}" destId="{73451EA5-3F9A-465F-8135-9292C9354319}" srcOrd="2" destOrd="0" presId="urn:microsoft.com/office/officeart/2005/8/layout/orgChart1"/>
    <dgm:cxn modelId="{A0AD2083-F01D-414C-8334-9A6B665BC552}" type="presParOf" srcId="{5B47D104-33AA-4BF8-B948-B33A5DA87C3D}" destId="{150A36F7-B56E-4B99-906B-5769AD34B14C}" srcOrd="2" destOrd="0" presId="urn:microsoft.com/office/officeart/2005/8/layout/orgChart1"/>
    <dgm:cxn modelId="{C8BDDC85-6B03-427F-8827-81A92C1F48CB}" type="presParOf" srcId="{5B14BCC9-5B8F-4881-A34F-8815BC9AAC42}" destId="{E0098618-9BC7-4024-BB1E-A9C290A7F8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D7B095-4FE5-419B-95BB-D40035EB7589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he-IL"/>
        </a:p>
      </dgm:t>
    </dgm:pt>
    <dgm:pt modelId="{8FB164B3-B68D-4158-9CC0-A78282AC451D}">
      <dgm:prSet phldrT="[טקסט]" custT="1"/>
      <dgm:spPr>
        <a:solidFill>
          <a:srgbClr val="ED7D31"/>
        </a:solidFill>
      </dgm:spPr>
      <dgm:t>
        <a:bodyPr/>
        <a:lstStyle/>
        <a:p>
          <a:pPr rtl="1"/>
          <a:r>
            <a:rPr lang="en-US" sz="2100" dirty="0" smtClean="0">
              <a:solidFill>
                <a:schemeClr val="tx1"/>
              </a:solidFill>
            </a:rPr>
            <a:t>HYDRO</a:t>
          </a:r>
          <a:endParaRPr lang="he-IL" sz="2100" dirty="0">
            <a:solidFill>
              <a:schemeClr val="tx1"/>
            </a:solidFill>
          </a:endParaRPr>
        </a:p>
      </dgm:t>
    </dgm:pt>
    <dgm:pt modelId="{BF212E3A-3CB9-4730-9318-E326CEC8DE2C}" type="parTrans" cxnId="{F15E3727-6A37-4AE0-AB6F-5744EB2EE1CE}">
      <dgm:prSet/>
      <dgm:spPr/>
      <dgm:t>
        <a:bodyPr/>
        <a:lstStyle/>
        <a:p>
          <a:pPr rtl="1"/>
          <a:endParaRPr lang="he-IL"/>
        </a:p>
      </dgm:t>
    </dgm:pt>
    <dgm:pt modelId="{360FC9A2-2A10-4192-8E49-86C3145200EB}" type="sibTrans" cxnId="{F15E3727-6A37-4AE0-AB6F-5744EB2EE1CE}">
      <dgm:prSet/>
      <dgm:spPr/>
      <dgm:t>
        <a:bodyPr/>
        <a:lstStyle/>
        <a:p>
          <a:pPr rtl="1"/>
          <a:endParaRPr lang="he-IL"/>
        </a:p>
      </dgm:t>
    </dgm:pt>
    <dgm:pt modelId="{6BDAF217-3FC4-4DFD-9E21-D1080E3AD8EF}">
      <dgm:prSet phldrT="[טקסט]" custT="1"/>
      <dgm:spPr>
        <a:solidFill>
          <a:srgbClr val="70AD47"/>
        </a:solidFill>
      </dgm:spPr>
      <dgm:t>
        <a:bodyPr/>
        <a:lstStyle/>
        <a:p>
          <a:pPr rtl="1"/>
          <a:r>
            <a:rPr lang="en-US" sz="2100" dirty="0" smtClean="0">
              <a:solidFill>
                <a:schemeClr val="tx1"/>
              </a:solidFill>
            </a:rPr>
            <a:t>Hydrological modeling</a:t>
          </a:r>
          <a:endParaRPr lang="he-IL" sz="2100" dirty="0">
            <a:solidFill>
              <a:schemeClr val="tx1"/>
            </a:solidFill>
          </a:endParaRPr>
        </a:p>
      </dgm:t>
    </dgm:pt>
    <dgm:pt modelId="{3E14F77B-1625-40DE-9DC3-7F959A599358}" type="parTrans" cxnId="{DF919B30-3227-47EE-BC11-B75569CA6CB7}">
      <dgm:prSet/>
      <dgm:spPr/>
      <dgm:t>
        <a:bodyPr/>
        <a:lstStyle/>
        <a:p>
          <a:pPr rtl="1"/>
          <a:endParaRPr lang="he-IL"/>
        </a:p>
      </dgm:t>
    </dgm:pt>
    <dgm:pt modelId="{9801E377-4A27-4655-98E5-3A88E2FAE041}" type="sibTrans" cxnId="{DF919B30-3227-47EE-BC11-B75569CA6CB7}">
      <dgm:prSet/>
      <dgm:spPr/>
      <dgm:t>
        <a:bodyPr/>
        <a:lstStyle/>
        <a:p>
          <a:pPr rtl="1"/>
          <a:endParaRPr lang="he-IL"/>
        </a:p>
      </dgm:t>
    </dgm:pt>
    <dgm:pt modelId="{B5A96D13-5D20-4F5D-ACD1-77649072D8AC}">
      <dgm:prSet phldrT="[טקסט]" custT="1"/>
      <dgm:spPr>
        <a:solidFill>
          <a:srgbClr val="ED7D31"/>
        </a:solidFill>
      </dgm:spPr>
      <dgm:t>
        <a:bodyPr/>
        <a:lstStyle/>
        <a:p>
          <a:pPr rtl="1"/>
          <a:r>
            <a:rPr lang="en-US" sz="2100" dirty="0" smtClean="0">
              <a:solidFill>
                <a:schemeClr val="tx1"/>
              </a:solidFill>
            </a:rPr>
            <a:t>HEC</a:t>
          </a:r>
          <a:endParaRPr lang="he-IL" sz="2100" dirty="0">
            <a:solidFill>
              <a:schemeClr val="tx1"/>
            </a:solidFill>
          </a:endParaRPr>
        </a:p>
      </dgm:t>
    </dgm:pt>
    <dgm:pt modelId="{B4FA6D83-D78C-4B73-B67C-882C0045D48D}" type="parTrans" cxnId="{2387B426-0ACE-4F52-BEE6-F57A08917F91}">
      <dgm:prSet/>
      <dgm:spPr/>
      <dgm:t>
        <a:bodyPr/>
        <a:lstStyle/>
        <a:p>
          <a:pPr rtl="1"/>
          <a:endParaRPr lang="he-IL"/>
        </a:p>
      </dgm:t>
    </dgm:pt>
    <dgm:pt modelId="{7ACC6F56-343C-45BB-BF0F-5C441EF09EAA}" type="sibTrans" cxnId="{2387B426-0ACE-4F52-BEE6-F57A08917F91}">
      <dgm:prSet/>
      <dgm:spPr/>
      <dgm:t>
        <a:bodyPr/>
        <a:lstStyle/>
        <a:p>
          <a:pPr rtl="1"/>
          <a:endParaRPr lang="he-IL"/>
        </a:p>
      </dgm:t>
    </dgm:pt>
    <dgm:pt modelId="{D2DF010A-1346-4FED-9815-D2677B2EBE43}">
      <dgm:prSet phldrT="[טקסט]" custT="1"/>
      <dgm:spPr>
        <a:solidFill>
          <a:srgbClr val="ED7D31"/>
        </a:solidFill>
      </dgm:spPr>
      <dgm:t>
        <a:bodyPr/>
        <a:lstStyle/>
        <a:p>
          <a:pPr rtl="1"/>
          <a:r>
            <a:rPr lang="en-US" sz="2100" dirty="0" smtClean="0">
              <a:solidFill>
                <a:schemeClr val="tx1"/>
              </a:solidFill>
            </a:rPr>
            <a:t>RC</a:t>
          </a:r>
          <a:endParaRPr lang="he-IL" sz="2100" dirty="0">
            <a:solidFill>
              <a:schemeClr val="tx1"/>
            </a:solidFill>
          </a:endParaRPr>
        </a:p>
      </dgm:t>
    </dgm:pt>
    <dgm:pt modelId="{A1D96D2A-4ADD-44D7-984D-43885594B2ED}" type="parTrans" cxnId="{D70F0B3B-EA4A-4B76-9502-8E69B7C1F1CD}">
      <dgm:prSet/>
      <dgm:spPr/>
      <dgm:t>
        <a:bodyPr/>
        <a:lstStyle/>
        <a:p>
          <a:pPr rtl="1"/>
          <a:endParaRPr lang="he-IL"/>
        </a:p>
      </dgm:t>
    </dgm:pt>
    <dgm:pt modelId="{0BB68616-5887-49C9-AEA9-4B62029EE695}" type="sibTrans" cxnId="{D70F0B3B-EA4A-4B76-9502-8E69B7C1F1CD}">
      <dgm:prSet/>
      <dgm:spPr/>
      <dgm:t>
        <a:bodyPr/>
        <a:lstStyle/>
        <a:p>
          <a:pPr rtl="1"/>
          <a:endParaRPr lang="he-IL"/>
        </a:p>
      </dgm:t>
    </dgm:pt>
    <dgm:pt modelId="{BF66A0B6-B392-4657-A97B-BC63CD1A312A}" type="pres">
      <dgm:prSet presAssocID="{54D7B095-4FE5-419B-95BB-D40035EB7589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D7CDAE22-C1FC-4555-8E2B-D6D686C8D467}" type="pres">
      <dgm:prSet presAssocID="{6BDAF217-3FC4-4DFD-9E21-D1080E3AD8EF}" presName="hierRoot1" presStyleCnt="0">
        <dgm:presLayoutVars>
          <dgm:hierBranch val="init"/>
        </dgm:presLayoutVars>
      </dgm:prSet>
      <dgm:spPr/>
    </dgm:pt>
    <dgm:pt modelId="{BAE108BC-24C4-4DD0-BC8E-2C20CD420623}" type="pres">
      <dgm:prSet presAssocID="{6BDAF217-3FC4-4DFD-9E21-D1080E3AD8EF}" presName="rootComposite1" presStyleCnt="0"/>
      <dgm:spPr/>
    </dgm:pt>
    <dgm:pt modelId="{D16DEAE2-2BE7-4BD1-A60D-7E6F76EBD31E}" type="pres">
      <dgm:prSet presAssocID="{6BDAF217-3FC4-4DFD-9E21-D1080E3AD8E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1CF273AA-D4F4-4C6E-A7D5-7CAF1423AA72}" type="pres">
      <dgm:prSet presAssocID="{6BDAF217-3FC4-4DFD-9E21-D1080E3AD8EF}" presName="rootConnector1" presStyleLbl="node1" presStyleIdx="0" presStyleCnt="0"/>
      <dgm:spPr/>
      <dgm:t>
        <a:bodyPr/>
        <a:lstStyle/>
        <a:p>
          <a:pPr rtl="1"/>
          <a:endParaRPr lang="he-IL"/>
        </a:p>
      </dgm:t>
    </dgm:pt>
    <dgm:pt modelId="{1B25FBB5-50A7-4382-8076-47017D31910C}" type="pres">
      <dgm:prSet presAssocID="{6BDAF217-3FC4-4DFD-9E21-D1080E3AD8EF}" presName="hierChild2" presStyleCnt="0"/>
      <dgm:spPr/>
    </dgm:pt>
    <dgm:pt modelId="{1E1FBBB6-E63C-4FD7-AF2E-8CF2CB5436D0}" type="pres">
      <dgm:prSet presAssocID="{BF212E3A-3CB9-4730-9318-E326CEC8DE2C}" presName="Name37" presStyleLbl="parChTrans1D2" presStyleIdx="0" presStyleCnt="3"/>
      <dgm:spPr/>
      <dgm:t>
        <a:bodyPr/>
        <a:lstStyle/>
        <a:p>
          <a:pPr rtl="1"/>
          <a:endParaRPr lang="he-IL"/>
        </a:p>
      </dgm:t>
    </dgm:pt>
    <dgm:pt modelId="{1E95CCA2-9CD8-4589-BF23-416E9215AF88}" type="pres">
      <dgm:prSet presAssocID="{8FB164B3-B68D-4158-9CC0-A78282AC451D}" presName="hierRoot2" presStyleCnt="0">
        <dgm:presLayoutVars>
          <dgm:hierBranch val="hang"/>
        </dgm:presLayoutVars>
      </dgm:prSet>
      <dgm:spPr/>
    </dgm:pt>
    <dgm:pt modelId="{7DE32B42-7926-41C1-B165-47ECC9785816}" type="pres">
      <dgm:prSet presAssocID="{8FB164B3-B68D-4158-9CC0-A78282AC451D}" presName="rootComposite" presStyleCnt="0"/>
      <dgm:spPr/>
    </dgm:pt>
    <dgm:pt modelId="{783B061F-018D-43EE-9525-7F9F1306F92E}" type="pres">
      <dgm:prSet presAssocID="{8FB164B3-B68D-4158-9CC0-A78282AC451D}" presName="rootText" presStyleLbl="node2" presStyleIdx="0" presStyleCnt="3" custLinFactNeighborX="6165" custLinFactNeighborY="1762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B1EBE9EA-DFFA-4B77-BDE0-4C284DEEDD33}" type="pres">
      <dgm:prSet presAssocID="{8FB164B3-B68D-4158-9CC0-A78282AC451D}" presName="rootConnector" presStyleLbl="node2" presStyleIdx="0" presStyleCnt="3"/>
      <dgm:spPr/>
      <dgm:t>
        <a:bodyPr/>
        <a:lstStyle/>
        <a:p>
          <a:pPr rtl="1"/>
          <a:endParaRPr lang="he-IL"/>
        </a:p>
      </dgm:t>
    </dgm:pt>
    <dgm:pt modelId="{6C974400-1A96-44D9-A154-4AB5A0E220FE}" type="pres">
      <dgm:prSet presAssocID="{8FB164B3-B68D-4158-9CC0-A78282AC451D}" presName="hierChild4" presStyleCnt="0"/>
      <dgm:spPr/>
    </dgm:pt>
    <dgm:pt modelId="{9FE765D1-9B51-4466-9FE7-1DD327BC4D37}" type="pres">
      <dgm:prSet presAssocID="{8FB164B3-B68D-4158-9CC0-A78282AC451D}" presName="hierChild5" presStyleCnt="0"/>
      <dgm:spPr/>
    </dgm:pt>
    <dgm:pt modelId="{4650714A-E150-4CD7-BEDD-21DA5DAD8429}" type="pres">
      <dgm:prSet presAssocID="{B4FA6D83-D78C-4B73-B67C-882C0045D48D}" presName="Name37" presStyleLbl="parChTrans1D2" presStyleIdx="1" presStyleCnt="3"/>
      <dgm:spPr/>
      <dgm:t>
        <a:bodyPr/>
        <a:lstStyle/>
        <a:p>
          <a:pPr rtl="1"/>
          <a:endParaRPr lang="he-IL"/>
        </a:p>
      </dgm:t>
    </dgm:pt>
    <dgm:pt modelId="{E4A426BA-22C7-425A-A978-7CB96A7B71B1}" type="pres">
      <dgm:prSet presAssocID="{B5A96D13-5D20-4F5D-ACD1-77649072D8AC}" presName="hierRoot2" presStyleCnt="0">
        <dgm:presLayoutVars>
          <dgm:hierBranch val="r"/>
        </dgm:presLayoutVars>
      </dgm:prSet>
      <dgm:spPr/>
    </dgm:pt>
    <dgm:pt modelId="{868A26D4-8E06-48BF-B4E2-BFA7CE85061A}" type="pres">
      <dgm:prSet presAssocID="{B5A96D13-5D20-4F5D-ACD1-77649072D8AC}" presName="rootComposite" presStyleCnt="0"/>
      <dgm:spPr/>
    </dgm:pt>
    <dgm:pt modelId="{67C30EFB-EF08-4445-9C09-A2B67701C2B1}" type="pres">
      <dgm:prSet presAssocID="{B5A96D13-5D20-4F5D-ACD1-77649072D8AC}" presName="rootText" presStyleLbl="node2" presStyleIdx="1" presStyleCnt="3" custLinFactNeighborX="138" custLinFactNeighborY="21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14A321A-4618-442B-9714-B9A18FB4D36E}" type="pres">
      <dgm:prSet presAssocID="{B5A96D13-5D20-4F5D-ACD1-77649072D8AC}" presName="rootConnector" presStyleLbl="node2" presStyleIdx="1" presStyleCnt="3"/>
      <dgm:spPr/>
      <dgm:t>
        <a:bodyPr/>
        <a:lstStyle/>
        <a:p>
          <a:pPr rtl="1"/>
          <a:endParaRPr lang="he-IL"/>
        </a:p>
      </dgm:t>
    </dgm:pt>
    <dgm:pt modelId="{72F5728F-832E-4250-BAF5-151D9890F6A6}" type="pres">
      <dgm:prSet presAssocID="{B5A96D13-5D20-4F5D-ACD1-77649072D8AC}" presName="hierChild4" presStyleCnt="0"/>
      <dgm:spPr/>
    </dgm:pt>
    <dgm:pt modelId="{2D2FCE61-DAF3-4E8F-9C0F-29EEAD959980}" type="pres">
      <dgm:prSet presAssocID="{B5A96D13-5D20-4F5D-ACD1-77649072D8AC}" presName="hierChild5" presStyleCnt="0"/>
      <dgm:spPr/>
    </dgm:pt>
    <dgm:pt modelId="{0D66D870-55F7-4FAD-B5F2-7C9C16BA9A12}" type="pres">
      <dgm:prSet presAssocID="{A1D96D2A-4ADD-44D7-984D-43885594B2ED}" presName="Name37" presStyleLbl="parChTrans1D2" presStyleIdx="2" presStyleCnt="3"/>
      <dgm:spPr/>
      <dgm:t>
        <a:bodyPr/>
        <a:lstStyle/>
        <a:p>
          <a:pPr rtl="1"/>
          <a:endParaRPr lang="he-IL"/>
        </a:p>
      </dgm:t>
    </dgm:pt>
    <dgm:pt modelId="{FB703E38-4922-4E8F-97A3-3119649EC664}" type="pres">
      <dgm:prSet presAssocID="{D2DF010A-1346-4FED-9815-D2677B2EBE43}" presName="hierRoot2" presStyleCnt="0">
        <dgm:presLayoutVars>
          <dgm:hierBranch val="init"/>
        </dgm:presLayoutVars>
      </dgm:prSet>
      <dgm:spPr/>
    </dgm:pt>
    <dgm:pt modelId="{4FE76703-6C05-4F9D-B8B6-254D6C14984F}" type="pres">
      <dgm:prSet presAssocID="{D2DF010A-1346-4FED-9815-D2677B2EBE43}" presName="rootComposite" presStyleCnt="0"/>
      <dgm:spPr/>
    </dgm:pt>
    <dgm:pt modelId="{C8F32247-C006-477B-880A-A82FB5FAC4AA}" type="pres">
      <dgm:prSet presAssocID="{D2DF010A-1346-4FED-9815-D2677B2EBE43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C5421FB6-6323-486D-998E-C1BCED7FF01E}" type="pres">
      <dgm:prSet presAssocID="{D2DF010A-1346-4FED-9815-D2677B2EBE43}" presName="rootConnector" presStyleLbl="node2" presStyleIdx="2" presStyleCnt="3"/>
      <dgm:spPr/>
      <dgm:t>
        <a:bodyPr/>
        <a:lstStyle/>
        <a:p>
          <a:pPr rtl="1"/>
          <a:endParaRPr lang="he-IL"/>
        </a:p>
      </dgm:t>
    </dgm:pt>
    <dgm:pt modelId="{AB450095-3FED-4746-A29D-A764D548D514}" type="pres">
      <dgm:prSet presAssocID="{D2DF010A-1346-4FED-9815-D2677B2EBE43}" presName="hierChild4" presStyleCnt="0"/>
      <dgm:spPr/>
    </dgm:pt>
    <dgm:pt modelId="{C44497ED-B667-45A4-BE94-C6AD1504F663}" type="pres">
      <dgm:prSet presAssocID="{D2DF010A-1346-4FED-9815-D2677B2EBE43}" presName="hierChild5" presStyleCnt="0"/>
      <dgm:spPr/>
    </dgm:pt>
    <dgm:pt modelId="{C6B28429-3B43-4DBD-9E6D-7C65E6FA46DC}" type="pres">
      <dgm:prSet presAssocID="{6BDAF217-3FC4-4DFD-9E21-D1080E3AD8EF}" presName="hierChild3" presStyleCnt="0"/>
      <dgm:spPr/>
    </dgm:pt>
  </dgm:ptLst>
  <dgm:cxnLst>
    <dgm:cxn modelId="{EE17CD76-F278-4B39-8861-4F6C00DC887F}" type="presOf" srcId="{8FB164B3-B68D-4158-9CC0-A78282AC451D}" destId="{B1EBE9EA-DFFA-4B77-BDE0-4C284DEEDD33}" srcOrd="1" destOrd="0" presId="urn:microsoft.com/office/officeart/2005/8/layout/orgChart1"/>
    <dgm:cxn modelId="{6531A2A6-6FBC-4552-9D23-EBDC50DBCD20}" type="presOf" srcId="{BF212E3A-3CB9-4730-9318-E326CEC8DE2C}" destId="{1E1FBBB6-E63C-4FD7-AF2E-8CF2CB5436D0}" srcOrd="0" destOrd="0" presId="urn:microsoft.com/office/officeart/2005/8/layout/orgChart1"/>
    <dgm:cxn modelId="{70681914-86AF-409E-8022-310DACE12CA0}" type="presOf" srcId="{B5A96D13-5D20-4F5D-ACD1-77649072D8AC}" destId="{314A321A-4618-442B-9714-B9A18FB4D36E}" srcOrd="1" destOrd="0" presId="urn:microsoft.com/office/officeart/2005/8/layout/orgChart1"/>
    <dgm:cxn modelId="{76F08B8B-3510-4E29-BD2E-02CF7B5002FE}" type="presOf" srcId="{B4FA6D83-D78C-4B73-B67C-882C0045D48D}" destId="{4650714A-E150-4CD7-BEDD-21DA5DAD8429}" srcOrd="0" destOrd="0" presId="urn:microsoft.com/office/officeart/2005/8/layout/orgChart1"/>
    <dgm:cxn modelId="{4E0D9EA6-E226-4F3F-8CD9-0B6548ACB768}" type="presOf" srcId="{54D7B095-4FE5-419B-95BB-D40035EB7589}" destId="{BF66A0B6-B392-4657-A97B-BC63CD1A312A}" srcOrd="0" destOrd="0" presId="urn:microsoft.com/office/officeart/2005/8/layout/orgChart1"/>
    <dgm:cxn modelId="{DB0E971E-C301-48B9-B876-61CFEF53710C}" type="presOf" srcId="{B5A96D13-5D20-4F5D-ACD1-77649072D8AC}" destId="{67C30EFB-EF08-4445-9C09-A2B67701C2B1}" srcOrd="0" destOrd="0" presId="urn:microsoft.com/office/officeart/2005/8/layout/orgChart1"/>
    <dgm:cxn modelId="{F15E3727-6A37-4AE0-AB6F-5744EB2EE1CE}" srcId="{6BDAF217-3FC4-4DFD-9E21-D1080E3AD8EF}" destId="{8FB164B3-B68D-4158-9CC0-A78282AC451D}" srcOrd="0" destOrd="0" parTransId="{BF212E3A-3CB9-4730-9318-E326CEC8DE2C}" sibTransId="{360FC9A2-2A10-4192-8E49-86C3145200EB}"/>
    <dgm:cxn modelId="{D70F0B3B-EA4A-4B76-9502-8E69B7C1F1CD}" srcId="{6BDAF217-3FC4-4DFD-9E21-D1080E3AD8EF}" destId="{D2DF010A-1346-4FED-9815-D2677B2EBE43}" srcOrd="2" destOrd="0" parTransId="{A1D96D2A-4ADD-44D7-984D-43885594B2ED}" sibTransId="{0BB68616-5887-49C9-AEA9-4B62029EE695}"/>
    <dgm:cxn modelId="{C6E1298D-E9F1-4010-9013-7FB572FF6349}" type="presOf" srcId="{6BDAF217-3FC4-4DFD-9E21-D1080E3AD8EF}" destId="{1CF273AA-D4F4-4C6E-A7D5-7CAF1423AA72}" srcOrd="1" destOrd="0" presId="urn:microsoft.com/office/officeart/2005/8/layout/orgChart1"/>
    <dgm:cxn modelId="{D24893F4-3D38-4314-8340-52F189A0E9EB}" type="presOf" srcId="{A1D96D2A-4ADD-44D7-984D-43885594B2ED}" destId="{0D66D870-55F7-4FAD-B5F2-7C9C16BA9A12}" srcOrd="0" destOrd="0" presId="urn:microsoft.com/office/officeart/2005/8/layout/orgChart1"/>
    <dgm:cxn modelId="{2387B426-0ACE-4F52-BEE6-F57A08917F91}" srcId="{6BDAF217-3FC4-4DFD-9E21-D1080E3AD8EF}" destId="{B5A96D13-5D20-4F5D-ACD1-77649072D8AC}" srcOrd="1" destOrd="0" parTransId="{B4FA6D83-D78C-4B73-B67C-882C0045D48D}" sibTransId="{7ACC6F56-343C-45BB-BF0F-5C441EF09EAA}"/>
    <dgm:cxn modelId="{C25BEAB6-99F9-4F08-B180-B00ECF48D061}" type="presOf" srcId="{8FB164B3-B68D-4158-9CC0-A78282AC451D}" destId="{783B061F-018D-43EE-9525-7F9F1306F92E}" srcOrd="0" destOrd="0" presId="urn:microsoft.com/office/officeart/2005/8/layout/orgChart1"/>
    <dgm:cxn modelId="{DF919B30-3227-47EE-BC11-B75569CA6CB7}" srcId="{54D7B095-4FE5-419B-95BB-D40035EB7589}" destId="{6BDAF217-3FC4-4DFD-9E21-D1080E3AD8EF}" srcOrd="0" destOrd="0" parTransId="{3E14F77B-1625-40DE-9DC3-7F959A599358}" sibTransId="{9801E377-4A27-4655-98E5-3A88E2FAE041}"/>
    <dgm:cxn modelId="{8248A458-2E30-495A-9237-EBB80F1B76BB}" type="presOf" srcId="{D2DF010A-1346-4FED-9815-D2677B2EBE43}" destId="{C8F32247-C006-477B-880A-A82FB5FAC4AA}" srcOrd="0" destOrd="0" presId="urn:microsoft.com/office/officeart/2005/8/layout/orgChart1"/>
    <dgm:cxn modelId="{97B77CCE-D167-4070-99C1-2E02A83064BE}" type="presOf" srcId="{D2DF010A-1346-4FED-9815-D2677B2EBE43}" destId="{C5421FB6-6323-486D-998E-C1BCED7FF01E}" srcOrd="1" destOrd="0" presId="urn:microsoft.com/office/officeart/2005/8/layout/orgChart1"/>
    <dgm:cxn modelId="{143F9E89-CCA3-4A0C-9ED8-9790CAA2581D}" type="presOf" srcId="{6BDAF217-3FC4-4DFD-9E21-D1080E3AD8EF}" destId="{D16DEAE2-2BE7-4BD1-A60D-7E6F76EBD31E}" srcOrd="0" destOrd="0" presId="urn:microsoft.com/office/officeart/2005/8/layout/orgChart1"/>
    <dgm:cxn modelId="{B68E15EE-3D07-468C-9D3F-BF09EA5765C6}" type="presParOf" srcId="{BF66A0B6-B392-4657-A97B-BC63CD1A312A}" destId="{D7CDAE22-C1FC-4555-8E2B-D6D686C8D467}" srcOrd="0" destOrd="0" presId="urn:microsoft.com/office/officeart/2005/8/layout/orgChart1"/>
    <dgm:cxn modelId="{3DC2A28B-D0E1-4FD1-8A5A-48716ECD1CE3}" type="presParOf" srcId="{D7CDAE22-C1FC-4555-8E2B-D6D686C8D467}" destId="{BAE108BC-24C4-4DD0-BC8E-2C20CD420623}" srcOrd="0" destOrd="0" presId="urn:microsoft.com/office/officeart/2005/8/layout/orgChart1"/>
    <dgm:cxn modelId="{1D6D43D5-7945-4023-8DC0-BABB73417090}" type="presParOf" srcId="{BAE108BC-24C4-4DD0-BC8E-2C20CD420623}" destId="{D16DEAE2-2BE7-4BD1-A60D-7E6F76EBD31E}" srcOrd="0" destOrd="0" presId="urn:microsoft.com/office/officeart/2005/8/layout/orgChart1"/>
    <dgm:cxn modelId="{3FB032B3-2E8A-4F80-88DC-08B7D2F291D2}" type="presParOf" srcId="{BAE108BC-24C4-4DD0-BC8E-2C20CD420623}" destId="{1CF273AA-D4F4-4C6E-A7D5-7CAF1423AA72}" srcOrd="1" destOrd="0" presId="urn:microsoft.com/office/officeart/2005/8/layout/orgChart1"/>
    <dgm:cxn modelId="{01CA2CC4-2ABA-4D76-B560-4214E0979361}" type="presParOf" srcId="{D7CDAE22-C1FC-4555-8E2B-D6D686C8D467}" destId="{1B25FBB5-50A7-4382-8076-47017D31910C}" srcOrd="1" destOrd="0" presId="urn:microsoft.com/office/officeart/2005/8/layout/orgChart1"/>
    <dgm:cxn modelId="{20FFDBCF-88CE-448F-9BC7-5D5F2E6E6047}" type="presParOf" srcId="{1B25FBB5-50A7-4382-8076-47017D31910C}" destId="{1E1FBBB6-E63C-4FD7-AF2E-8CF2CB5436D0}" srcOrd="0" destOrd="0" presId="urn:microsoft.com/office/officeart/2005/8/layout/orgChart1"/>
    <dgm:cxn modelId="{23B96BC1-5BEB-4624-8FCA-95E11945B911}" type="presParOf" srcId="{1B25FBB5-50A7-4382-8076-47017D31910C}" destId="{1E95CCA2-9CD8-4589-BF23-416E9215AF88}" srcOrd="1" destOrd="0" presId="urn:microsoft.com/office/officeart/2005/8/layout/orgChart1"/>
    <dgm:cxn modelId="{D46AFD54-ED93-4CC7-85FA-24B58C11617A}" type="presParOf" srcId="{1E95CCA2-9CD8-4589-BF23-416E9215AF88}" destId="{7DE32B42-7926-41C1-B165-47ECC9785816}" srcOrd="0" destOrd="0" presId="urn:microsoft.com/office/officeart/2005/8/layout/orgChart1"/>
    <dgm:cxn modelId="{2ECA0E63-C802-44CD-B1D3-8753E0313DEA}" type="presParOf" srcId="{7DE32B42-7926-41C1-B165-47ECC9785816}" destId="{783B061F-018D-43EE-9525-7F9F1306F92E}" srcOrd="0" destOrd="0" presId="urn:microsoft.com/office/officeart/2005/8/layout/orgChart1"/>
    <dgm:cxn modelId="{527F86C2-A30C-4301-9D03-513893DD70D4}" type="presParOf" srcId="{7DE32B42-7926-41C1-B165-47ECC9785816}" destId="{B1EBE9EA-DFFA-4B77-BDE0-4C284DEEDD33}" srcOrd="1" destOrd="0" presId="urn:microsoft.com/office/officeart/2005/8/layout/orgChart1"/>
    <dgm:cxn modelId="{9DCEB474-25BC-4C3C-84CB-7B5AA365F7E1}" type="presParOf" srcId="{1E95CCA2-9CD8-4589-BF23-416E9215AF88}" destId="{6C974400-1A96-44D9-A154-4AB5A0E220FE}" srcOrd="1" destOrd="0" presId="urn:microsoft.com/office/officeart/2005/8/layout/orgChart1"/>
    <dgm:cxn modelId="{32757420-C8EF-4C8D-9778-E3F387CF7A02}" type="presParOf" srcId="{1E95CCA2-9CD8-4589-BF23-416E9215AF88}" destId="{9FE765D1-9B51-4466-9FE7-1DD327BC4D37}" srcOrd="2" destOrd="0" presId="urn:microsoft.com/office/officeart/2005/8/layout/orgChart1"/>
    <dgm:cxn modelId="{9374262A-029F-44CC-8F38-7D700D245F65}" type="presParOf" srcId="{1B25FBB5-50A7-4382-8076-47017D31910C}" destId="{4650714A-E150-4CD7-BEDD-21DA5DAD8429}" srcOrd="2" destOrd="0" presId="urn:microsoft.com/office/officeart/2005/8/layout/orgChart1"/>
    <dgm:cxn modelId="{555EC2F0-E5A5-4E39-9E39-A65C427434A8}" type="presParOf" srcId="{1B25FBB5-50A7-4382-8076-47017D31910C}" destId="{E4A426BA-22C7-425A-A978-7CB96A7B71B1}" srcOrd="3" destOrd="0" presId="urn:microsoft.com/office/officeart/2005/8/layout/orgChart1"/>
    <dgm:cxn modelId="{CF6ACC87-9224-4B44-85BC-95DE0018E814}" type="presParOf" srcId="{E4A426BA-22C7-425A-A978-7CB96A7B71B1}" destId="{868A26D4-8E06-48BF-B4E2-BFA7CE85061A}" srcOrd="0" destOrd="0" presId="urn:microsoft.com/office/officeart/2005/8/layout/orgChart1"/>
    <dgm:cxn modelId="{AA97D24E-D749-496A-AD9E-7C723E2F6068}" type="presParOf" srcId="{868A26D4-8E06-48BF-B4E2-BFA7CE85061A}" destId="{67C30EFB-EF08-4445-9C09-A2B67701C2B1}" srcOrd="0" destOrd="0" presId="urn:microsoft.com/office/officeart/2005/8/layout/orgChart1"/>
    <dgm:cxn modelId="{3A27E046-A67E-4792-B9B9-A9B19A470491}" type="presParOf" srcId="{868A26D4-8E06-48BF-B4E2-BFA7CE85061A}" destId="{314A321A-4618-442B-9714-B9A18FB4D36E}" srcOrd="1" destOrd="0" presId="urn:microsoft.com/office/officeart/2005/8/layout/orgChart1"/>
    <dgm:cxn modelId="{7F0EC478-3BE1-4E8D-8860-C1C134958A7C}" type="presParOf" srcId="{E4A426BA-22C7-425A-A978-7CB96A7B71B1}" destId="{72F5728F-832E-4250-BAF5-151D9890F6A6}" srcOrd="1" destOrd="0" presId="urn:microsoft.com/office/officeart/2005/8/layout/orgChart1"/>
    <dgm:cxn modelId="{4B57E452-DC21-492E-85B3-40914763CE17}" type="presParOf" srcId="{E4A426BA-22C7-425A-A978-7CB96A7B71B1}" destId="{2D2FCE61-DAF3-4E8F-9C0F-29EEAD959980}" srcOrd="2" destOrd="0" presId="urn:microsoft.com/office/officeart/2005/8/layout/orgChart1"/>
    <dgm:cxn modelId="{B2F123AB-09A9-48B6-824B-81A1F6D7A7D4}" type="presParOf" srcId="{1B25FBB5-50A7-4382-8076-47017D31910C}" destId="{0D66D870-55F7-4FAD-B5F2-7C9C16BA9A12}" srcOrd="4" destOrd="0" presId="urn:microsoft.com/office/officeart/2005/8/layout/orgChart1"/>
    <dgm:cxn modelId="{2539F869-E9CA-426F-AD4B-2966F86B0F5C}" type="presParOf" srcId="{1B25FBB5-50A7-4382-8076-47017D31910C}" destId="{FB703E38-4922-4E8F-97A3-3119649EC664}" srcOrd="5" destOrd="0" presId="urn:microsoft.com/office/officeart/2005/8/layout/orgChart1"/>
    <dgm:cxn modelId="{E9287F71-FEB9-41CB-BD53-8DA19D86F477}" type="presParOf" srcId="{FB703E38-4922-4E8F-97A3-3119649EC664}" destId="{4FE76703-6C05-4F9D-B8B6-254D6C14984F}" srcOrd="0" destOrd="0" presId="urn:microsoft.com/office/officeart/2005/8/layout/orgChart1"/>
    <dgm:cxn modelId="{9F101C28-5D12-4F47-BFD7-9FB3C255B397}" type="presParOf" srcId="{4FE76703-6C05-4F9D-B8B6-254D6C14984F}" destId="{C8F32247-C006-477B-880A-A82FB5FAC4AA}" srcOrd="0" destOrd="0" presId="urn:microsoft.com/office/officeart/2005/8/layout/orgChart1"/>
    <dgm:cxn modelId="{F774598C-D792-4397-8F76-3C931DF92867}" type="presParOf" srcId="{4FE76703-6C05-4F9D-B8B6-254D6C14984F}" destId="{C5421FB6-6323-486D-998E-C1BCED7FF01E}" srcOrd="1" destOrd="0" presId="urn:microsoft.com/office/officeart/2005/8/layout/orgChart1"/>
    <dgm:cxn modelId="{9ADE67CC-1372-4DD0-B81F-79A6774E94D7}" type="presParOf" srcId="{FB703E38-4922-4E8F-97A3-3119649EC664}" destId="{AB450095-3FED-4746-A29D-A764D548D514}" srcOrd="1" destOrd="0" presId="urn:microsoft.com/office/officeart/2005/8/layout/orgChart1"/>
    <dgm:cxn modelId="{FFA7FAA2-EDF4-4A0C-8436-C638E13DA498}" type="presParOf" srcId="{FB703E38-4922-4E8F-97A3-3119649EC664}" destId="{C44497ED-B667-45A4-BE94-C6AD1504F663}" srcOrd="2" destOrd="0" presId="urn:microsoft.com/office/officeart/2005/8/layout/orgChart1"/>
    <dgm:cxn modelId="{1AA476D4-EC68-4F0F-8C17-A36FB9296BC8}" type="presParOf" srcId="{D7CDAE22-C1FC-4555-8E2B-D6D686C8D467}" destId="{C6B28429-3B43-4DBD-9E6D-7C65E6FA46D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6AE5F0-F30D-4B56-B207-57F665C29CB9}" type="doc">
      <dgm:prSet loTypeId="urn:microsoft.com/office/officeart/2005/8/layout/cycle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F06EF218-72E9-473A-99FD-20488A993286}">
      <dgm:prSet phldrT="[טקסט]" custT="1"/>
      <dgm:spPr/>
      <dgm:t>
        <a:bodyPr lIns="0" tIns="0" rIns="0" bIns="0"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Observations</a:t>
          </a:r>
          <a:endParaRPr lang="he-IL" sz="2400" b="1" dirty="0">
            <a:solidFill>
              <a:schemeClr val="tx1"/>
            </a:solidFill>
          </a:endParaRPr>
        </a:p>
      </dgm:t>
    </dgm:pt>
    <dgm:pt modelId="{154D4C10-2420-43AF-A63F-D12245C1D3B6}" type="parTrans" cxnId="{F5E9D7E7-8FD4-4CCB-9FCE-23A857202E6F}">
      <dgm:prSet/>
      <dgm:spPr/>
      <dgm:t>
        <a:bodyPr/>
        <a:lstStyle/>
        <a:p>
          <a:pPr rtl="1"/>
          <a:endParaRPr lang="he-IL" sz="1600"/>
        </a:p>
      </dgm:t>
    </dgm:pt>
    <dgm:pt modelId="{F90B384A-F54A-48FB-9F3D-F41C5EBB89E3}" type="sibTrans" cxnId="{F5E9D7E7-8FD4-4CCB-9FCE-23A857202E6F}">
      <dgm:prSet/>
      <dgm:spPr/>
      <dgm:t>
        <a:bodyPr/>
        <a:lstStyle/>
        <a:p>
          <a:pPr rtl="1"/>
          <a:endParaRPr lang="he-IL" sz="2000" b="1">
            <a:solidFill>
              <a:schemeClr val="tx1"/>
            </a:solidFill>
          </a:endParaRPr>
        </a:p>
      </dgm:t>
    </dgm:pt>
    <dgm:pt modelId="{3FA83B45-79A1-456E-B892-8D08A2BD2915}">
      <dgm:prSet phldrT="[טקסט]" custT="1"/>
      <dgm:spPr/>
      <dgm:t>
        <a:bodyPr lIns="0" tIns="0" rIns="0" bIns="0"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Hydrological models</a:t>
          </a:r>
          <a:endParaRPr lang="he-IL" sz="2400" b="1" dirty="0">
            <a:solidFill>
              <a:schemeClr val="tx1"/>
            </a:solidFill>
          </a:endParaRPr>
        </a:p>
      </dgm:t>
    </dgm:pt>
    <dgm:pt modelId="{983A4606-D066-4E3F-89DB-C0F725D6AD40}" type="parTrans" cxnId="{6DCDB2C8-8D47-4AF1-80DD-0A57166BF2C9}">
      <dgm:prSet/>
      <dgm:spPr/>
      <dgm:t>
        <a:bodyPr/>
        <a:lstStyle/>
        <a:p>
          <a:pPr rtl="1"/>
          <a:endParaRPr lang="he-IL" sz="1600"/>
        </a:p>
      </dgm:t>
    </dgm:pt>
    <dgm:pt modelId="{1A12B267-ECF5-44BA-BBA1-560115551D8D}" type="sibTrans" cxnId="{6DCDB2C8-8D47-4AF1-80DD-0A57166BF2C9}">
      <dgm:prSet/>
      <dgm:spPr/>
      <dgm:t>
        <a:bodyPr/>
        <a:lstStyle/>
        <a:p>
          <a:pPr rtl="1"/>
          <a:endParaRPr lang="he-IL" sz="2000" b="1">
            <a:solidFill>
              <a:schemeClr val="tx1"/>
            </a:solidFill>
          </a:endParaRPr>
        </a:p>
      </dgm:t>
    </dgm:pt>
    <dgm:pt modelId="{F4F6D822-2282-437B-9919-BD47645F4726}">
      <dgm:prSet phldrT="[טקסט]" custT="1"/>
      <dgm:spPr/>
      <dgm:t>
        <a:bodyPr lIns="0" tIns="0" rIns="0" bIns="0"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IMS + HIS discussion</a:t>
          </a:r>
          <a:endParaRPr lang="he-IL" sz="2400" b="1" dirty="0">
            <a:solidFill>
              <a:schemeClr val="tx1"/>
            </a:solidFill>
          </a:endParaRPr>
        </a:p>
      </dgm:t>
    </dgm:pt>
    <dgm:pt modelId="{8F48C75F-5914-41B5-8CEB-EF0F8141632F}" type="parTrans" cxnId="{86099F2E-C9ED-4C07-B4F1-B8B5BB212F3C}">
      <dgm:prSet/>
      <dgm:spPr/>
      <dgm:t>
        <a:bodyPr/>
        <a:lstStyle/>
        <a:p>
          <a:pPr rtl="1"/>
          <a:endParaRPr lang="he-IL" sz="1600"/>
        </a:p>
      </dgm:t>
    </dgm:pt>
    <dgm:pt modelId="{9CE03DDE-ED8C-4938-8160-584A23DCFB36}" type="sibTrans" cxnId="{86099F2E-C9ED-4C07-B4F1-B8B5BB212F3C}">
      <dgm:prSet/>
      <dgm:spPr/>
      <dgm:t>
        <a:bodyPr/>
        <a:lstStyle/>
        <a:p>
          <a:pPr rtl="1"/>
          <a:endParaRPr lang="he-IL" sz="2000" b="1">
            <a:solidFill>
              <a:schemeClr val="tx1"/>
            </a:solidFill>
          </a:endParaRPr>
        </a:p>
      </dgm:t>
    </dgm:pt>
    <dgm:pt modelId="{523CD885-E24B-4173-A6FE-A64541BF67A1}">
      <dgm:prSet phldrT="[טקסט]" custT="1"/>
      <dgm:spPr/>
      <dgm:t>
        <a:bodyPr lIns="0" tIns="0" rIns="0" bIns="0"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Estimate impacts</a:t>
          </a:r>
          <a:endParaRPr lang="he-IL" sz="2400" b="1" dirty="0">
            <a:solidFill>
              <a:schemeClr val="tx1"/>
            </a:solidFill>
          </a:endParaRPr>
        </a:p>
      </dgm:t>
    </dgm:pt>
    <dgm:pt modelId="{5DF8AB4D-A0AD-4A17-873F-0D8D5B774C0C}" type="parTrans" cxnId="{57914268-CB08-47E1-AEB1-29E6B28C1F91}">
      <dgm:prSet/>
      <dgm:spPr/>
      <dgm:t>
        <a:bodyPr/>
        <a:lstStyle/>
        <a:p>
          <a:pPr rtl="1"/>
          <a:endParaRPr lang="he-IL" sz="1600"/>
        </a:p>
      </dgm:t>
    </dgm:pt>
    <dgm:pt modelId="{2F5AFD60-933A-43AE-B6EC-C42D176CF97F}" type="sibTrans" cxnId="{57914268-CB08-47E1-AEB1-29E6B28C1F91}">
      <dgm:prSet/>
      <dgm:spPr/>
      <dgm:t>
        <a:bodyPr/>
        <a:lstStyle/>
        <a:p>
          <a:pPr rtl="1"/>
          <a:endParaRPr lang="he-IL" sz="2000" b="1">
            <a:solidFill>
              <a:schemeClr val="tx1"/>
            </a:solidFill>
          </a:endParaRPr>
        </a:p>
      </dgm:t>
    </dgm:pt>
    <dgm:pt modelId="{9F02218D-96D1-460A-AE89-08D39A521A67}">
      <dgm:prSet phldrT="[טקסט]" custT="1"/>
      <dgm:spPr/>
      <dgm:t>
        <a:bodyPr lIns="0" tIns="0" rIns="0" bIns="0"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NWP models</a:t>
          </a:r>
          <a:endParaRPr lang="he-IL" sz="2400" b="1" dirty="0">
            <a:solidFill>
              <a:schemeClr val="tx1"/>
            </a:solidFill>
          </a:endParaRPr>
        </a:p>
      </dgm:t>
    </dgm:pt>
    <dgm:pt modelId="{B63F5D08-BD8D-4A5F-ABF5-153A9A4D7604}" type="parTrans" cxnId="{7AFCD839-B3A6-41D0-BB5B-658620B9EDDD}">
      <dgm:prSet/>
      <dgm:spPr/>
      <dgm:t>
        <a:bodyPr/>
        <a:lstStyle/>
        <a:p>
          <a:pPr rtl="1"/>
          <a:endParaRPr lang="he-IL" sz="1600"/>
        </a:p>
      </dgm:t>
    </dgm:pt>
    <dgm:pt modelId="{3458B47E-5E7A-4938-AC11-AA35B82F6474}" type="sibTrans" cxnId="{7AFCD839-B3A6-41D0-BB5B-658620B9EDDD}">
      <dgm:prSet/>
      <dgm:spPr/>
      <dgm:t>
        <a:bodyPr/>
        <a:lstStyle/>
        <a:p>
          <a:pPr rtl="1"/>
          <a:endParaRPr lang="he-IL" sz="2000" b="1">
            <a:solidFill>
              <a:schemeClr val="tx1"/>
            </a:solidFill>
          </a:endParaRPr>
        </a:p>
      </dgm:t>
    </dgm:pt>
    <dgm:pt modelId="{1C34DC60-00DF-4FED-8C20-073784C21F21}">
      <dgm:prSet phldrT="[טקסט]" custT="1"/>
      <dgm:spPr/>
      <dgm:t>
        <a:bodyPr lIns="0" tIns="0" rIns="0" bIns="0"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Forecast distribution &amp; updates</a:t>
          </a:r>
          <a:endParaRPr lang="he-IL" sz="2400" b="1" dirty="0">
            <a:solidFill>
              <a:schemeClr val="tx1"/>
            </a:solidFill>
          </a:endParaRPr>
        </a:p>
      </dgm:t>
    </dgm:pt>
    <dgm:pt modelId="{7BC2334D-58F9-4EB2-8E9D-4C18DB08E1BF}" type="parTrans" cxnId="{BC105343-EB33-46A7-AD5C-AB0114357545}">
      <dgm:prSet/>
      <dgm:spPr/>
      <dgm:t>
        <a:bodyPr/>
        <a:lstStyle/>
        <a:p>
          <a:pPr rtl="1"/>
          <a:endParaRPr lang="he-IL" sz="1600"/>
        </a:p>
      </dgm:t>
    </dgm:pt>
    <dgm:pt modelId="{98D59F11-E4DE-4DC6-A6C0-A031EDFE51CA}" type="sibTrans" cxnId="{BC105343-EB33-46A7-AD5C-AB0114357545}">
      <dgm:prSet/>
      <dgm:spPr/>
      <dgm:t>
        <a:bodyPr/>
        <a:lstStyle/>
        <a:p>
          <a:pPr rtl="1"/>
          <a:endParaRPr lang="he-IL" sz="2000" b="1">
            <a:solidFill>
              <a:schemeClr val="tx1"/>
            </a:solidFill>
          </a:endParaRPr>
        </a:p>
      </dgm:t>
    </dgm:pt>
    <dgm:pt modelId="{5E41E14D-FFF8-4B84-AFDE-A2D6C69F2EC8}">
      <dgm:prSet phldrT="[טקסט]" custT="1"/>
      <dgm:spPr/>
      <dgm:t>
        <a:bodyPr lIns="0" tIns="0" rIns="0" bIns="0"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Feedbacks + review</a:t>
          </a:r>
          <a:endParaRPr lang="he-IL" sz="2400" b="1" dirty="0">
            <a:solidFill>
              <a:schemeClr val="tx1"/>
            </a:solidFill>
          </a:endParaRPr>
        </a:p>
      </dgm:t>
    </dgm:pt>
    <dgm:pt modelId="{8554718A-66E5-40F3-9105-66388C22C83F}" type="parTrans" cxnId="{C5BBABE2-4FE9-4EEC-8F16-13B0B20176A8}">
      <dgm:prSet/>
      <dgm:spPr/>
      <dgm:t>
        <a:bodyPr/>
        <a:lstStyle/>
        <a:p>
          <a:pPr rtl="1"/>
          <a:endParaRPr lang="he-IL"/>
        </a:p>
      </dgm:t>
    </dgm:pt>
    <dgm:pt modelId="{292F33D7-92CC-4DA3-A2E3-B28CFC3E0EA1}" type="sibTrans" cxnId="{C5BBABE2-4FE9-4EEC-8F16-13B0B20176A8}">
      <dgm:prSet/>
      <dgm:spPr/>
      <dgm:t>
        <a:bodyPr/>
        <a:lstStyle/>
        <a:p>
          <a:pPr rtl="1"/>
          <a:endParaRPr lang="he-IL"/>
        </a:p>
      </dgm:t>
    </dgm:pt>
    <dgm:pt modelId="{31DCCEEF-928C-4BDD-A734-DAAA1EFBC4F1}" type="pres">
      <dgm:prSet presAssocID="{3E6AE5F0-F30D-4B56-B207-57F665C29CB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1E3486AA-ADBA-4F94-883A-266EAB0F6A99}" type="pres">
      <dgm:prSet presAssocID="{F06EF218-72E9-473A-99FD-20488A993286}" presName="node" presStyleLbl="node1" presStyleIdx="0" presStyleCnt="7" custScaleX="13967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10D97F0-ED11-4058-B4B8-29A052046D86}" type="pres">
      <dgm:prSet presAssocID="{F06EF218-72E9-473A-99FD-20488A993286}" presName="spNode" presStyleCnt="0"/>
      <dgm:spPr/>
    </dgm:pt>
    <dgm:pt modelId="{FDFCB659-E5F1-48DF-A114-6A5B48D66C50}" type="pres">
      <dgm:prSet presAssocID="{F90B384A-F54A-48FB-9F3D-F41C5EBB89E3}" presName="sibTrans" presStyleLbl="sibTrans1D1" presStyleIdx="0" presStyleCnt="7" custScaleX="1727669"/>
      <dgm:spPr/>
      <dgm:t>
        <a:bodyPr/>
        <a:lstStyle/>
        <a:p>
          <a:pPr rtl="1"/>
          <a:endParaRPr lang="he-IL"/>
        </a:p>
      </dgm:t>
    </dgm:pt>
    <dgm:pt modelId="{93C01899-0AFC-448C-9603-C00D8488C967}" type="pres">
      <dgm:prSet presAssocID="{9F02218D-96D1-460A-AE89-08D39A521A67}" presName="node" presStyleLbl="node1" presStyleIdx="1" presStyleCnt="7" custScaleX="13967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30B4C0D-7738-42E0-9833-74C4118D2D98}" type="pres">
      <dgm:prSet presAssocID="{9F02218D-96D1-460A-AE89-08D39A521A67}" presName="spNode" presStyleCnt="0"/>
      <dgm:spPr/>
    </dgm:pt>
    <dgm:pt modelId="{6281E85C-37F3-47D1-8DED-15961964AE3C}" type="pres">
      <dgm:prSet presAssocID="{3458B47E-5E7A-4938-AC11-AA35B82F6474}" presName="sibTrans" presStyleLbl="sibTrans1D1" presStyleIdx="1" presStyleCnt="7" custScaleX="1727669"/>
      <dgm:spPr/>
      <dgm:t>
        <a:bodyPr/>
        <a:lstStyle/>
        <a:p>
          <a:pPr rtl="1"/>
          <a:endParaRPr lang="he-IL"/>
        </a:p>
      </dgm:t>
    </dgm:pt>
    <dgm:pt modelId="{2FEAA620-6283-473C-8A87-80D568F1BB1F}" type="pres">
      <dgm:prSet presAssocID="{3FA83B45-79A1-456E-B892-8D08A2BD2915}" presName="node" presStyleLbl="node1" presStyleIdx="2" presStyleCnt="7" custScaleX="13967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FC044D9-66DF-43DB-926E-E6F700CFEFB0}" type="pres">
      <dgm:prSet presAssocID="{3FA83B45-79A1-456E-B892-8D08A2BD2915}" presName="spNode" presStyleCnt="0"/>
      <dgm:spPr/>
    </dgm:pt>
    <dgm:pt modelId="{2B85C24A-37AF-4819-8334-C708A871D8E0}" type="pres">
      <dgm:prSet presAssocID="{1A12B267-ECF5-44BA-BBA1-560115551D8D}" presName="sibTrans" presStyleLbl="sibTrans1D1" presStyleIdx="2" presStyleCnt="7" custScaleX="1727669"/>
      <dgm:spPr/>
      <dgm:t>
        <a:bodyPr/>
        <a:lstStyle/>
        <a:p>
          <a:pPr rtl="1"/>
          <a:endParaRPr lang="he-IL"/>
        </a:p>
      </dgm:t>
    </dgm:pt>
    <dgm:pt modelId="{3F667319-690D-47C2-AB24-CD4DD2D2631C}" type="pres">
      <dgm:prSet presAssocID="{F4F6D822-2282-437B-9919-BD47645F4726}" presName="node" presStyleLbl="node1" presStyleIdx="3" presStyleCnt="7" custScaleX="13967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7B5682E-6409-4C4B-8BB1-C10C9457E789}" type="pres">
      <dgm:prSet presAssocID="{F4F6D822-2282-437B-9919-BD47645F4726}" presName="spNode" presStyleCnt="0"/>
      <dgm:spPr/>
    </dgm:pt>
    <dgm:pt modelId="{36867C5E-4A05-4ADD-971F-B1710A851BC8}" type="pres">
      <dgm:prSet presAssocID="{9CE03DDE-ED8C-4938-8160-584A23DCFB36}" presName="sibTrans" presStyleLbl="sibTrans1D1" presStyleIdx="3" presStyleCnt="7" custScaleX="1727669"/>
      <dgm:spPr/>
      <dgm:t>
        <a:bodyPr/>
        <a:lstStyle/>
        <a:p>
          <a:pPr rtl="1"/>
          <a:endParaRPr lang="he-IL"/>
        </a:p>
      </dgm:t>
    </dgm:pt>
    <dgm:pt modelId="{E4DEAE29-65E0-4A8D-B8FF-D62D97B79851}" type="pres">
      <dgm:prSet presAssocID="{523CD885-E24B-4173-A6FE-A64541BF67A1}" presName="node" presStyleLbl="node1" presStyleIdx="4" presStyleCnt="7" custScaleX="13967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FA99957-136B-40D0-B344-B95FA552E8A8}" type="pres">
      <dgm:prSet presAssocID="{523CD885-E24B-4173-A6FE-A64541BF67A1}" presName="spNode" presStyleCnt="0"/>
      <dgm:spPr/>
    </dgm:pt>
    <dgm:pt modelId="{EEDE481C-BBA7-4D7B-A5EC-72EBBD6DC968}" type="pres">
      <dgm:prSet presAssocID="{2F5AFD60-933A-43AE-B6EC-C42D176CF97F}" presName="sibTrans" presStyleLbl="sibTrans1D1" presStyleIdx="4" presStyleCnt="7" custScaleX="1727669"/>
      <dgm:spPr/>
      <dgm:t>
        <a:bodyPr/>
        <a:lstStyle/>
        <a:p>
          <a:pPr rtl="1"/>
          <a:endParaRPr lang="he-IL"/>
        </a:p>
      </dgm:t>
    </dgm:pt>
    <dgm:pt modelId="{B3DB6142-C2C7-4F65-AC10-2720BDADC5FA}" type="pres">
      <dgm:prSet presAssocID="{1C34DC60-00DF-4FED-8C20-073784C21F21}" presName="node" presStyleLbl="node1" presStyleIdx="5" presStyleCnt="7" custScaleX="166079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042E49F-04E5-4CB5-A265-E77D53F8C52E}" type="pres">
      <dgm:prSet presAssocID="{1C34DC60-00DF-4FED-8C20-073784C21F21}" presName="spNode" presStyleCnt="0"/>
      <dgm:spPr/>
    </dgm:pt>
    <dgm:pt modelId="{074DFCB1-A4B8-45FD-B5A3-5E252DEEE9AE}" type="pres">
      <dgm:prSet presAssocID="{98D59F11-E4DE-4DC6-A6C0-A031EDFE51CA}" presName="sibTrans" presStyleLbl="sibTrans1D1" presStyleIdx="5" presStyleCnt="7" custScaleX="1727669"/>
      <dgm:spPr/>
      <dgm:t>
        <a:bodyPr/>
        <a:lstStyle/>
        <a:p>
          <a:pPr rtl="1"/>
          <a:endParaRPr lang="he-IL"/>
        </a:p>
      </dgm:t>
    </dgm:pt>
    <dgm:pt modelId="{3C6E236D-3484-4B5F-B3D8-3FF64688CB3A}" type="pres">
      <dgm:prSet presAssocID="{5E41E14D-FFF8-4B84-AFDE-A2D6C69F2EC8}" presName="node" presStyleLbl="node1" presStyleIdx="6" presStyleCnt="7" custScaleX="13967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2026FDC-95D4-4C24-9978-49FEEDF38D77}" type="pres">
      <dgm:prSet presAssocID="{5E41E14D-FFF8-4B84-AFDE-A2D6C69F2EC8}" presName="spNode" presStyleCnt="0"/>
      <dgm:spPr/>
    </dgm:pt>
    <dgm:pt modelId="{E4EF5FF0-09A1-4C88-9967-529EE83B7E5D}" type="pres">
      <dgm:prSet presAssocID="{292F33D7-92CC-4DA3-A2E3-B28CFC3E0EA1}" presName="sibTrans" presStyleLbl="sibTrans1D1" presStyleIdx="6" presStyleCnt="7" custScaleX="1727669"/>
      <dgm:spPr/>
      <dgm:t>
        <a:bodyPr/>
        <a:lstStyle/>
        <a:p>
          <a:pPr rtl="1"/>
          <a:endParaRPr lang="he-IL"/>
        </a:p>
      </dgm:t>
    </dgm:pt>
  </dgm:ptLst>
  <dgm:cxnLst>
    <dgm:cxn modelId="{28CBBA40-1933-4039-868B-7C4707003521}" type="presOf" srcId="{F06EF218-72E9-473A-99FD-20488A993286}" destId="{1E3486AA-ADBA-4F94-883A-266EAB0F6A99}" srcOrd="0" destOrd="0" presId="urn:microsoft.com/office/officeart/2005/8/layout/cycle5"/>
    <dgm:cxn modelId="{86099F2E-C9ED-4C07-B4F1-B8B5BB212F3C}" srcId="{3E6AE5F0-F30D-4B56-B207-57F665C29CB9}" destId="{F4F6D822-2282-437B-9919-BD47645F4726}" srcOrd="3" destOrd="0" parTransId="{8F48C75F-5914-41B5-8CEB-EF0F8141632F}" sibTransId="{9CE03DDE-ED8C-4938-8160-584A23DCFB36}"/>
    <dgm:cxn modelId="{FA5071E0-0D11-49C1-935C-2C620ECFA3DA}" type="presOf" srcId="{3FA83B45-79A1-456E-B892-8D08A2BD2915}" destId="{2FEAA620-6283-473C-8A87-80D568F1BB1F}" srcOrd="0" destOrd="0" presId="urn:microsoft.com/office/officeart/2005/8/layout/cycle5"/>
    <dgm:cxn modelId="{F848FEFD-FD7D-4155-A248-0B1AC1F65CEB}" type="presOf" srcId="{98D59F11-E4DE-4DC6-A6C0-A031EDFE51CA}" destId="{074DFCB1-A4B8-45FD-B5A3-5E252DEEE9AE}" srcOrd="0" destOrd="0" presId="urn:microsoft.com/office/officeart/2005/8/layout/cycle5"/>
    <dgm:cxn modelId="{57914268-CB08-47E1-AEB1-29E6B28C1F91}" srcId="{3E6AE5F0-F30D-4B56-B207-57F665C29CB9}" destId="{523CD885-E24B-4173-A6FE-A64541BF67A1}" srcOrd="4" destOrd="0" parTransId="{5DF8AB4D-A0AD-4A17-873F-0D8D5B774C0C}" sibTransId="{2F5AFD60-933A-43AE-B6EC-C42D176CF97F}"/>
    <dgm:cxn modelId="{FA70A827-F84D-401B-B5C3-3F1E2A826549}" type="presOf" srcId="{9CE03DDE-ED8C-4938-8160-584A23DCFB36}" destId="{36867C5E-4A05-4ADD-971F-B1710A851BC8}" srcOrd="0" destOrd="0" presId="urn:microsoft.com/office/officeart/2005/8/layout/cycle5"/>
    <dgm:cxn modelId="{81B35CAD-DB5E-4A84-AC79-D7879D74AEAC}" type="presOf" srcId="{F90B384A-F54A-48FB-9F3D-F41C5EBB89E3}" destId="{FDFCB659-E5F1-48DF-A114-6A5B48D66C50}" srcOrd="0" destOrd="0" presId="urn:microsoft.com/office/officeart/2005/8/layout/cycle5"/>
    <dgm:cxn modelId="{1AFB1819-B885-46EC-B1EB-8FB167A3EFFE}" type="presOf" srcId="{5E41E14D-FFF8-4B84-AFDE-A2D6C69F2EC8}" destId="{3C6E236D-3484-4B5F-B3D8-3FF64688CB3A}" srcOrd="0" destOrd="0" presId="urn:microsoft.com/office/officeart/2005/8/layout/cycle5"/>
    <dgm:cxn modelId="{CB43847A-51F0-403F-99B5-99843790325B}" type="presOf" srcId="{2F5AFD60-933A-43AE-B6EC-C42D176CF97F}" destId="{EEDE481C-BBA7-4D7B-A5EC-72EBBD6DC968}" srcOrd="0" destOrd="0" presId="urn:microsoft.com/office/officeart/2005/8/layout/cycle5"/>
    <dgm:cxn modelId="{2B02451D-2C08-4BBB-88B3-16F6F0440E04}" type="presOf" srcId="{9F02218D-96D1-460A-AE89-08D39A521A67}" destId="{93C01899-0AFC-448C-9603-C00D8488C967}" srcOrd="0" destOrd="0" presId="urn:microsoft.com/office/officeart/2005/8/layout/cycle5"/>
    <dgm:cxn modelId="{C5BBABE2-4FE9-4EEC-8F16-13B0B20176A8}" srcId="{3E6AE5F0-F30D-4B56-B207-57F665C29CB9}" destId="{5E41E14D-FFF8-4B84-AFDE-A2D6C69F2EC8}" srcOrd="6" destOrd="0" parTransId="{8554718A-66E5-40F3-9105-66388C22C83F}" sibTransId="{292F33D7-92CC-4DA3-A2E3-B28CFC3E0EA1}"/>
    <dgm:cxn modelId="{7AFCD839-B3A6-41D0-BB5B-658620B9EDDD}" srcId="{3E6AE5F0-F30D-4B56-B207-57F665C29CB9}" destId="{9F02218D-96D1-460A-AE89-08D39A521A67}" srcOrd="1" destOrd="0" parTransId="{B63F5D08-BD8D-4A5F-ABF5-153A9A4D7604}" sibTransId="{3458B47E-5E7A-4938-AC11-AA35B82F6474}"/>
    <dgm:cxn modelId="{BC105343-EB33-46A7-AD5C-AB0114357545}" srcId="{3E6AE5F0-F30D-4B56-B207-57F665C29CB9}" destId="{1C34DC60-00DF-4FED-8C20-073784C21F21}" srcOrd="5" destOrd="0" parTransId="{7BC2334D-58F9-4EB2-8E9D-4C18DB08E1BF}" sibTransId="{98D59F11-E4DE-4DC6-A6C0-A031EDFE51CA}"/>
    <dgm:cxn modelId="{70FE153D-59A0-4334-A06F-5CB4162AEDD2}" type="presOf" srcId="{3458B47E-5E7A-4938-AC11-AA35B82F6474}" destId="{6281E85C-37F3-47D1-8DED-15961964AE3C}" srcOrd="0" destOrd="0" presId="urn:microsoft.com/office/officeart/2005/8/layout/cycle5"/>
    <dgm:cxn modelId="{9A197267-E98A-4089-9852-B614CD405720}" type="presOf" srcId="{3E6AE5F0-F30D-4B56-B207-57F665C29CB9}" destId="{31DCCEEF-928C-4BDD-A734-DAAA1EFBC4F1}" srcOrd="0" destOrd="0" presId="urn:microsoft.com/office/officeart/2005/8/layout/cycle5"/>
    <dgm:cxn modelId="{16DE96F7-C6DD-40EE-A288-697E19EC13FA}" type="presOf" srcId="{1A12B267-ECF5-44BA-BBA1-560115551D8D}" destId="{2B85C24A-37AF-4819-8334-C708A871D8E0}" srcOrd="0" destOrd="0" presId="urn:microsoft.com/office/officeart/2005/8/layout/cycle5"/>
    <dgm:cxn modelId="{6DCDB2C8-8D47-4AF1-80DD-0A57166BF2C9}" srcId="{3E6AE5F0-F30D-4B56-B207-57F665C29CB9}" destId="{3FA83B45-79A1-456E-B892-8D08A2BD2915}" srcOrd="2" destOrd="0" parTransId="{983A4606-D066-4E3F-89DB-C0F725D6AD40}" sibTransId="{1A12B267-ECF5-44BA-BBA1-560115551D8D}"/>
    <dgm:cxn modelId="{19B93738-59FB-49B9-B978-3AA573D2C297}" type="presOf" srcId="{F4F6D822-2282-437B-9919-BD47645F4726}" destId="{3F667319-690D-47C2-AB24-CD4DD2D2631C}" srcOrd="0" destOrd="0" presId="urn:microsoft.com/office/officeart/2005/8/layout/cycle5"/>
    <dgm:cxn modelId="{81E62F73-DC43-4EBF-A1C2-4ABF7F9467CC}" type="presOf" srcId="{1C34DC60-00DF-4FED-8C20-073784C21F21}" destId="{B3DB6142-C2C7-4F65-AC10-2720BDADC5FA}" srcOrd="0" destOrd="0" presId="urn:microsoft.com/office/officeart/2005/8/layout/cycle5"/>
    <dgm:cxn modelId="{F5E9D7E7-8FD4-4CCB-9FCE-23A857202E6F}" srcId="{3E6AE5F0-F30D-4B56-B207-57F665C29CB9}" destId="{F06EF218-72E9-473A-99FD-20488A993286}" srcOrd="0" destOrd="0" parTransId="{154D4C10-2420-43AF-A63F-D12245C1D3B6}" sibTransId="{F90B384A-F54A-48FB-9F3D-F41C5EBB89E3}"/>
    <dgm:cxn modelId="{0E1FF7BC-0BB7-4E97-B8F7-1296E269419E}" type="presOf" srcId="{523CD885-E24B-4173-A6FE-A64541BF67A1}" destId="{E4DEAE29-65E0-4A8D-B8FF-D62D97B79851}" srcOrd="0" destOrd="0" presId="urn:microsoft.com/office/officeart/2005/8/layout/cycle5"/>
    <dgm:cxn modelId="{B4AB69FD-5783-4723-BFCE-85B830881FE3}" type="presOf" srcId="{292F33D7-92CC-4DA3-A2E3-B28CFC3E0EA1}" destId="{E4EF5FF0-09A1-4C88-9967-529EE83B7E5D}" srcOrd="0" destOrd="0" presId="urn:microsoft.com/office/officeart/2005/8/layout/cycle5"/>
    <dgm:cxn modelId="{EB1085D0-16AD-44CB-83F9-BF191B69D6F5}" type="presParOf" srcId="{31DCCEEF-928C-4BDD-A734-DAAA1EFBC4F1}" destId="{1E3486AA-ADBA-4F94-883A-266EAB0F6A99}" srcOrd="0" destOrd="0" presId="urn:microsoft.com/office/officeart/2005/8/layout/cycle5"/>
    <dgm:cxn modelId="{5948C2FD-0FB8-4FC7-BE41-5AC217E54EE9}" type="presParOf" srcId="{31DCCEEF-928C-4BDD-A734-DAAA1EFBC4F1}" destId="{F10D97F0-ED11-4058-B4B8-29A052046D86}" srcOrd="1" destOrd="0" presId="urn:microsoft.com/office/officeart/2005/8/layout/cycle5"/>
    <dgm:cxn modelId="{DD695A5E-1053-433F-B21B-871F810A131E}" type="presParOf" srcId="{31DCCEEF-928C-4BDD-A734-DAAA1EFBC4F1}" destId="{FDFCB659-E5F1-48DF-A114-6A5B48D66C50}" srcOrd="2" destOrd="0" presId="urn:microsoft.com/office/officeart/2005/8/layout/cycle5"/>
    <dgm:cxn modelId="{34719043-DB88-457D-952A-526F860A2095}" type="presParOf" srcId="{31DCCEEF-928C-4BDD-A734-DAAA1EFBC4F1}" destId="{93C01899-0AFC-448C-9603-C00D8488C967}" srcOrd="3" destOrd="0" presId="urn:microsoft.com/office/officeart/2005/8/layout/cycle5"/>
    <dgm:cxn modelId="{256905E5-9B09-48D0-A84C-4371C9E5FCD2}" type="presParOf" srcId="{31DCCEEF-928C-4BDD-A734-DAAA1EFBC4F1}" destId="{230B4C0D-7738-42E0-9833-74C4118D2D98}" srcOrd="4" destOrd="0" presId="urn:microsoft.com/office/officeart/2005/8/layout/cycle5"/>
    <dgm:cxn modelId="{580920BB-B77A-4C5C-9069-E23B419EC50B}" type="presParOf" srcId="{31DCCEEF-928C-4BDD-A734-DAAA1EFBC4F1}" destId="{6281E85C-37F3-47D1-8DED-15961964AE3C}" srcOrd="5" destOrd="0" presId="urn:microsoft.com/office/officeart/2005/8/layout/cycle5"/>
    <dgm:cxn modelId="{B41DA017-D319-40D0-B1DB-50E68D4B000D}" type="presParOf" srcId="{31DCCEEF-928C-4BDD-A734-DAAA1EFBC4F1}" destId="{2FEAA620-6283-473C-8A87-80D568F1BB1F}" srcOrd="6" destOrd="0" presId="urn:microsoft.com/office/officeart/2005/8/layout/cycle5"/>
    <dgm:cxn modelId="{55326A0F-4CF8-4183-9F68-B5CCFDBAD72B}" type="presParOf" srcId="{31DCCEEF-928C-4BDD-A734-DAAA1EFBC4F1}" destId="{8FC044D9-66DF-43DB-926E-E6F700CFEFB0}" srcOrd="7" destOrd="0" presId="urn:microsoft.com/office/officeart/2005/8/layout/cycle5"/>
    <dgm:cxn modelId="{302CC102-EDBD-49A6-911E-6EC564AD5F39}" type="presParOf" srcId="{31DCCEEF-928C-4BDD-A734-DAAA1EFBC4F1}" destId="{2B85C24A-37AF-4819-8334-C708A871D8E0}" srcOrd="8" destOrd="0" presId="urn:microsoft.com/office/officeart/2005/8/layout/cycle5"/>
    <dgm:cxn modelId="{689B6C8E-04D0-41EE-99A1-C8973CFFE115}" type="presParOf" srcId="{31DCCEEF-928C-4BDD-A734-DAAA1EFBC4F1}" destId="{3F667319-690D-47C2-AB24-CD4DD2D2631C}" srcOrd="9" destOrd="0" presId="urn:microsoft.com/office/officeart/2005/8/layout/cycle5"/>
    <dgm:cxn modelId="{B3AB6F3C-548C-4E7B-9566-E1485AC63386}" type="presParOf" srcId="{31DCCEEF-928C-4BDD-A734-DAAA1EFBC4F1}" destId="{C7B5682E-6409-4C4B-8BB1-C10C9457E789}" srcOrd="10" destOrd="0" presId="urn:microsoft.com/office/officeart/2005/8/layout/cycle5"/>
    <dgm:cxn modelId="{909F053B-7FF4-41EC-BE2A-F11386C17445}" type="presParOf" srcId="{31DCCEEF-928C-4BDD-A734-DAAA1EFBC4F1}" destId="{36867C5E-4A05-4ADD-971F-B1710A851BC8}" srcOrd="11" destOrd="0" presId="urn:microsoft.com/office/officeart/2005/8/layout/cycle5"/>
    <dgm:cxn modelId="{6BB023A6-0B25-4DB7-A1E1-203A19DEE6F6}" type="presParOf" srcId="{31DCCEEF-928C-4BDD-A734-DAAA1EFBC4F1}" destId="{E4DEAE29-65E0-4A8D-B8FF-D62D97B79851}" srcOrd="12" destOrd="0" presId="urn:microsoft.com/office/officeart/2005/8/layout/cycle5"/>
    <dgm:cxn modelId="{1A57E354-B3FC-424A-9EAF-451D03C1E3E9}" type="presParOf" srcId="{31DCCEEF-928C-4BDD-A734-DAAA1EFBC4F1}" destId="{DFA99957-136B-40D0-B344-B95FA552E8A8}" srcOrd="13" destOrd="0" presId="urn:microsoft.com/office/officeart/2005/8/layout/cycle5"/>
    <dgm:cxn modelId="{CFB1D53B-7264-46E5-8579-AE1FFF592AE2}" type="presParOf" srcId="{31DCCEEF-928C-4BDD-A734-DAAA1EFBC4F1}" destId="{EEDE481C-BBA7-4D7B-A5EC-72EBBD6DC968}" srcOrd="14" destOrd="0" presId="urn:microsoft.com/office/officeart/2005/8/layout/cycle5"/>
    <dgm:cxn modelId="{5701DF1C-E80E-410D-9C7C-819E2593CF70}" type="presParOf" srcId="{31DCCEEF-928C-4BDD-A734-DAAA1EFBC4F1}" destId="{B3DB6142-C2C7-4F65-AC10-2720BDADC5FA}" srcOrd="15" destOrd="0" presId="urn:microsoft.com/office/officeart/2005/8/layout/cycle5"/>
    <dgm:cxn modelId="{0ACF436A-A975-4323-A996-8057E823F759}" type="presParOf" srcId="{31DCCEEF-928C-4BDD-A734-DAAA1EFBC4F1}" destId="{3042E49F-04E5-4CB5-A265-E77D53F8C52E}" srcOrd="16" destOrd="0" presId="urn:microsoft.com/office/officeart/2005/8/layout/cycle5"/>
    <dgm:cxn modelId="{D018991F-0377-4B51-A9E6-6A3AB3138731}" type="presParOf" srcId="{31DCCEEF-928C-4BDD-A734-DAAA1EFBC4F1}" destId="{074DFCB1-A4B8-45FD-B5A3-5E252DEEE9AE}" srcOrd="17" destOrd="0" presId="urn:microsoft.com/office/officeart/2005/8/layout/cycle5"/>
    <dgm:cxn modelId="{3991B240-E2CF-4659-9CA0-4094E8DD0309}" type="presParOf" srcId="{31DCCEEF-928C-4BDD-A734-DAAA1EFBC4F1}" destId="{3C6E236D-3484-4B5F-B3D8-3FF64688CB3A}" srcOrd="18" destOrd="0" presId="urn:microsoft.com/office/officeart/2005/8/layout/cycle5"/>
    <dgm:cxn modelId="{8AEC5FA4-BBD9-4302-86C6-8B29BD65BF80}" type="presParOf" srcId="{31DCCEEF-928C-4BDD-A734-DAAA1EFBC4F1}" destId="{92026FDC-95D4-4C24-9978-49FEEDF38D77}" srcOrd="19" destOrd="0" presId="urn:microsoft.com/office/officeart/2005/8/layout/cycle5"/>
    <dgm:cxn modelId="{1392A341-914D-44C7-AE52-65AC89B5B692}" type="presParOf" srcId="{31DCCEEF-928C-4BDD-A734-DAAA1EFBC4F1}" destId="{E4EF5FF0-09A1-4C88-9967-529EE83B7E5D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610F0-4D70-465E-9924-413A7BB7D77F}">
      <dsp:nvSpPr>
        <dsp:cNvPr id="0" name=""/>
        <dsp:cNvSpPr/>
      </dsp:nvSpPr>
      <dsp:spPr>
        <a:xfrm>
          <a:off x="3616" y="1505292"/>
          <a:ext cx="3525695" cy="14102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tx1"/>
              </a:solidFill>
            </a:rPr>
            <a:t>IMS</a:t>
          </a:r>
          <a:endParaRPr lang="he-IL" sz="2900" kern="1200" dirty="0">
            <a:solidFill>
              <a:schemeClr val="tx1"/>
            </a:solidFill>
          </a:endParaRPr>
        </a:p>
      </dsp:txBody>
      <dsp:txXfrm>
        <a:off x="3616" y="1505292"/>
        <a:ext cx="3525695" cy="1410278"/>
      </dsp:txXfrm>
    </dsp:sp>
    <dsp:sp modelId="{5FA74E56-95B8-4629-81D0-E1B8E479647E}">
      <dsp:nvSpPr>
        <dsp:cNvPr id="0" name=""/>
        <dsp:cNvSpPr/>
      </dsp:nvSpPr>
      <dsp:spPr>
        <a:xfrm>
          <a:off x="3616" y="2915570"/>
          <a:ext cx="3525695" cy="302499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just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solidFill>
                <a:schemeClr val="tx1"/>
              </a:solidFill>
            </a:rPr>
            <a:t>precipitation monitoring </a:t>
          </a:r>
          <a:endParaRPr lang="he-IL" sz="2900" kern="1200" dirty="0">
            <a:solidFill>
              <a:schemeClr val="tx1"/>
            </a:solidFill>
          </a:endParaRPr>
        </a:p>
        <a:p>
          <a:pPr marL="285750" lvl="1" indent="-285750" algn="just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solidFill>
                <a:schemeClr val="tx1"/>
              </a:solidFill>
            </a:rPr>
            <a:t>NWP</a:t>
          </a:r>
          <a:endParaRPr lang="he-IL" sz="2900" kern="1200" dirty="0">
            <a:solidFill>
              <a:schemeClr val="tx1"/>
            </a:solidFill>
          </a:endParaRPr>
        </a:p>
        <a:p>
          <a:pPr marL="285750" lvl="1" indent="-285750" algn="just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solidFill>
                <a:schemeClr val="tx1"/>
              </a:solidFill>
            </a:rPr>
            <a:t>Dissemination to the public</a:t>
          </a:r>
          <a:endParaRPr lang="he-IL" sz="2900" kern="1200" dirty="0">
            <a:solidFill>
              <a:schemeClr val="tx1"/>
            </a:solidFill>
          </a:endParaRPr>
        </a:p>
      </dsp:txBody>
      <dsp:txXfrm>
        <a:off x="3616" y="2915570"/>
        <a:ext cx="3525695" cy="3024990"/>
      </dsp:txXfrm>
    </dsp:sp>
    <dsp:sp modelId="{A1BAD342-8CAF-4D50-A1BE-EA411BA6F1BF}">
      <dsp:nvSpPr>
        <dsp:cNvPr id="0" name=""/>
        <dsp:cNvSpPr/>
      </dsp:nvSpPr>
      <dsp:spPr>
        <a:xfrm>
          <a:off x="4022909" y="1505292"/>
          <a:ext cx="3525695" cy="1410278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457200" rIns="206248" bIns="117856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900" kern="1200" dirty="0" smtClean="0">
              <a:solidFill>
                <a:schemeClr val="tx1"/>
              </a:solidFill>
            </a:rPr>
            <a:t>Drainage authorities</a:t>
          </a:r>
          <a:endParaRPr lang="he-IL" sz="2900" kern="1200" dirty="0" smtClean="0">
            <a:solidFill>
              <a:schemeClr val="tx1"/>
            </a:solidFill>
          </a:endParaRPr>
        </a:p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900" kern="1200" dirty="0">
            <a:solidFill>
              <a:schemeClr val="tx1"/>
            </a:solidFill>
          </a:endParaRPr>
        </a:p>
      </dsp:txBody>
      <dsp:txXfrm>
        <a:off x="4022909" y="1505292"/>
        <a:ext cx="3525695" cy="1410278"/>
      </dsp:txXfrm>
    </dsp:sp>
    <dsp:sp modelId="{AEFCF0FD-54E6-4AB3-B9DF-59BD1E3110B6}">
      <dsp:nvSpPr>
        <dsp:cNvPr id="0" name=""/>
        <dsp:cNvSpPr/>
      </dsp:nvSpPr>
      <dsp:spPr>
        <a:xfrm>
          <a:off x="4022909" y="2915570"/>
          <a:ext cx="3525695" cy="3024990"/>
        </a:xfrm>
        <a:prstGeom prst="rect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just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solidFill>
                <a:schemeClr val="tx1"/>
              </a:solidFill>
            </a:rPr>
            <a:t>Impact assessment</a:t>
          </a:r>
          <a:endParaRPr lang="he-IL" sz="2900" kern="1200" dirty="0">
            <a:solidFill>
              <a:schemeClr val="tx1"/>
            </a:solidFill>
          </a:endParaRPr>
        </a:p>
        <a:p>
          <a:pPr marL="285750" lvl="1" indent="-285750" algn="just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solidFill>
                <a:schemeClr val="tx1"/>
              </a:solidFill>
            </a:rPr>
            <a:t> Feedbacks</a:t>
          </a:r>
          <a:endParaRPr lang="he-IL" sz="2900" kern="1200" dirty="0">
            <a:solidFill>
              <a:schemeClr val="tx1"/>
            </a:solidFill>
          </a:endParaRPr>
        </a:p>
      </dsp:txBody>
      <dsp:txXfrm>
        <a:off x="4022909" y="2915570"/>
        <a:ext cx="3525695" cy="3024990"/>
      </dsp:txXfrm>
    </dsp:sp>
    <dsp:sp modelId="{8CCF181A-2301-4028-A1FD-1E373BE4529D}">
      <dsp:nvSpPr>
        <dsp:cNvPr id="0" name=""/>
        <dsp:cNvSpPr/>
      </dsp:nvSpPr>
      <dsp:spPr>
        <a:xfrm>
          <a:off x="8042202" y="1505292"/>
          <a:ext cx="3525695" cy="1410278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tx1"/>
              </a:solidFill>
            </a:rPr>
            <a:t>IHS</a:t>
          </a:r>
          <a:endParaRPr lang="he-IL" sz="2900" kern="1200" dirty="0">
            <a:solidFill>
              <a:schemeClr val="tx1"/>
            </a:solidFill>
          </a:endParaRPr>
        </a:p>
      </dsp:txBody>
      <dsp:txXfrm>
        <a:off x="8042202" y="1505292"/>
        <a:ext cx="3525695" cy="1410278"/>
      </dsp:txXfrm>
    </dsp:sp>
    <dsp:sp modelId="{867E997D-B977-42D6-9CD4-C1DAE8E1D5A7}">
      <dsp:nvSpPr>
        <dsp:cNvPr id="0" name=""/>
        <dsp:cNvSpPr/>
      </dsp:nvSpPr>
      <dsp:spPr>
        <a:xfrm>
          <a:off x="8042202" y="2915570"/>
          <a:ext cx="3525695" cy="3024990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just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solidFill>
                <a:schemeClr val="tx1"/>
              </a:solidFill>
            </a:rPr>
            <a:t>Discharge monitoring </a:t>
          </a:r>
          <a:endParaRPr lang="he-IL" sz="2900" kern="1200" dirty="0">
            <a:solidFill>
              <a:schemeClr val="tx1"/>
            </a:solidFill>
          </a:endParaRPr>
        </a:p>
        <a:p>
          <a:pPr marL="285750" lvl="1" indent="-285750" algn="just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solidFill>
                <a:schemeClr val="tx1"/>
              </a:solidFill>
            </a:rPr>
            <a:t>Hydrological models</a:t>
          </a:r>
          <a:endParaRPr lang="he-IL" sz="2900" kern="1200" dirty="0">
            <a:solidFill>
              <a:schemeClr val="tx1"/>
            </a:solidFill>
          </a:endParaRPr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solidFill>
                <a:schemeClr val="tx1"/>
              </a:solidFill>
            </a:rPr>
            <a:t>Forecast and warnings </a:t>
          </a:r>
          <a:endParaRPr lang="he-IL" sz="2900" kern="1200" dirty="0">
            <a:solidFill>
              <a:schemeClr val="tx1"/>
            </a:solidFill>
          </a:endParaRPr>
        </a:p>
      </dsp:txBody>
      <dsp:txXfrm>
        <a:off x="8042202" y="2915570"/>
        <a:ext cx="3525695" cy="3024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3547C-3558-4BC6-94E7-F5159572806E}">
      <dsp:nvSpPr>
        <dsp:cNvPr id="0" name=""/>
        <dsp:cNvSpPr/>
      </dsp:nvSpPr>
      <dsp:spPr>
        <a:xfrm>
          <a:off x="1508494" y="3954817"/>
          <a:ext cx="1242642" cy="434524"/>
        </a:xfrm>
        <a:custGeom>
          <a:avLst/>
          <a:gdLst/>
          <a:ahLst/>
          <a:cxnLst/>
          <a:rect l="0" t="0" r="0" b="0"/>
          <a:pathLst>
            <a:path>
              <a:moveTo>
                <a:pt x="1242642" y="0"/>
              </a:moveTo>
              <a:lnTo>
                <a:pt x="1242642" y="218365"/>
              </a:lnTo>
              <a:lnTo>
                <a:pt x="0" y="218365"/>
              </a:lnTo>
              <a:lnTo>
                <a:pt x="0" y="43452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5AE53-7C42-4ADB-ACE9-1B1A34E4D2AE}">
      <dsp:nvSpPr>
        <dsp:cNvPr id="0" name=""/>
        <dsp:cNvSpPr/>
      </dsp:nvSpPr>
      <dsp:spPr>
        <a:xfrm>
          <a:off x="2751136" y="3954817"/>
          <a:ext cx="1372399" cy="434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365"/>
              </a:lnTo>
              <a:lnTo>
                <a:pt x="1372399" y="218365"/>
              </a:lnTo>
              <a:lnTo>
                <a:pt x="1372399" y="43452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0C5C7-76B8-4E98-A753-1D770F7ECAC4}">
      <dsp:nvSpPr>
        <dsp:cNvPr id="0" name=""/>
        <dsp:cNvSpPr/>
      </dsp:nvSpPr>
      <dsp:spPr>
        <a:xfrm>
          <a:off x="2705416" y="2493175"/>
          <a:ext cx="91440" cy="4323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231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E918D2-9A94-4AC5-8088-0BB0103A6DC8}">
      <dsp:nvSpPr>
        <dsp:cNvPr id="0" name=""/>
        <dsp:cNvSpPr/>
      </dsp:nvSpPr>
      <dsp:spPr>
        <a:xfrm>
          <a:off x="2705416" y="1031532"/>
          <a:ext cx="91440" cy="4323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231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C5D157-773A-4748-88E9-25494D88490E}">
      <dsp:nvSpPr>
        <dsp:cNvPr id="0" name=""/>
        <dsp:cNvSpPr/>
      </dsp:nvSpPr>
      <dsp:spPr>
        <a:xfrm>
          <a:off x="1721811" y="2207"/>
          <a:ext cx="2058651" cy="102932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Surface </a:t>
          </a:r>
          <a:r>
            <a:rPr lang="en-US" sz="2100" kern="1200" dirty="0" smtClean="0">
              <a:solidFill>
                <a:schemeClr val="tx1"/>
              </a:solidFill>
            </a:rPr>
            <a:t>water and hydrometeorology</a:t>
          </a:r>
          <a:endParaRPr lang="he-IL" sz="2100" kern="1200" dirty="0">
            <a:solidFill>
              <a:schemeClr val="tx1"/>
            </a:solidFill>
          </a:endParaRPr>
        </a:p>
      </dsp:txBody>
      <dsp:txXfrm>
        <a:off x="1721811" y="2207"/>
        <a:ext cx="2058651" cy="1029325"/>
      </dsp:txXfrm>
    </dsp:sp>
    <dsp:sp modelId="{F52F355D-E728-4A6B-9B9C-730A905212A3}">
      <dsp:nvSpPr>
        <dsp:cNvPr id="0" name=""/>
        <dsp:cNvSpPr/>
      </dsp:nvSpPr>
      <dsp:spPr>
        <a:xfrm>
          <a:off x="1721811" y="1463849"/>
          <a:ext cx="2058651" cy="102932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Head of flash flood center</a:t>
          </a:r>
          <a:endParaRPr lang="he-IL" sz="2100" kern="1200" dirty="0">
            <a:solidFill>
              <a:schemeClr val="tx1"/>
            </a:solidFill>
          </a:endParaRPr>
        </a:p>
      </dsp:txBody>
      <dsp:txXfrm>
        <a:off x="1721811" y="1463849"/>
        <a:ext cx="2058651" cy="1029325"/>
      </dsp:txXfrm>
    </dsp:sp>
    <dsp:sp modelId="{E5ACD368-B6CE-4B90-8A3E-18488E4897E0}">
      <dsp:nvSpPr>
        <dsp:cNvPr id="0" name=""/>
        <dsp:cNvSpPr/>
      </dsp:nvSpPr>
      <dsp:spPr>
        <a:xfrm>
          <a:off x="1721811" y="2925491"/>
          <a:ext cx="2058651" cy="10293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Head of forecasters</a:t>
          </a:r>
          <a:endParaRPr lang="he-IL" sz="2100" kern="1200" dirty="0">
            <a:solidFill>
              <a:schemeClr val="tx1"/>
            </a:solidFill>
          </a:endParaRPr>
        </a:p>
      </dsp:txBody>
      <dsp:txXfrm>
        <a:off x="1721811" y="2925491"/>
        <a:ext cx="2058651" cy="1029325"/>
      </dsp:txXfrm>
    </dsp:sp>
    <dsp:sp modelId="{783B061F-018D-43EE-9525-7F9F1306F92E}">
      <dsp:nvSpPr>
        <dsp:cNvPr id="0" name=""/>
        <dsp:cNvSpPr/>
      </dsp:nvSpPr>
      <dsp:spPr>
        <a:xfrm>
          <a:off x="3094211" y="4389341"/>
          <a:ext cx="2058651" cy="102932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Main forecaster</a:t>
          </a:r>
          <a:endParaRPr lang="he-IL" sz="2100" kern="1200" dirty="0">
            <a:solidFill>
              <a:schemeClr val="tx1"/>
            </a:solidFill>
          </a:endParaRPr>
        </a:p>
      </dsp:txBody>
      <dsp:txXfrm>
        <a:off x="3094211" y="4389341"/>
        <a:ext cx="2058651" cy="1029325"/>
      </dsp:txXfrm>
    </dsp:sp>
    <dsp:sp modelId="{67C30EFB-EF08-4445-9C09-A2B67701C2B1}">
      <dsp:nvSpPr>
        <dsp:cNvPr id="0" name=""/>
        <dsp:cNvSpPr/>
      </dsp:nvSpPr>
      <dsp:spPr>
        <a:xfrm>
          <a:off x="479168" y="4389341"/>
          <a:ext cx="2058651" cy="102932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Forecasters X 3</a:t>
          </a:r>
          <a:endParaRPr lang="he-IL" sz="2100" kern="1200" dirty="0">
            <a:solidFill>
              <a:schemeClr val="tx1"/>
            </a:solidFill>
          </a:endParaRPr>
        </a:p>
      </dsp:txBody>
      <dsp:txXfrm>
        <a:off x="479168" y="4389341"/>
        <a:ext cx="2058651" cy="10293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6D870-55F7-4FAD-B5F2-7C9C16BA9A12}">
      <dsp:nvSpPr>
        <dsp:cNvPr id="0" name=""/>
        <dsp:cNvSpPr/>
      </dsp:nvSpPr>
      <dsp:spPr>
        <a:xfrm>
          <a:off x="869321" y="2664905"/>
          <a:ext cx="2102791" cy="364947"/>
        </a:xfrm>
        <a:custGeom>
          <a:avLst/>
          <a:gdLst/>
          <a:ahLst/>
          <a:cxnLst/>
          <a:rect l="0" t="0" r="0" b="0"/>
          <a:pathLst>
            <a:path>
              <a:moveTo>
                <a:pt x="2102791" y="0"/>
              </a:moveTo>
              <a:lnTo>
                <a:pt x="2102791" y="182473"/>
              </a:lnTo>
              <a:lnTo>
                <a:pt x="0" y="182473"/>
              </a:lnTo>
              <a:lnTo>
                <a:pt x="0" y="36494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50714A-E150-4CD7-BEDD-21DA5DAD8429}">
      <dsp:nvSpPr>
        <dsp:cNvPr id="0" name=""/>
        <dsp:cNvSpPr/>
      </dsp:nvSpPr>
      <dsp:spPr>
        <a:xfrm>
          <a:off x="2926392" y="2664905"/>
          <a:ext cx="91440" cy="3668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341"/>
              </a:lnTo>
              <a:lnTo>
                <a:pt x="48118" y="184341"/>
              </a:lnTo>
              <a:lnTo>
                <a:pt x="48118" y="36681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1FBBB6-E63C-4FD7-AF2E-8CF2CB5436D0}">
      <dsp:nvSpPr>
        <dsp:cNvPr id="0" name=""/>
        <dsp:cNvSpPr/>
      </dsp:nvSpPr>
      <dsp:spPr>
        <a:xfrm>
          <a:off x="2972112" y="2664905"/>
          <a:ext cx="2103190" cy="380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784"/>
              </a:lnTo>
              <a:lnTo>
                <a:pt x="2103190" y="197784"/>
              </a:lnTo>
              <a:lnTo>
                <a:pt x="2103190" y="38025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6DEAE2-2BE7-4BD1-A60D-7E6F76EBD31E}">
      <dsp:nvSpPr>
        <dsp:cNvPr id="0" name=""/>
        <dsp:cNvSpPr/>
      </dsp:nvSpPr>
      <dsp:spPr>
        <a:xfrm>
          <a:off x="2103190" y="1795983"/>
          <a:ext cx="1737844" cy="868922"/>
        </a:xfrm>
        <a:prstGeom prst="rect">
          <a:avLst/>
        </a:prstGeom>
        <a:solidFill>
          <a:srgbClr val="70AD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Hydrological modeling</a:t>
          </a:r>
          <a:endParaRPr lang="he-IL" sz="2100" kern="1200" dirty="0">
            <a:solidFill>
              <a:schemeClr val="tx1"/>
            </a:solidFill>
          </a:endParaRPr>
        </a:p>
      </dsp:txBody>
      <dsp:txXfrm>
        <a:off x="2103190" y="1795983"/>
        <a:ext cx="1737844" cy="868922"/>
      </dsp:txXfrm>
    </dsp:sp>
    <dsp:sp modelId="{783B061F-018D-43EE-9525-7F9F1306F92E}">
      <dsp:nvSpPr>
        <dsp:cNvPr id="0" name=""/>
        <dsp:cNvSpPr/>
      </dsp:nvSpPr>
      <dsp:spPr>
        <a:xfrm>
          <a:off x="4206380" y="3045163"/>
          <a:ext cx="1737844" cy="868922"/>
        </a:xfrm>
        <a:prstGeom prst="rect">
          <a:avLst/>
        </a:prstGeom>
        <a:solidFill>
          <a:srgbClr val="ED7D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HYDRO</a:t>
          </a:r>
          <a:endParaRPr lang="he-IL" sz="2100" kern="1200" dirty="0">
            <a:solidFill>
              <a:schemeClr val="tx1"/>
            </a:solidFill>
          </a:endParaRPr>
        </a:p>
      </dsp:txBody>
      <dsp:txXfrm>
        <a:off x="4206380" y="3045163"/>
        <a:ext cx="1737844" cy="868922"/>
      </dsp:txXfrm>
    </dsp:sp>
    <dsp:sp modelId="{67C30EFB-EF08-4445-9C09-A2B67701C2B1}">
      <dsp:nvSpPr>
        <dsp:cNvPr id="0" name=""/>
        <dsp:cNvSpPr/>
      </dsp:nvSpPr>
      <dsp:spPr>
        <a:xfrm>
          <a:off x="2105588" y="3031721"/>
          <a:ext cx="1737844" cy="868922"/>
        </a:xfrm>
        <a:prstGeom prst="rect">
          <a:avLst/>
        </a:prstGeom>
        <a:solidFill>
          <a:srgbClr val="ED7D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HEC</a:t>
          </a:r>
          <a:endParaRPr lang="he-IL" sz="2100" kern="1200" dirty="0">
            <a:solidFill>
              <a:schemeClr val="tx1"/>
            </a:solidFill>
          </a:endParaRPr>
        </a:p>
      </dsp:txBody>
      <dsp:txXfrm>
        <a:off x="2105588" y="3031721"/>
        <a:ext cx="1737844" cy="868922"/>
      </dsp:txXfrm>
    </dsp:sp>
    <dsp:sp modelId="{C8F32247-C006-477B-880A-A82FB5FAC4AA}">
      <dsp:nvSpPr>
        <dsp:cNvPr id="0" name=""/>
        <dsp:cNvSpPr/>
      </dsp:nvSpPr>
      <dsp:spPr>
        <a:xfrm>
          <a:off x="399" y="3029853"/>
          <a:ext cx="1737844" cy="868922"/>
        </a:xfrm>
        <a:prstGeom prst="rect">
          <a:avLst/>
        </a:prstGeom>
        <a:solidFill>
          <a:srgbClr val="ED7D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RC</a:t>
          </a:r>
          <a:endParaRPr lang="he-IL" sz="2100" kern="1200" dirty="0">
            <a:solidFill>
              <a:schemeClr val="tx1"/>
            </a:solidFill>
          </a:endParaRPr>
        </a:p>
      </dsp:txBody>
      <dsp:txXfrm>
        <a:off x="399" y="3029853"/>
        <a:ext cx="1737844" cy="8689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486AA-ADBA-4F94-883A-266EAB0F6A99}">
      <dsp:nvSpPr>
        <dsp:cNvPr id="0" name=""/>
        <dsp:cNvSpPr/>
      </dsp:nvSpPr>
      <dsp:spPr>
        <a:xfrm>
          <a:off x="4310281" y="2605"/>
          <a:ext cx="2050794" cy="95438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Observations</a:t>
          </a:r>
          <a:endParaRPr lang="he-IL" sz="2400" b="1" kern="1200" dirty="0">
            <a:solidFill>
              <a:schemeClr val="tx1"/>
            </a:solidFill>
          </a:endParaRPr>
        </a:p>
      </dsp:txBody>
      <dsp:txXfrm>
        <a:off x="4356870" y="49194"/>
        <a:ext cx="1957616" cy="861205"/>
      </dsp:txXfrm>
    </dsp:sp>
    <dsp:sp modelId="{FDFCB659-E5F1-48DF-A114-6A5B48D66C50}">
      <dsp:nvSpPr>
        <dsp:cNvPr id="0" name=""/>
        <dsp:cNvSpPr/>
      </dsp:nvSpPr>
      <dsp:spPr>
        <a:xfrm>
          <a:off x="2611416" y="479797"/>
          <a:ext cx="5448525" cy="5448525"/>
        </a:xfrm>
        <a:custGeom>
          <a:avLst/>
          <a:gdLst/>
          <a:ahLst/>
          <a:cxnLst/>
          <a:rect l="0" t="0" r="0" b="0"/>
          <a:pathLst>
            <a:path>
              <a:moveTo>
                <a:pt x="3879019" y="256846"/>
              </a:moveTo>
              <a:arcTo wR="2724262" hR="2724262" stAng="17704782" swAng="536964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C01899-0AFC-448C-9603-C00D8488C967}">
      <dsp:nvSpPr>
        <dsp:cNvPr id="0" name=""/>
        <dsp:cNvSpPr/>
      </dsp:nvSpPr>
      <dsp:spPr>
        <a:xfrm>
          <a:off x="6440196" y="1028318"/>
          <a:ext cx="2050794" cy="954383"/>
        </a:xfrm>
        <a:prstGeom prst="roundRect">
          <a:avLst/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NWP models</a:t>
          </a:r>
          <a:endParaRPr lang="he-IL" sz="2400" b="1" kern="1200" dirty="0">
            <a:solidFill>
              <a:schemeClr val="tx1"/>
            </a:solidFill>
          </a:endParaRPr>
        </a:p>
      </dsp:txBody>
      <dsp:txXfrm>
        <a:off x="6486785" y="1074907"/>
        <a:ext cx="1957616" cy="861205"/>
      </dsp:txXfrm>
    </dsp:sp>
    <dsp:sp modelId="{6281E85C-37F3-47D1-8DED-15961964AE3C}">
      <dsp:nvSpPr>
        <dsp:cNvPr id="0" name=""/>
        <dsp:cNvSpPr/>
      </dsp:nvSpPr>
      <dsp:spPr>
        <a:xfrm>
          <a:off x="2611416" y="479797"/>
          <a:ext cx="5448525" cy="5448525"/>
        </a:xfrm>
        <a:custGeom>
          <a:avLst/>
          <a:gdLst/>
          <a:ahLst/>
          <a:cxnLst/>
          <a:rect l="0" t="0" r="0" b="0"/>
          <a:pathLst>
            <a:path>
              <a:moveTo>
                <a:pt x="5270463" y="1755517"/>
              </a:moveTo>
              <a:arcTo wR="2724262" hR="2724262" stAng="20350190" swAng="1064303"/>
            </a:path>
          </a:pathLst>
        </a:custGeom>
        <a:noFill/>
        <a:ln w="635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AA620-6283-473C-8A87-80D568F1BB1F}">
      <dsp:nvSpPr>
        <dsp:cNvPr id="0" name=""/>
        <dsp:cNvSpPr/>
      </dsp:nvSpPr>
      <dsp:spPr>
        <a:xfrm>
          <a:off x="6966241" y="3333074"/>
          <a:ext cx="2050794" cy="954383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Hydrological models</a:t>
          </a:r>
          <a:endParaRPr lang="he-IL" sz="2400" b="1" kern="1200" dirty="0">
            <a:solidFill>
              <a:schemeClr val="tx1"/>
            </a:solidFill>
          </a:endParaRPr>
        </a:p>
      </dsp:txBody>
      <dsp:txXfrm>
        <a:off x="7012830" y="3379663"/>
        <a:ext cx="1957616" cy="861205"/>
      </dsp:txXfrm>
    </dsp:sp>
    <dsp:sp modelId="{2B85C24A-37AF-4819-8334-C708A871D8E0}">
      <dsp:nvSpPr>
        <dsp:cNvPr id="0" name=""/>
        <dsp:cNvSpPr/>
      </dsp:nvSpPr>
      <dsp:spPr>
        <a:xfrm>
          <a:off x="2611416" y="479797"/>
          <a:ext cx="5448525" cy="5448525"/>
        </a:xfrm>
        <a:custGeom>
          <a:avLst/>
          <a:gdLst/>
          <a:ahLst/>
          <a:cxnLst/>
          <a:rect l="0" t="0" r="0" b="0"/>
          <a:pathLst>
            <a:path>
              <a:moveTo>
                <a:pt x="5129136" y="4004181"/>
              </a:moveTo>
              <a:arcTo wR="2724262" hR="2724262" stAng="1681365" swAng="835433"/>
            </a:path>
          </a:pathLst>
        </a:custGeom>
        <a:noFill/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67319-690D-47C2-AB24-CD4DD2D2631C}">
      <dsp:nvSpPr>
        <dsp:cNvPr id="0" name=""/>
        <dsp:cNvSpPr/>
      </dsp:nvSpPr>
      <dsp:spPr>
        <a:xfrm>
          <a:off x="5492295" y="5181344"/>
          <a:ext cx="2050794" cy="954383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IMS + HIS discussion</a:t>
          </a:r>
          <a:endParaRPr lang="he-IL" sz="2400" b="1" kern="1200" dirty="0">
            <a:solidFill>
              <a:schemeClr val="tx1"/>
            </a:solidFill>
          </a:endParaRPr>
        </a:p>
      </dsp:txBody>
      <dsp:txXfrm>
        <a:off x="5538884" y="5227933"/>
        <a:ext cx="1957616" cy="861205"/>
      </dsp:txXfrm>
    </dsp:sp>
    <dsp:sp modelId="{36867C5E-4A05-4ADD-971F-B1710A851BC8}">
      <dsp:nvSpPr>
        <dsp:cNvPr id="0" name=""/>
        <dsp:cNvSpPr/>
      </dsp:nvSpPr>
      <dsp:spPr>
        <a:xfrm>
          <a:off x="2611416" y="479797"/>
          <a:ext cx="5448525" cy="5448525"/>
        </a:xfrm>
        <a:custGeom>
          <a:avLst/>
          <a:gdLst/>
          <a:ahLst/>
          <a:cxnLst/>
          <a:rect l="0" t="0" r="0" b="0"/>
          <a:pathLst>
            <a:path>
              <a:moveTo>
                <a:pt x="2818300" y="5446902"/>
              </a:moveTo>
              <a:arcTo wR="2724262" hR="2724262" stAng="5281311" swAng="237379"/>
            </a:path>
          </a:pathLst>
        </a:custGeom>
        <a:noFill/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EAE29-65E0-4A8D-B8FF-D62D97B79851}">
      <dsp:nvSpPr>
        <dsp:cNvPr id="0" name=""/>
        <dsp:cNvSpPr/>
      </dsp:nvSpPr>
      <dsp:spPr>
        <a:xfrm>
          <a:off x="3128268" y="5181344"/>
          <a:ext cx="2050794" cy="954383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Estimate impacts</a:t>
          </a:r>
          <a:endParaRPr lang="he-IL" sz="2400" b="1" kern="1200" dirty="0">
            <a:solidFill>
              <a:schemeClr val="tx1"/>
            </a:solidFill>
          </a:endParaRPr>
        </a:p>
      </dsp:txBody>
      <dsp:txXfrm>
        <a:off x="3174857" y="5227933"/>
        <a:ext cx="1957616" cy="861205"/>
      </dsp:txXfrm>
    </dsp:sp>
    <dsp:sp modelId="{EEDE481C-BBA7-4D7B-A5EC-72EBBD6DC968}">
      <dsp:nvSpPr>
        <dsp:cNvPr id="0" name=""/>
        <dsp:cNvSpPr/>
      </dsp:nvSpPr>
      <dsp:spPr>
        <a:xfrm>
          <a:off x="2611416" y="479797"/>
          <a:ext cx="5448525" cy="5448525"/>
        </a:xfrm>
        <a:custGeom>
          <a:avLst/>
          <a:gdLst/>
          <a:ahLst/>
          <a:cxnLst/>
          <a:rect l="0" t="0" r="0" b="0"/>
          <a:pathLst>
            <a:path>
              <a:moveTo>
                <a:pt x="698044" y="4545264"/>
              </a:moveTo>
              <a:arcTo wR="2724262" hR="2724262" stAng="8283202" swAng="835433"/>
            </a:path>
          </a:pathLst>
        </a:custGeom>
        <a:noFill/>
        <a:ln w="635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B6142-C2C7-4F65-AC10-2720BDADC5FA}">
      <dsp:nvSpPr>
        <dsp:cNvPr id="0" name=""/>
        <dsp:cNvSpPr/>
      </dsp:nvSpPr>
      <dsp:spPr>
        <a:xfrm>
          <a:off x="1460464" y="3333074"/>
          <a:ext cx="2438509" cy="954383"/>
        </a:xfrm>
        <a:prstGeom prst="roundRect">
          <a:avLst/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Forecast distribution &amp; updates</a:t>
          </a:r>
          <a:endParaRPr lang="he-IL" sz="2400" b="1" kern="1200" dirty="0">
            <a:solidFill>
              <a:schemeClr val="tx1"/>
            </a:solidFill>
          </a:endParaRPr>
        </a:p>
      </dsp:txBody>
      <dsp:txXfrm>
        <a:off x="1507053" y="3379663"/>
        <a:ext cx="2345331" cy="861205"/>
      </dsp:txXfrm>
    </dsp:sp>
    <dsp:sp modelId="{074DFCB1-A4B8-45FD-B5A3-5E252DEEE9AE}">
      <dsp:nvSpPr>
        <dsp:cNvPr id="0" name=""/>
        <dsp:cNvSpPr/>
      </dsp:nvSpPr>
      <dsp:spPr>
        <a:xfrm>
          <a:off x="2611416" y="479797"/>
          <a:ext cx="5448525" cy="5448525"/>
        </a:xfrm>
        <a:custGeom>
          <a:avLst/>
          <a:gdLst/>
          <a:ahLst/>
          <a:cxnLst/>
          <a:rect l="0" t="0" r="0" b="0"/>
          <a:pathLst>
            <a:path>
              <a:moveTo>
                <a:pt x="3965" y="2577327"/>
              </a:moveTo>
              <a:arcTo wR="2724262" hR="2724262" stAng="10985507" swAng="1064303"/>
            </a:path>
          </a:pathLst>
        </a:custGeom>
        <a:noFill/>
        <a:ln w="635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6E236D-3484-4B5F-B3D8-3FF64688CB3A}">
      <dsp:nvSpPr>
        <dsp:cNvPr id="0" name=""/>
        <dsp:cNvSpPr/>
      </dsp:nvSpPr>
      <dsp:spPr>
        <a:xfrm>
          <a:off x="2180367" y="1028318"/>
          <a:ext cx="2050794" cy="954383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Feedbacks + review</a:t>
          </a:r>
          <a:endParaRPr lang="he-IL" sz="2400" b="1" kern="1200" dirty="0">
            <a:solidFill>
              <a:schemeClr val="tx1"/>
            </a:solidFill>
          </a:endParaRPr>
        </a:p>
      </dsp:txBody>
      <dsp:txXfrm>
        <a:off x="2226956" y="1074907"/>
        <a:ext cx="1957616" cy="861205"/>
      </dsp:txXfrm>
    </dsp:sp>
    <dsp:sp modelId="{E4EF5FF0-09A1-4C88-9967-529EE83B7E5D}">
      <dsp:nvSpPr>
        <dsp:cNvPr id="0" name=""/>
        <dsp:cNvSpPr/>
      </dsp:nvSpPr>
      <dsp:spPr>
        <a:xfrm>
          <a:off x="2611416" y="479797"/>
          <a:ext cx="5448525" cy="5448525"/>
        </a:xfrm>
        <a:custGeom>
          <a:avLst/>
          <a:gdLst/>
          <a:ahLst/>
          <a:cxnLst/>
          <a:rect l="0" t="0" r="0" b="0"/>
          <a:pathLst>
            <a:path>
              <a:moveTo>
                <a:pt x="1199727" y="466520"/>
              </a:moveTo>
              <a:arcTo wR="2724262" hR="2724262" stAng="14158254" swAng="536964"/>
            </a:path>
          </a:pathLst>
        </a:custGeom>
        <a:noFill/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A7ABB68-8F47-4364-8530-F24D2AE3A9F4}" type="datetimeFigureOut">
              <a:rPr lang="he-IL" smtClean="0"/>
              <a:t>י"ח/אדר ב/תשפ"ב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DE0B9A0-2A57-4A96-9F78-72AB218C3CF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124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0DD8C-D173-4C4D-8F21-61198A70E55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86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0DD8C-D173-4C4D-8F21-61198A70E5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50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0DD8C-D173-4C4D-8F21-61198A70E5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81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0DD8C-D173-4C4D-8F21-61198A70E5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45 </a:t>
            </a:r>
            <a:r>
              <a:rPr lang="en-US" dirty="0" err="1" smtClean="0"/>
              <a:t>cacualties</a:t>
            </a:r>
            <a:r>
              <a:rPr lang="en-US" dirty="0" smtClean="0"/>
              <a:t> in</a:t>
            </a:r>
            <a:r>
              <a:rPr lang="en-US" baseline="0" dirty="0" smtClean="0"/>
              <a:t> 2018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0DD8C-D173-4C4D-8F21-61198A70E5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95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45 </a:t>
            </a:r>
            <a:r>
              <a:rPr lang="en-US" dirty="0" err="1" smtClean="0"/>
              <a:t>cacualties</a:t>
            </a:r>
            <a:r>
              <a:rPr lang="en-US" dirty="0" smtClean="0"/>
              <a:t> in</a:t>
            </a:r>
            <a:r>
              <a:rPr lang="en-US" baseline="0" dirty="0" smtClean="0"/>
              <a:t> 2018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0DD8C-D173-4C4D-8F21-61198A70E55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45 </a:t>
            </a:r>
            <a:r>
              <a:rPr lang="en-US" dirty="0" err="1" smtClean="0"/>
              <a:t>cacualties</a:t>
            </a:r>
            <a:r>
              <a:rPr lang="en-US" dirty="0" smtClean="0"/>
              <a:t> in</a:t>
            </a:r>
            <a:r>
              <a:rPr lang="en-US" baseline="0" dirty="0" smtClean="0"/>
              <a:t> 2018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0DD8C-D173-4C4D-8F21-61198A70E5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31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0DD8C-D173-4C4D-8F21-61198A70E55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8F7B-FBAA-40D5-AC61-3E1DEFE4A6FE}" type="datetimeFigureOut">
              <a:rPr lang="he-IL" smtClean="0"/>
              <a:t>י"ח/אדר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67EE-462C-4254-9824-E70DBFC44C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2425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8F7B-FBAA-40D5-AC61-3E1DEFE4A6FE}" type="datetimeFigureOut">
              <a:rPr lang="he-IL" smtClean="0"/>
              <a:t>י"ח/אדר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67EE-462C-4254-9824-E70DBFC44C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7119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8F7B-FBAA-40D5-AC61-3E1DEFE4A6FE}" type="datetimeFigureOut">
              <a:rPr lang="he-IL" smtClean="0"/>
              <a:t>י"ח/אדר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67EE-462C-4254-9824-E70DBFC44C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071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8F7B-FBAA-40D5-AC61-3E1DEFE4A6FE}" type="datetimeFigureOut">
              <a:rPr lang="he-IL" smtClean="0"/>
              <a:t>י"ח/אדר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67EE-462C-4254-9824-E70DBFC44C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6573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8F7B-FBAA-40D5-AC61-3E1DEFE4A6FE}" type="datetimeFigureOut">
              <a:rPr lang="he-IL" smtClean="0"/>
              <a:t>י"ח/אדר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67EE-462C-4254-9824-E70DBFC44C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184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8F7B-FBAA-40D5-AC61-3E1DEFE4A6FE}" type="datetimeFigureOut">
              <a:rPr lang="he-IL" smtClean="0"/>
              <a:t>י"ח/אדר ב/תשפ"ב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67EE-462C-4254-9824-E70DBFC44C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8080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8F7B-FBAA-40D5-AC61-3E1DEFE4A6FE}" type="datetimeFigureOut">
              <a:rPr lang="he-IL" smtClean="0"/>
              <a:t>י"ח/אדר ב/תשפ"ב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67EE-462C-4254-9824-E70DBFC44C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021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8F7B-FBAA-40D5-AC61-3E1DEFE4A6FE}" type="datetimeFigureOut">
              <a:rPr lang="he-IL" smtClean="0"/>
              <a:t>י"ח/אדר ב/תשפ"ב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67EE-462C-4254-9824-E70DBFC44C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3823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8F7B-FBAA-40D5-AC61-3E1DEFE4A6FE}" type="datetimeFigureOut">
              <a:rPr lang="he-IL" smtClean="0"/>
              <a:t>י"ח/אדר ב/תשפ"ב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67EE-462C-4254-9824-E70DBFC44C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017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8F7B-FBAA-40D5-AC61-3E1DEFE4A6FE}" type="datetimeFigureOut">
              <a:rPr lang="he-IL" smtClean="0"/>
              <a:t>י"ח/אדר ב/תשפ"ב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67EE-462C-4254-9824-E70DBFC44C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67395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8F7B-FBAA-40D5-AC61-3E1DEFE4A6FE}" type="datetimeFigureOut">
              <a:rPr lang="he-IL" smtClean="0"/>
              <a:t>י"ח/אדר ב/תשפ"ב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67EE-462C-4254-9824-E70DBFC44C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978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68F7B-FBAA-40D5-AC61-3E1DEFE4A6FE}" type="datetimeFigureOut">
              <a:rPr lang="he-IL" smtClean="0"/>
              <a:t>י"ח/אדר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67EE-462C-4254-9824-E70DBFC44C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146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7.gif"/><Relationship Id="rId4" Type="http://schemas.openxmlformats.org/officeDocument/2006/relationships/image" Target="../media/image34.jpeg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7.gif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gif"/><Relationship Id="rId7" Type="http://schemas.openxmlformats.org/officeDocument/2006/relationships/diagramColors" Target="../diagrams/colors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36.pn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4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4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43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9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98.png"/><Relationship Id="rId4" Type="http://schemas.openxmlformats.org/officeDocument/2006/relationships/image" Target="../media/image10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08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9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7.gif"/><Relationship Id="rId4" Type="http://schemas.openxmlformats.org/officeDocument/2006/relationships/image" Target="../media/image11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49925" y="366784"/>
            <a:ext cx="7755819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400" b="1" dirty="0" smtClean="0">
                <a:solidFill>
                  <a:schemeClr val="tx2"/>
                </a:solidFill>
                <a:latin typeface="+mj-lt"/>
              </a:rPr>
              <a:t>Israel </a:t>
            </a:r>
            <a:r>
              <a:rPr lang="en-US" sz="4400" b="1" dirty="0">
                <a:solidFill>
                  <a:schemeClr val="tx2"/>
                </a:solidFill>
                <a:latin typeface="+mj-lt"/>
              </a:rPr>
              <a:t>N</a:t>
            </a:r>
            <a:r>
              <a:rPr lang="en-US" sz="4400" b="1" dirty="0" smtClean="0">
                <a:solidFill>
                  <a:schemeClr val="tx2"/>
                </a:solidFill>
                <a:latin typeface="+mj-lt"/>
              </a:rPr>
              <a:t>ational Flood Forecasting Center</a:t>
            </a:r>
          </a:p>
          <a:p>
            <a:pPr algn="ctr" rtl="0"/>
            <a:r>
              <a:rPr lang="en-US" sz="4400" b="1" dirty="0">
                <a:solidFill>
                  <a:schemeClr val="tx2"/>
                </a:solidFill>
                <a:latin typeface="+mj-lt"/>
              </a:rPr>
              <a:t>s</a:t>
            </a:r>
            <a:r>
              <a:rPr lang="en-US" sz="4400" b="1" dirty="0" smtClean="0">
                <a:solidFill>
                  <a:schemeClr val="tx2"/>
                </a:solidFill>
                <a:latin typeface="+mj-lt"/>
              </a:rPr>
              <a:t>tructure and operation</a:t>
            </a:r>
          </a:p>
          <a:p>
            <a:pPr algn="ctr" rtl="0"/>
            <a:endParaRPr lang="en-US" sz="2800" b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78491" y="176553"/>
            <a:ext cx="1241372" cy="1990460"/>
            <a:chOff x="5743268" y="114372"/>
            <a:chExt cx="941767" cy="1510063"/>
          </a:xfrm>
        </p:grpSpPr>
        <p:sp>
          <p:nvSpPr>
            <p:cNvPr id="12" name="TextBox 11"/>
            <p:cNvSpPr txBox="1"/>
            <p:nvPr/>
          </p:nvSpPr>
          <p:spPr>
            <a:xfrm>
              <a:off x="5743268" y="1193548"/>
              <a:ext cx="94176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accent1">
                      <a:lumMod val="75000"/>
                    </a:schemeClr>
                  </a:solidFill>
                </a:rPr>
                <a:t>State of Israel</a:t>
              </a:r>
              <a:endParaRPr lang="he-IL" sz="11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268" y="114372"/>
              <a:ext cx="941767" cy="112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קבוצה 3"/>
          <p:cNvGrpSpPr/>
          <p:nvPr/>
        </p:nvGrpSpPr>
        <p:grpSpPr>
          <a:xfrm>
            <a:off x="-1" y="5828660"/>
            <a:ext cx="2205109" cy="962703"/>
            <a:chOff x="10059795" y="1375718"/>
            <a:chExt cx="1910498" cy="834082"/>
          </a:xfrm>
        </p:grpSpPr>
        <p:pic>
          <p:nvPicPr>
            <p:cNvPr id="16" name="תמונה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9795" y="1375718"/>
              <a:ext cx="1910498" cy="8340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083440" y="1471094"/>
              <a:ext cx="1015925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accent1">
                      <a:lumMod val="75000"/>
                    </a:schemeClr>
                  </a:solidFill>
                </a:rPr>
                <a:t>Water Authority</a:t>
              </a:r>
              <a:endParaRPr lang="he-IL" sz="11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8" name="אליפסה 17"/>
          <p:cNvSpPr/>
          <p:nvPr/>
        </p:nvSpPr>
        <p:spPr>
          <a:xfrm>
            <a:off x="310561" y="2643466"/>
            <a:ext cx="2998510" cy="299851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אליפסה 24"/>
          <p:cNvSpPr/>
          <p:nvPr/>
        </p:nvSpPr>
        <p:spPr>
          <a:xfrm>
            <a:off x="4313917" y="2648939"/>
            <a:ext cx="2998501" cy="2998000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4000" b="-3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אליפסה 25"/>
          <p:cNvSpPr/>
          <p:nvPr/>
        </p:nvSpPr>
        <p:spPr>
          <a:xfrm>
            <a:off x="8317262" y="2643447"/>
            <a:ext cx="2998501" cy="2998501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2" name="תמונה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004" y="5832095"/>
            <a:ext cx="819077" cy="88128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14" y="5798979"/>
            <a:ext cx="606684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Image result for ‫משרד החקלאות ופיתוח הכפר‬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157" y="545802"/>
            <a:ext cx="840749" cy="82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תמונה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048" y="4355574"/>
            <a:ext cx="1030099" cy="1187585"/>
          </a:xfrm>
          <a:prstGeom prst="rect">
            <a:avLst/>
          </a:prstGeom>
        </p:spPr>
      </p:pic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0" name="אליפסה 19"/>
          <p:cNvSpPr/>
          <p:nvPr/>
        </p:nvSpPr>
        <p:spPr>
          <a:xfrm>
            <a:off x="6366238" y="4847189"/>
            <a:ext cx="1541231" cy="141452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1" anchor="ctr"/>
          <a:lstStyle/>
          <a:p>
            <a:pPr algn="ctr" defTabSz="685800" rtl="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Hydro -forecasters</a:t>
            </a:r>
            <a:endParaRPr lang="he-IL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1" name="אליפסה 20"/>
          <p:cNvSpPr/>
          <p:nvPr/>
        </p:nvSpPr>
        <p:spPr>
          <a:xfrm>
            <a:off x="5315857" y="2685953"/>
            <a:ext cx="1449003" cy="148216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0"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Web site</a:t>
            </a:r>
            <a:endParaRPr lang="he-IL" sz="20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2" name="אליפסה 21"/>
          <p:cNvSpPr/>
          <p:nvPr/>
        </p:nvSpPr>
        <p:spPr>
          <a:xfrm>
            <a:off x="4231276" y="4854063"/>
            <a:ext cx="1470379" cy="141452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Data &amp; Analysis system</a:t>
            </a:r>
            <a:endParaRPr lang="he-IL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4" name="חץ למטה 23"/>
          <p:cNvSpPr/>
          <p:nvPr/>
        </p:nvSpPr>
        <p:spPr>
          <a:xfrm rot="3770047">
            <a:off x="6849155" y="2447833"/>
            <a:ext cx="613421" cy="817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0">
              <a:defRPr/>
            </a:pPr>
            <a:endParaRPr lang="he-IL" sz="135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27" name="Picture 10" descr="Image result for wrf model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608" y="1171580"/>
            <a:ext cx="908122" cy="7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כותרת 1"/>
          <p:cNvSpPr txBox="1">
            <a:spLocks/>
          </p:cNvSpPr>
          <p:nvPr/>
        </p:nvSpPr>
        <p:spPr>
          <a:xfrm>
            <a:off x="9818300" y="3700357"/>
            <a:ext cx="1708050" cy="60693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 rtl="0">
              <a:defRPr/>
            </a:pPr>
            <a:r>
              <a:rPr lang="en-US" sz="2000" b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Meteorological forecasters</a:t>
            </a:r>
            <a:endParaRPr lang="he-IL" sz="2000" b="1" dirty="0">
              <a:solidFill>
                <a:prstClr val="black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30" name="מלבן 29"/>
          <p:cNvSpPr/>
          <p:nvPr/>
        </p:nvSpPr>
        <p:spPr>
          <a:xfrm>
            <a:off x="9596497" y="3725505"/>
            <a:ext cx="1959490" cy="285445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0">
              <a:defRPr/>
            </a:pPr>
            <a:endParaRPr lang="he-IL" sz="135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1" name="חץ למטה 30"/>
          <p:cNvSpPr/>
          <p:nvPr/>
        </p:nvSpPr>
        <p:spPr>
          <a:xfrm rot="8109301">
            <a:off x="9037642" y="2427180"/>
            <a:ext cx="521870" cy="12865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0">
              <a:defRPr/>
            </a:pPr>
            <a:endParaRPr lang="he-IL" sz="135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2" name="חץ למעלה-למטה 31"/>
          <p:cNvSpPr/>
          <p:nvPr/>
        </p:nvSpPr>
        <p:spPr>
          <a:xfrm rot="2411514">
            <a:off x="5216068" y="4027133"/>
            <a:ext cx="490129" cy="91297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0">
              <a:defRPr/>
            </a:pPr>
            <a:endParaRPr lang="he-IL" sz="135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3" name="חץ למעלה-למטה 32"/>
          <p:cNvSpPr/>
          <p:nvPr/>
        </p:nvSpPr>
        <p:spPr>
          <a:xfrm rot="5400000">
            <a:off x="5760616" y="5064789"/>
            <a:ext cx="541579" cy="84844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0">
              <a:defRPr/>
            </a:pPr>
            <a:endParaRPr lang="he-IL" sz="135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4" name="חץ למטה 33"/>
          <p:cNvSpPr/>
          <p:nvPr/>
        </p:nvSpPr>
        <p:spPr>
          <a:xfrm rot="7270088">
            <a:off x="4047229" y="2733466"/>
            <a:ext cx="629184" cy="11252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0">
              <a:defRPr/>
            </a:pPr>
            <a:endParaRPr lang="he-IL" sz="135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5" name="אליפסה 34"/>
          <p:cNvSpPr/>
          <p:nvPr/>
        </p:nvSpPr>
        <p:spPr>
          <a:xfrm>
            <a:off x="877183" y="5106229"/>
            <a:ext cx="1421935" cy="1324998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General Public</a:t>
            </a:r>
            <a:endParaRPr lang="he-IL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cxnSp>
        <p:nvCxnSpPr>
          <p:cNvPr id="36" name="מחבר ישר 35"/>
          <p:cNvCxnSpPr/>
          <p:nvPr/>
        </p:nvCxnSpPr>
        <p:spPr>
          <a:xfrm flipH="1">
            <a:off x="4389834" y="3112554"/>
            <a:ext cx="325570" cy="65435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חץ למטה 36"/>
          <p:cNvSpPr/>
          <p:nvPr/>
        </p:nvSpPr>
        <p:spPr>
          <a:xfrm rot="5216701">
            <a:off x="2729809" y="4946610"/>
            <a:ext cx="613421" cy="13884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0">
              <a:defRPr/>
            </a:pPr>
            <a:endParaRPr lang="he-IL" sz="135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cxnSp>
        <p:nvCxnSpPr>
          <p:cNvPr id="38" name="מחבר ישר 37"/>
          <p:cNvCxnSpPr/>
          <p:nvPr/>
        </p:nvCxnSpPr>
        <p:spPr>
          <a:xfrm>
            <a:off x="3264756" y="5227790"/>
            <a:ext cx="35705" cy="78866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מחבר ישר 38"/>
          <p:cNvCxnSpPr/>
          <p:nvPr/>
        </p:nvCxnSpPr>
        <p:spPr>
          <a:xfrm>
            <a:off x="3423823" y="5219804"/>
            <a:ext cx="35705" cy="78866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מחבר ישר 39"/>
          <p:cNvCxnSpPr/>
          <p:nvPr/>
        </p:nvCxnSpPr>
        <p:spPr>
          <a:xfrm>
            <a:off x="3111854" y="5243762"/>
            <a:ext cx="35705" cy="78866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חץ למעלה-למטה 43"/>
          <p:cNvSpPr/>
          <p:nvPr/>
        </p:nvSpPr>
        <p:spPr>
          <a:xfrm rot="8100000">
            <a:off x="6440590" y="4006087"/>
            <a:ext cx="490129" cy="91297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0">
              <a:defRPr/>
            </a:pPr>
            <a:endParaRPr lang="he-IL" sz="135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5" name="משולש שווה-שוקיים 44"/>
          <p:cNvSpPr/>
          <p:nvPr/>
        </p:nvSpPr>
        <p:spPr>
          <a:xfrm>
            <a:off x="3543750" y="1857247"/>
            <a:ext cx="5011572" cy="4467017"/>
          </a:xfrm>
          <a:prstGeom prst="triangl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0">
              <a:defRPr/>
            </a:pPr>
            <a:endParaRPr lang="he-IL" sz="135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3" name="אליפסה 22"/>
          <p:cNvSpPr/>
          <p:nvPr/>
        </p:nvSpPr>
        <p:spPr>
          <a:xfrm>
            <a:off x="7566442" y="1606741"/>
            <a:ext cx="1277185" cy="12802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Hydro-  models</a:t>
            </a:r>
            <a:endParaRPr lang="he-IL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26" name="Picture 4" descr="Image result for ecmw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819" y="4761419"/>
            <a:ext cx="1176716" cy="135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תמונה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4567" y="5770893"/>
            <a:ext cx="1790968" cy="636981"/>
          </a:xfrm>
          <a:prstGeom prst="rect">
            <a:avLst/>
          </a:prstGeom>
        </p:spPr>
      </p:pic>
      <p:sp>
        <p:nvSpPr>
          <p:cNvPr id="48" name="חץ למטה 47"/>
          <p:cNvSpPr/>
          <p:nvPr/>
        </p:nvSpPr>
        <p:spPr>
          <a:xfrm rot="3152434">
            <a:off x="8793032" y="1502082"/>
            <a:ext cx="406821" cy="461671"/>
          </a:xfrm>
          <a:prstGeom prst="downArrow">
            <a:avLst>
              <a:gd name="adj1" fmla="val 51480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0">
              <a:defRPr/>
            </a:pPr>
            <a:endParaRPr lang="he-IL" sz="135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49" name="תמונה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9427" y="4231196"/>
            <a:ext cx="410829" cy="50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חץ שמאלה-ימינה 49"/>
          <p:cNvSpPr/>
          <p:nvPr/>
        </p:nvSpPr>
        <p:spPr>
          <a:xfrm rot="19881272">
            <a:off x="8027317" y="4717369"/>
            <a:ext cx="1357092" cy="44744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0">
              <a:defRPr/>
            </a:pPr>
            <a:endParaRPr lang="he-IL" sz="13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1" name="כותרת 1"/>
          <p:cNvSpPr txBox="1">
            <a:spLocks/>
          </p:cNvSpPr>
          <p:nvPr/>
        </p:nvSpPr>
        <p:spPr>
          <a:xfrm rot="19937784">
            <a:off x="8165211" y="5278055"/>
            <a:ext cx="1361553" cy="28041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rtl="0">
              <a:defRPr/>
            </a:pPr>
            <a:r>
              <a:rPr lang="en-US" sz="1800" b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Expert consultation</a:t>
            </a:r>
            <a:endParaRPr lang="he-IL" sz="1800" b="1" dirty="0">
              <a:solidFill>
                <a:prstClr val="black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7486" y="152401"/>
            <a:ext cx="1006710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en-US" sz="4000" b="1" kern="0" dirty="0" smtClean="0">
                <a:solidFill>
                  <a:srgbClr val="1F497D"/>
                </a:solidFill>
              </a:rPr>
              <a:t>Forecasting making process</a:t>
            </a:r>
            <a:endParaRPr lang="he-IL" sz="4000" b="1" kern="0" dirty="0">
              <a:solidFill>
                <a:srgbClr val="1F497D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8"/>
          <a:srcRect t="11283"/>
          <a:stretch/>
        </p:blipFill>
        <p:spPr>
          <a:xfrm>
            <a:off x="656645" y="1646394"/>
            <a:ext cx="2914530" cy="3247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8572" y="891041"/>
            <a:ext cx="295145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Emergency forces </a:t>
            </a:r>
          </a:p>
          <a:p>
            <a:pPr algn="l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Government agencies</a:t>
            </a:r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4" name="Picture 14" descr="×ª××× × ×§×©××¨×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85" name="תמונה 8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4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7486" y="152401"/>
            <a:ext cx="1006710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en-US" sz="4000" b="1" kern="0" dirty="0" smtClean="0">
                <a:solidFill>
                  <a:srgbClr val="1F497D"/>
                </a:solidFill>
              </a:rPr>
              <a:t>Personal </a:t>
            </a:r>
            <a:endParaRPr lang="he-IL" sz="4000" b="1" kern="0" dirty="0">
              <a:solidFill>
                <a:srgbClr val="1F497D"/>
              </a:solidFill>
            </a:endParaRPr>
          </a:p>
        </p:txBody>
      </p:sp>
      <p:pic>
        <p:nvPicPr>
          <p:cNvPr id="84" name="Picture 14" descr="×ª××× × ×§×©××¨×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85" name="תמונה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2533785971"/>
              </p:ext>
            </p:extLst>
          </p:nvPr>
        </p:nvGraphicFramePr>
        <p:xfrm>
          <a:off x="0" y="1253596"/>
          <a:ext cx="550227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דיאגרמה 8"/>
          <p:cNvGraphicFramePr/>
          <p:nvPr>
            <p:extLst>
              <p:ext uri="{D42A27DB-BD31-4B8C-83A1-F6EECF244321}">
                <p14:modId xmlns:p14="http://schemas.microsoft.com/office/powerpoint/2010/main" val="139760551"/>
              </p:ext>
            </p:extLst>
          </p:nvPr>
        </p:nvGraphicFramePr>
        <p:xfrm>
          <a:off x="4925685" y="977505"/>
          <a:ext cx="5944225" cy="5694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7" name="מחבר ישר 6"/>
          <p:cNvCxnSpPr/>
          <p:nvPr/>
        </p:nvCxnSpPr>
        <p:spPr>
          <a:xfrm>
            <a:off x="3867462" y="3192905"/>
            <a:ext cx="3072984" cy="0"/>
          </a:xfrm>
          <a:prstGeom prst="line">
            <a:avLst/>
          </a:prstGeom>
          <a:ln>
            <a:solidFill>
              <a:srgbClr val="70AD47"/>
            </a:solidFill>
            <a:prstDash val="lg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14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7486" y="152401"/>
            <a:ext cx="1006710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en-US" sz="4000" b="1" kern="0" dirty="0" smtClean="0">
                <a:solidFill>
                  <a:srgbClr val="1F497D"/>
                </a:solidFill>
              </a:rPr>
              <a:t>Operational </a:t>
            </a:r>
            <a:r>
              <a:rPr lang="en-US" sz="4000" b="1" kern="0" dirty="0">
                <a:solidFill>
                  <a:srgbClr val="1F497D"/>
                </a:solidFill>
              </a:rPr>
              <a:t>s</a:t>
            </a:r>
            <a:r>
              <a:rPr lang="en-US" sz="4000" b="1" kern="0" dirty="0" smtClean="0">
                <a:solidFill>
                  <a:srgbClr val="1F497D"/>
                </a:solidFill>
              </a:rPr>
              <a:t>cheme</a:t>
            </a:r>
            <a:endParaRPr lang="he-IL" sz="4000" b="1" kern="0" dirty="0">
              <a:solidFill>
                <a:srgbClr val="1F497D"/>
              </a:solidFill>
            </a:endParaRPr>
          </a:p>
        </p:txBody>
      </p:sp>
      <p:pic>
        <p:nvPicPr>
          <p:cNvPr id="84" name="Picture 14" descr="×ª××× × ×§×©××¨×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85" name="תמונה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  <p:graphicFrame>
        <p:nvGraphicFramePr>
          <p:cNvPr id="3" name="דיאגרמה 2"/>
          <p:cNvGraphicFramePr/>
          <p:nvPr>
            <p:extLst>
              <p:ext uri="{D42A27DB-BD31-4B8C-83A1-F6EECF244321}">
                <p14:modId xmlns:p14="http://schemas.microsoft.com/office/powerpoint/2010/main" val="3360290067"/>
              </p:ext>
            </p:extLst>
          </p:nvPr>
        </p:nvGraphicFramePr>
        <p:xfrm>
          <a:off x="1151066" y="506344"/>
          <a:ext cx="10477501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5786203" y="2606015"/>
            <a:ext cx="148402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en-US" sz="4000" b="1" kern="0" dirty="0" smtClean="0">
                <a:solidFill>
                  <a:srgbClr val="1F497D"/>
                </a:solidFill>
              </a:rPr>
              <a:t>Daily / sub-daily</a:t>
            </a:r>
            <a:endParaRPr lang="he-IL" sz="4000" b="1" kern="0" dirty="0">
              <a:solidFill>
                <a:srgbClr val="1F497D"/>
              </a:solidFill>
            </a:endParaRPr>
          </a:p>
        </p:txBody>
      </p:sp>
      <p:sp>
        <p:nvSpPr>
          <p:cNvPr id="6" name="אליפסה 5"/>
          <p:cNvSpPr/>
          <p:nvPr/>
        </p:nvSpPr>
        <p:spPr>
          <a:xfrm>
            <a:off x="5578601" y="2278504"/>
            <a:ext cx="1691630" cy="2616887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456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7" name="קבוצה 6"/>
          <p:cNvGrpSpPr/>
          <p:nvPr/>
        </p:nvGrpSpPr>
        <p:grpSpPr>
          <a:xfrm>
            <a:off x="254763" y="386012"/>
            <a:ext cx="2050794" cy="954383"/>
            <a:chOff x="4310281" y="2605"/>
            <a:chExt cx="2050794" cy="954383"/>
          </a:xfrm>
        </p:grpSpPr>
        <p:sp>
          <p:nvSpPr>
            <p:cNvPr id="8" name="מלבן מעוגל 7"/>
            <p:cNvSpPr/>
            <p:nvPr/>
          </p:nvSpPr>
          <p:spPr>
            <a:xfrm>
              <a:off x="4310281" y="2605"/>
              <a:ext cx="2050794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4356870" y="49194"/>
              <a:ext cx="1957616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just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</a:rPr>
                <a:t>Observations precipitation</a:t>
              </a:r>
              <a:endParaRPr lang="he-IL" sz="2400" b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תמונה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34" y="2126584"/>
            <a:ext cx="3080941" cy="4511062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3"/>
          <a:srcRect r="12339"/>
          <a:stretch/>
        </p:blipFill>
        <p:spPr>
          <a:xfrm>
            <a:off x="5288186" y="3925281"/>
            <a:ext cx="2917277" cy="2414581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040" y="2547258"/>
            <a:ext cx="2267185" cy="25097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87816" y="3411753"/>
            <a:ext cx="31962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Lightning detection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3789" y="386012"/>
            <a:ext cx="24730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</a:rPr>
              <a:t>Satellite products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55114" y="2100029"/>
            <a:ext cx="24730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Radar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760" y="1588965"/>
            <a:ext cx="24730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</a:rPr>
              <a:t>Rain gages</a:t>
            </a:r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 rotWithShape="1">
          <a:blip r:embed="rId5"/>
          <a:srcRect t="24568"/>
          <a:stretch/>
        </p:blipFill>
        <p:spPr>
          <a:xfrm>
            <a:off x="4327374" y="927869"/>
            <a:ext cx="2658035" cy="200868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7" name="קבוצה 6"/>
          <p:cNvGrpSpPr/>
          <p:nvPr/>
        </p:nvGrpSpPr>
        <p:grpSpPr>
          <a:xfrm>
            <a:off x="254762" y="386012"/>
            <a:ext cx="4274376" cy="954383"/>
            <a:chOff x="4310281" y="2605"/>
            <a:chExt cx="2050794" cy="954383"/>
          </a:xfrm>
        </p:grpSpPr>
        <p:sp>
          <p:nvSpPr>
            <p:cNvPr id="8" name="מלבן מעוגל 7"/>
            <p:cNvSpPr/>
            <p:nvPr/>
          </p:nvSpPr>
          <p:spPr>
            <a:xfrm>
              <a:off x="4310281" y="2605"/>
              <a:ext cx="2050794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4356870" y="49194"/>
              <a:ext cx="1957616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solidFill>
                    <a:schemeClr val="tx1"/>
                  </a:solidFill>
                </a:rPr>
                <a:t>O</a:t>
              </a:r>
              <a:r>
                <a:rPr lang="en-US" sz="2400" b="1" kern="1200" dirty="0" smtClean="0">
                  <a:solidFill>
                    <a:schemeClr val="tx1"/>
                  </a:solidFill>
                </a:rPr>
                <a:t>bservations  - 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accumulated precipitation and </a:t>
              </a:r>
              <a:r>
                <a:rPr lang="en-US" sz="2400" b="1" kern="1200" dirty="0" smtClean="0">
                  <a:solidFill>
                    <a:schemeClr val="tx1"/>
                  </a:solidFill>
                </a:rPr>
                <a:t>soil moisture</a:t>
              </a:r>
              <a:endParaRPr lang="he-IL" sz="2400" b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מלבן מעוגל 11"/>
          <p:cNvSpPr/>
          <p:nvPr/>
        </p:nvSpPr>
        <p:spPr>
          <a:xfrm>
            <a:off x="5411616" y="3103880"/>
            <a:ext cx="214611" cy="3005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1350"/>
          </a:p>
        </p:txBody>
      </p:sp>
      <p:pic>
        <p:nvPicPr>
          <p:cNvPr id="19" name="תמונה 18"/>
          <p:cNvPicPr>
            <a:picLocks noChangeAspect="1"/>
          </p:cNvPicPr>
          <p:nvPr/>
        </p:nvPicPr>
        <p:blipFill rotWithShape="1">
          <a:blip r:embed="rId2"/>
          <a:srcRect l="33958" t="14680" r="35328"/>
          <a:stretch/>
        </p:blipFill>
        <p:spPr>
          <a:xfrm>
            <a:off x="838675" y="2500313"/>
            <a:ext cx="2404588" cy="3989821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243" y="2471737"/>
            <a:ext cx="5409982" cy="401839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636" y="2400770"/>
            <a:ext cx="2434964" cy="41822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2760" y="1588965"/>
            <a:ext cx="24730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Soil moisture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3207" y="1588965"/>
            <a:ext cx="24730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Accumulated rain from radar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03654" y="1588965"/>
            <a:ext cx="24730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Accumulated rain from gages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24" name="תמונה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5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7" name="קבוצה 6"/>
          <p:cNvGrpSpPr/>
          <p:nvPr/>
        </p:nvGrpSpPr>
        <p:grpSpPr>
          <a:xfrm>
            <a:off x="254763" y="386012"/>
            <a:ext cx="2050794" cy="954383"/>
            <a:chOff x="4310281" y="2605"/>
            <a:chExt cx="2050794" cy="954383"/>
          </a:xfrm>
        </p:grpSpPr>
        <p:sp>
          <p:nvSpPr>
            <p:cNvPr id="8" name="מלבן מעוגל 7"/>
            <p:cNvSpPr/>
            <p:nvPr/>
          </p:nvSpPr>
          <p:spPr>
            <a:xfrm>
              <a:off x="4310281" y="2605"/>
              <a:ext cx="2050794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4356870" y="49194"/>
              <a:ext cx="1957616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just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solidFill>
                    <a:schemeClr val="tx1"/>
                  </a:solidFill>
                </a:rPr>
                <a:t>O</a:t>
              </a:r>
              <a:r>
                <a:rPr lang="en-US" sz="2400" b="1" kern="1200" dirty="0" smtClean="0">
                  <a:solidFill>
                    <a:schemeClr val="tx1"/>
                  </a:solidFill>
                </a:rPr>
                <a:t>bservations  discharge</a:t>
              </a:r>
              <a:endParaRPr lang="he-IL" sz="2400" b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מלבן מעוגל 11"/>
          <p:cNvSpPr/>
          <p:nvPr/>
        </p:nvSpPr>
        <p:spPr>
          <a:xfrm>
            <a:off x="5411616" y="3103880"/>
            <a:ext cx="214611" cy="3005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1350"/>
          </a:p>
        </p:txBody>
      </p:sp>
      <p:pic>
        <p:nvPicPr>
          <p:cNvPr id="14" name="תמונה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679" y="0"/>
            <a:ext cx="3328865" cy="681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383185" y="2436859"/>
            <a:ext cx="2808815" cy="29854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170 Discharge gages out of which 100 (blue) broadcast</a:t>
            </a:r>
          </a:p>
          <a:p>
            <a:pPr algn="l" rtl="0"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Broadcast resolution varies from 15’ to 60’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68" y="1890712"/>
            <a:ext cx="3887496" cy="4405829"/>
          </a:xfrm>
          <a:prstGeom prst="rect">
            <a:avLst/>
          </a:prstGeom>
        </p:spPr>
      </p:pic>
      <p:pic>
        <p:nvPicPr>
          <p:cNvPr id="17" name="תרשים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82" y="4215858"/>
            <a:ext cx="5488782" cy="241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3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10" name="קבוצה 9"/>
          <p:cNvGrpSpPr/>
          <p:nvPr/>
        </p:nvGrpSpPr>
        <p:grpSpPr>
          <a:xfrm>
            <a:off x="254763" y="386011"/>
            <a:ext cx="2050794" cy="954383"/>
            <a:chOff x="6440196" y="1028318"/>
            <a:chExt cx="2050794" cy="954383"/>
          </a:xfrm>
        </p:grpSpPr>
        <p:sp>
          <p:nvSpPr>
            <p:cNvPr id="11" name="מלבן מעוגל 10"/>
            <p:cNvSpPr/>
            <p:nvPr/>
          </p:nvSpPr>
          <p:spPr>
            <a:xfrm>
              <a:off x="6440196" y="1028318"/>
              <a:ext cx="2050794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732615"/>
                <a:satOff val="-7995"/>
                <a:lumOff val="294"/>
                <a:alphaOff val="0"/>
              </a:schemeClr>
            </a:fillRef>
            <a:effectRef idx="0">
              <a:schemeClr val="accent4">
                <a:hueOff val="1732615"/>
                <a:satOff val="-7995"/>
                <a:lumOff val="2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6486785" y="1074907"/>
              <a:ext cx="1957616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</a:rPr>
                <a:t>NWP models</a:t>
              </a:r>
              <a:endParaRPr lang="he-IL" sz="2400" b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" name="Picture 8" descr="Image result for gf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021" y="5675092"/>
            <a:ext cx="866718" cy="8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con forecast mod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3" y="5635579"/>
            <a:ext cx="1853855" cy="91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ecmw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142" y="5706702"/>
            <a:ext cx="800943" cy="80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094" y="5665423"/>
            <a:ext cx="2567459" cy="800943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6"/>
          <a:srcRect l="28474" t="11142"/>
          <a:stretch/>
        </p:blipFill>
        <p:spPr>
          <a:xfrm>
            <a:off x="265936" y="1082113"/>
            <a:ext cx="3947998" cy="452869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3051" y="1831335"/>
            <a:ext cx="6150749" cy="3779473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6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9180"/>
            <a:ext cx="6515100" cy="2638751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3"/>
          <a:srcRect t="34974" b="32821"/>
          <a:stretch/>
        </p:blipFill>
        <p:spPr>
          <a:xfrm>
            <a:off x="835689" y="4127932"/>
            <a:ext cx="5918143" cy="2549457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843" y="2105547"/>
            <a:ext cx="4288540" cy="4566415"/>
          </a:xfrm>
          <a:prstGeom prst="rect">
            <a:avLst/>
          </a:prstGeom>
        </p:spPr>
      </p:pic>
      <p:sp>
        <p:nvSpPr>
          <p:cNvPr id="14" name="מלבן 13"/>
          <p:cNvSpPr/>
          <p:nvPr/>
        </p:nvSpPr>
        <p:spPr>
          <a:xfrm>
            <a:off x="-5573553" y="4437214"/>
            <a:ext cx="12017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rtl="0">
              <a:defRPr/>
            </a:pPr>
            <a:r>
              <a:rPr lang="en-US" sz="2400" dirty="0" err="1" smtClean="0">
                <a:latin typeface="+mj-lt"/>
                <a:ea typeface="+mj-ea"/>
                <a:cs typeface="+mj-cs"/>
              </a:rPr>
              <a:t>Eilat</a:t>
            </a:r>
            <a:endParaRPr lang="he-IL" sz="2400" dirty="0">
              <a:latin typeface="+mj-lt"/>
              <a:ea typeface="+mj-ea"/>
              <a:cs typeface="+mj-cs"/>
            </a:endParaRPr>
          </a:p>
        </p:txBody>
      </p:sp>
      <p:grpSp>
        <p:nvGrpSpPr>
          <p:cNvPr id="15" name="קבוצה 14"/>
          <p:cNvGrpSpPr/>
          <p:nvPr/>
        </p:nvGrpSpPr>
        <p:grpSpPr>
          <a:xfrm>
            <a:off x="254763" y="386011"/>
            <a:ext cx="2050794" cy="954383"/>
            <a:chOff x="6440196" y="1028318"/>
            <a:chExt cx="2050794" cy="954383"/>
          </a:xfrm>
        </p:grpSpPr>
        <p:sp>
          <p:nvSpPr>
            <p:cNvPr id="17" name="מלבן מעוגל 16"/>
            <p:cNvSpPr/>
            <p:nvPr/>
          </p:nvSpPr>
          <p:spPr>
            <a:xfrm>
              <a:off x="6440196" y="1028318"/>
              <a:ext cx="2050794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732615"/>
                <a:satOff val="-7995"/>
                <a:lumOff val="294"/>
                <a:alphaOff val="0"/>
              </a:schemeClr>
            </a:fillRef>
            <a:effectRef idx="0">
              <a:schemeClr val="accent4">
                <a:hueOff val="1732615"/>
                <a:satOff val="-7995"/>
                <a:lumOff val="2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xtBox 17"/>
            <p:cNvSpPr txBox="1"/>
            <p:nvPr/>
          </p:nvSpPr>
          <p:spPr>
            <a:xfrm>
              <a:off x="6486785" y="1074907"/>
              <a:ext cx="1957616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</a:rPr>
                <a:t>NWP models</a:t>
              </a:r>
              <a:endParaRPr lang="he-IL" sz="2400" b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" name="תמונה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8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312" y="1985818"/>
            <a:ext cx="2004215" cy="4649779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/>
          <a:srcRect t="7577"/>
          <a:stretch/>
        </p:blipFill>
        <p:spPr>
          <a:xfrm>
            <a:off x="4428866" y="1291986"/>
            <a:ext cx="3533775" cy="534361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12" y="1629300"/>
            <a:ext cx="3321721" cy="47806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412240" y="1521229"/>
            <a:ext cx="434079" cy="50292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335886" y="1521229"/>
            <a:ext cx="3466475" cy="50292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4" name="קבוצה 13"/>
          <p:cNvGrpSpPr/>
          <p:nvPr/>
        </p:nvGrpSpPr>
        <p:grpSpPr>
          <a:xfrm>
            <a:off x="254763" y="386011"/>
            <a:ext cx="2050794" cy="954383"/>
            <a:chOff x="6440196" y="1028318"/>
            <a:chExt cx="2050794" cy="954383"/>
          </a:xfrm>
        </p:grpSpPr>
        <p:sp>
          <p:nvSpPr>
            <p:cNvPr id="15" name="מלבן מעוגל 14"/>
            <p:cNvSpPr/>
            <p:nvPr/>
          </p:nvSpPr>
          <p:spPr>
            <a:xfrm>
              <a:off x="6440196" y="1028318"/>
              <a:ext cx="2050794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732615"/>
                <a:satOff val="-7995"/>
                <a:lumOff val="294"/>
                <a:alphaOff val="0"/>
              </a:schemeClr>
            </a:fillRef>
            <a:effectRef idx="0">
              <a:schemeClr val="accent4">
                <a:hueOff val="1732615"/>
                <a:satOff val="-7995"/>
                <a:lumOff val="2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/>
            <p:cNvSpPr txBox="1"/>
            <p:nvPr/>
          </p:nvSpPr>
          <p:spPr>
            <a:xfrm>
              <a:off x="6486785" y="1074907"/>
              <a:ext cx="1957616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</a:rPr>
                <a:t>NWP models</a:t>
              </a:r>
              <a:endParaRPr lang="he-IL" sz="2400" b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תמונה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412241" y="997218"/>
            <a:ext cx="3480340" cy="283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Exceed 10 mm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277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13" name="קבוצה 12"/>
          <p:cNvGrpSpPr/>
          <p:nvPr/>
        </p:nvGrpSpPr>
        <p:grpSpPr>
          <a:xfrm>
            <a:off x="254763" y="386011"/>
            <a:ext cx="2050794" cy="954383"/>
            <a:chOff x="6966241" y="3333074"/>
            <a:chExt cx="2050794" cy="954383"/>
          </a:xfrm>
        </p:grpSpPr>
        <p:sp>
          <p:nvSpPr>
            <p:cNvPr id="14" name="מלבן מעוגל 13"/>
            <p:cNvSpPr/>
            <p:nvPr/>
          </p:nvSpPr>
          <p:spPr>
            <a:xfrm>
              <a:off x="6966241" y="3333074"/>
              <a:ext cx="2050794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Box 14"/>
            <p:cNvSpPr txBox="1"/>
            <p:nvPr/>
          </p:nvSpPr>
          <p:spPr>
            <a:xfrm>
              <a:off x="7012830" y="3379663"/>
              <a:ext cx="1957616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</a:rPr>
                <a:t>Hydrological models</a:t>
              </a:r>
              <a:endParaRPr lang="he-IL" sz="2400" b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תמונה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52" y="1656698"/>
            <a:ext cx="2531623" cy="478497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85" y="2220923"/>
            <a:ext cx="2995792" cy="42523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830" y="1562276"/>
            <a:ext cx="1858569" cy="667339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830" y="2635437"/>
            <a:ext cx="7614824" cy="3837871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1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523" y="152401"/>
            <a:ext cx="9903291" cy="11233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900" b="1" kern="0" dirty="0" smtClean="0">
                <a:solidFill>
                  <a:srgbClr val="1F497D"/>
                </a:solidFill>
              </a:rPr>
              <a:t>Flood prediction challenges</a:t>
            </a:r>
            <a:endParaRPr lang="en-US" sz="3900" b="1" kern="0" dirty="0">
              <a:solidFill>
                <a:srgbClr val="1F497D"/>
              </a:solidFill>
            </a:endParaRPr>
          </a:p>
          <a:p>
            <a:pPr algn="l" rtl="0"/>
            <a:endParaRPr lang="en-US" sz="28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26" name="Picture 2" descr="https://journals.ametsoc.org/na101/home/literatum/publisher/ams/journals/content/hydr/2018/15257541-19.6/jhm-d-18-0013.1/20180619/images/large/jhm-d-18-0013.1-f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8" r="52413"/>
          <a:stretch/>
        </p:blipFill>
        <p:spPr bwMode="auto">
          <a:xfrm>
            <a:off x="259865" y="1426286"/>
            <a:ext cx="3451876" cy="502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0.gstatic.com/images?q=tbn%3AANd9GcShkCVEASlrcD0aWEvnWgXh2urcOU1wmASY_7zBCMCGg_mKjnl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4" t="17526" r="28663" b="12036"/>
          <a:stretch/>
        </p:blipFill>
        <p:spPr bwMode="auto">
          <a:xfrm>
            <a:off x="6491012" y="1486260"/>
            <a:ext cx="2580132" cy="427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42314" y="6448831"/>
            <a:ext cx="2738854" cy="3806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  <a:tabLst>
                <a:tab pos="2637155" algn="ctr"/>
                <a:tab pos="5274310" algn="r"/>
              </a:tabLst>
            </a:pPr>
            <a:r>
              <a:rPr lang="en-US" sz="1400" dirty="0" err="1"/>
              <a:t>Armon</a:t>
            </a:r>
            <a:r>
              <a:rPr lang="en-US" sz="1400" dirty="0"/>
              <a:t> et al., 2018</a:t>
            </a:r>
            <a:endParaRPr lang="he-IL" sz="14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5"/>
          <a:srcRect l="30419" t="7502" r="21738"/>
          <a:stretch/>
        </p:blipFill>
        <p:spPr>
          <a:xfrm>
            <a:off x="3833540" y="1486260"/>
            <a:ext cx="2546494" cy="4272270"/>
          </a:xfrm>
          <a:prstGeom prst="rect">
            <a:avLst/>
          </a:prstGeom>
        </p:spPr>
      </p:pic>
      <p:pic>
        <p:nvPicPr>
          <p:cNvPr id="11" name="Picture 14" descr="×ª××× × ×§×©××¨×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73028" y="1945012"/>
            <a:ext cx="278805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Most of the population is situated along the coast</a:t>
            </a:r>
          </a:p>
          <a:p>
            <a:pPr algn="just" rtl="0"/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In the arid regions there are roads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and hiking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routes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6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13" name="קבוצה 12"/>
          <p:cNvGrpSpPr/>
          <p:nvPr/>
        </p:nvGrpSpPr>
        <p:grpSpPr>
          <a:xfrm>
            <a:off x="254763" y="386011"/>
            <a:ext cx="2050794" cy="954383"/>
            <a:chOff x="6966241" y="3333074"/>
            <a:chExt cx="2050794" cy="954383"/>
          </a:xfrm>
        </p:grpSpPr>
        <p:sp>
          <p:nvSpPr>
            <p:cNvPr id="14" name="מלבן מעוגל 13"/>
            <p:cNvSpPr/>
            <p:nvPr/>
          </p:nvSpPr>
          <p:spPr>
            <a:xfrm>
              <a:off x="6966241" y="3333074"/>
              <a:ext cx="2050794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Box 14"/>
            <p:cNvSpPr txBox="1"/>
            <p:nvPr/>
          </p:nvSpPr>
          <p:spPr>
            <a:xfrm>
              <a:off x="7012830" y="3379663"/>
              <a:ext cx="1957616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</a:rPr>
                <a:t>Hydrological models</a:t>
              </a:r>
              <a:endParaRPr lang="he-IL" sz="2400" b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תמונה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051" y="1340394"/>
            <a:ext cx="6328174" cy="519839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365" y="1610109"/>
            <a:ext cx="2116383" cy="2091916"/>
          </a:xfrm>
          <a:prstGeom prst="rect">
            <a:avLst/>
          </a:prstGeom>
        </p:spPr>
      </p:pic>
      <p:pic>
        <p:nvPicPr>
          <p:cNvPr id="27" name="תמונה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365" y="4071937"/>
            <a:ext cx="2116383" cy="1984830"/>
          </a:xfrm>
          <a:prstGeom prst="rect">
            <a:avLst/>
          </a:prstGeom>
        </p:spPr>
      </p:pic>
      <p:sp>
        <p:nvSpPr>
          <p:cNvPr id="6" name="חץ ימינה 5"/>
          <p:cNvSpPr/>
          <p:nvPr/>
        </p:nvSpPr>
        <p:spPr>
          <a:xfrm>
            <a:off x="3651761" y="2596567"/>
            <a:ext cx="791652" cy="2686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89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4" name="Picture 2" descr="214 Round Table Discussion Illustrations &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81" y="-500063"/>
            <a:ext cx="7920567" cy="79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ims.gov.il/sites/default/files/ims_data/map_images/model_maps/ifs/modelMap_ifs_precPoster_il_202203200000_202203200600_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4803811" y="2002722"/>
            <a:ext cx="685819" cy="13716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4"/>
          <a:srcRect t="3066" b="20271"/>
          <a:stretch/>
        </p:blipFill>
        <p:spPr>
          <a:xfrm rot="2700000">
            <a:off x="4283427" y="3963435"/>
            <a:ext cx="1443148" cy="9462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6" descr="https://ims.gov.il/sites/default/files/ims_data/map_images/model_maps/ifs/modelMap_ifs_slpThickness_emed_202203200000_202203200300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5416396" y="4041210"/>
            <a:ext cx="1554220" cy="12006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קבוצה 9"/>
          <p:cNvGrpSpPr/>
          <p:nvPr/>
        </p:nvGrpSpPr>
        <p:grpSpPr>
          <a:xfrm>
            <a:off x="254763" y="386011"/>
            <a:ext cx="2050794" cy="954383"/>
            <a:chOff x="5492295" y="5181344"/>
            <a:chExt cx="2050794" cy="954383"/>
          </a:xfrm>
        </p:grpSpPr>
        <p:sp>
          <p:nvSpPr>
            <p:cNvPr id="11" name="מלבן מעוגל 10"/>
            <p:cNvSpPr/>
            <p:nvPr/>
          </p:nvSpPr>
          <p:spPr>
            <a:xfrm>
              <a:off x="5492295" y="5181344"/>
              <a:ext cx="2050794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5538884" y="5227933"/>
              <a:ext cx="1957616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</a:rPr>
                <a:t>IMS + HIS discussion</a:t>
              </a:r>
              <a:endParaRPr lang="he-IL" sz="2400" b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8" descr="https://ims.gov.il/sites/default/files/ims_data/map_images/model_maps/ifs/modelMap_ifs_temp2wind10_emed_202203200000_202203200300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25600">
            <a:off x="6519006" y="3338489"/>
            <a:ext cx="1021600" cy="7891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Notebook paper and pencil hand drawn vector line art illustrat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0000">
            <a:off x="6172110" y="2148373"/>
            <a:ext cx="796925" cy="9412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ims.gov.il/sites/default/files/ims_data/map_images/model_maps/ifs/modelMap_ifs_precPoster_il_202203200000_202203200600_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4692430" y="2264488"/>
            <a:ext cx="685819" cy="13716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42760" y="1588965"/>
            <a:ext cx="247303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Daily synoptic discussion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785019">
            <a:off x="3924938" y="3337094"/>
            <a:ext cx="932362" cy="7569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10" name="קבוצה 9"/>
          <p:cNvGrpSpPr/>
          <p:nvPr/>
        </p:nvGrpSpPr>
        <p:grpSpPr>
          <a:xfrm>
            <a:off x="254763" y="386012"/>
            <a:ext cx="2050794" cy="954383"/>
            <a:chOff x="3128268" y="5181344"/>
            <a:chExt cx="2050794" cy="954383"/>
          </a:xfrm>
        </p:grpSpPr>
        <p:sp>
          <p:nvSpPr>
            <p:cNvPr id="11" name="מלבן מעוגל 10"/>
            <p:cNvSpPr/>
            <p:nvPr/>
          </p:nvSpPr>
          <p:spPr>
            <a:xfrm>
              <a:off x="3128268" y="5181344"/>
              <a:ext cx="2050794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930461"/>
                <a:satOff val="-31979"/>
                <a:lumOff val="1177"/>
                <a:alphaOff val="0"/>
              </a:schemeClr>
            </a:fillRef>
            <a:effectRef idx="0">
              <a:schemeClr val="accent4">
                <a:hueOff val="6930461"/>
                <a:satOff val="-31979"/>
                <a:lumOff val="1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3174857" y="5227933"/>
              <a:ext cx="1957616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</a:rPr>
                <a:t>Estimate impacts</a:t>
              </a:r>
              <a:endParaRPr lang="he-IL" sz="2400" b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6" descr="https://ims.gov.il/sites/default/files/ims_data/map_images/model_maps/ifs/modelMap_ifs_slpThickness_emed_202203200000_202203200300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5600">
            <a:off x="11761250" y="9806556"/>
            <a:ext cx="176382" cy="13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532" y="3459274"/>
            <a:ext cx="3861418" cy="2970321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977" y="1502665"/>
            <a:ext cx="5243765" cy="3441769"/>
          </a:xfrm>
          <a:prstGeom prst="rect">
            <a:avLst/>
          </a:prstGeom>
        </p:spPr>
      </p:pic>
      <p:pic>
        <p:nvPicPr>
          <p:cNvPr id="4116" name="Picture 20" descr="רשויות הניקוז בישרא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02"/>
          <a:stretch/>
        </p:blipFill>
        <p:spPr bwMode="auto">
          <a:xfrm>
            <a:off x="819921" y="1386984"/>
            <a:ext cx="2098720" cy="548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4244" y="2504636"/>
            <a:ext cx="1926238" cy="1926238"/>
          </a:xfrm>
          <a:prstGeom prst="rect">
            <a:avLst/>
          </a:prstGeom>
        </p:spPr>
      </p:pic>
      <p:pic>
        <p:nvPicPr>
          <p:cNvPr id="34" name="תמונה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2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10" name="קבוצה 9"/>
          <p:cNvGrpSpPr/>
          <p:nvPr/>
        </p:nvGrpSpPr>
        <p:grpSpPr>
          <a:xfrm>
            <a:off x="60905" y="386012"/>
            <a:ext cx="2438509" cy="954383"/>
            <a:chOff x="1460464" y="3333074"/>
            <a:chExt cx="2438509" cy="954383"/>
          </a:xfrm>
        </p:grpSpPr>
        <p:sp>
          <p:nvSpPr>
            <p:cNvPr id="11" name="מלבן מעוגל 10"/>
            <p:cNvSpPr/>
            <p:nvPr/>
          </p:nvSpPr>
          <p:spPr>
            <a:xfrm>
              <a:off x="1460464" y="3333074"/>
              <a:ext cx="2438509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663077"/>
                <a:satOff val="-39973"/>
                <a:lumOff val="1471"/>
                <a:alphaOff val="0"/>
              </a:schemeClr>
            </a:fillRef>
            <a:effectRef idx="0">
              <a:schemeClr val="accent4">
                <a:hueOff val="8663077"/>
                <a:satOff val="-39973"/>
                <a:lumOff val="1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1507053" y="3379663"/>
              <a:ext cx="2345331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rtl="0"/>
              <a:r>
                <a:rPr lang="en-US" sz="2400" b="1" dirty="0">
                  <a:solidFill>
                    <a:schemeClr val="tx1"/>
                  </a:solidFill>
                </a:rPr>
                <a:t>Forecast distribution &amp; updates</a:t>
              </a:r>
              <a:endParaRPr lang="he-IL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96385" y="1808209"/>
            <a:ext cx="5519186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Daily forecast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Detailed forecast + maps – 36h lead time with 6h resolution + 84h outlook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Continuous updates throughout the event  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Dissemination to the civil protection forces 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Dissemination to the general public via the IMS webpage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2"/>
              </a:solidFill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217" y="5274426"/>
            <a:ext cx="1559399" cy="1559399"/>
          </a:xfrm>
          <a:prstGeom prst="rect">
            <a:avLst/>
          </a:prstGeom>
        </p:spPr>
      </p:pic>
      <p:pic>
        <p:nvPicPr>
          <p:cNvPr id="15" name="Picture 2" descr="Email Message Envelope Icon Vector.mail Message Inbox.E-Mail Web Inbox  Stock Vector - Illustration of deliver, background: 15844984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6"/>
          <a:stretch/>
        </p:blipFill>
        <p:spPr bwMode="auto">
          <a:xfrm>
            <a:off x="5906125" y="4412321"/>
            <a:ext cx="956477" cy="86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123" y="4534647"/>
            <a:ext cx="763735" cy="767144"/>
          </a:xfrm>
          <a:prstGeom prst="rect">
            <a:avLst/>
          </a:prstGeom>
        </p:spPr>
      </p:pic>
      <p:pic>
        <p:nvPicPr>
          <p:cNvPr id="17" name="Picture 6" descr="Two O Clock icon PNG and SVG Vector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62" y="1733212"/>
            <a:ext cx="1639963" cy="16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9204" y="3894207"/>
            <a:ext cx="3653671" cy="2760438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5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10" name="קבוצה 9"/>
          <p:cNvGrpSpPr/>
          <p:nvPr/>
        </p:nvGrpSpPr>
        <p:grpSpPr>
          <a:xfrm>
            <a:off x="60905" y="386012"/>
            <a:ext cx="2438509" cy="954383"/>
            <a:chOff x="1460464" y="3333074"/>
            <a:chExt cx="2438509" cy="954383"/>
          </a:xfrm>
        </p:grpSpPr>
        <p:sp>
          <p:nvSpPr>
            <p:cNvPr id="11" name="מלבן מעוגל 10"/>
            <p:cNvSpPr/>
            <p:nvPr/>
          </p:nvSpPr>
          <p:spPr>
            <a:xfrm>
              <a:off x="1460464" y="3333074"/>
              <a:ext cx="2438509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663077"/>
                <a:satOff val="-39973"/>
                <a:lumOff val="1471"/>
                <a:alphaOff val="0"/>
              </a:schemeClr>
            </a:fillRef>
            <a:effectRef idx="0">
              <a:schemeClr val="accent4">
                <a:hueOff val="8663077"/>
                <a:satOff val="-39973"/>
                <a:lumOff val="1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1507053" y="3379663"/>
              <a:ext cx="2345331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rtl="0"/>
              <a:r>
                <a:rPr lang="en-US" sz="2400" b="1" dirty="0">
                  <a:solidFill>
                    <a:schemeClr val="tx1"/>
                  </a:solidFill>
                </a:rPr>
                <a:t>Forecast distribution &amp; updates</a:t>
              </a:r>
              <a:endParaRPr lang="he-IL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540" y="350836"/>
            <a:ext cx="6745574" cy="65071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063" y="748904"/>
            <a:ext cx="7508722" cy="5120262"/>
          </a:xfrm>
          <a:prstGeom prst="rect">
            <a:avLst/>
          </a:prstGeom>
        </p:spPr>
      </p:pic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10" name="קבוצה 9"/>
          <p:cNvGrpSpPr/>
          <p:nvPr/>
        </p:nvGrpSpPr>
        <p:grpSpPr>
          <a:xfrm>
            <a:off x="60905" y="386012"/>
            <a:ext cx="2438509" cy="954383"/>
            <a:chOff x="1460464" y="3333074"/>
            <a:chExt cx="2438509" cy="954383"/>
          </a:xfrm>
        </p:grpSpPr>
        <p:sp>
          <p:nvSpPr>
            <p:cNvPr id="11" name="מלבן מעוגל 10"/>
            <p:cNvSpPr/>
            <p:nvPr/>
          </p:nvSpPr>
          <p:spPr>
            <a:xfrm>
              <a:off x="1460464" y="3333074"/>
              <a:ext cx="2438509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663077"/>
                <a:satOff val="-39973"/>
                <a:lumOff val="1471"/>
                <a:alphaOff val="0"/>
              </a:schemeClr>
            </a:fillRef>
            <a:effectRef idx="0">
              <a:schemeClr val="accent4">
                <a:hueOff val="8663077"/>
                <a:satOff val="-39973"/>
                <a:lumOff val="1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1507053" y="3379663"/>
              <a:ext cx="2345331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rtl="0"/>
              <a:r>
                <a:rPr lang="en-US" sz="2400" b="1" dirty="0">
                  <a:solidFill>
                    <a:schemeClr val="tx1"/>
                  </a:solidFill>
                </a:rPr>
                <a:t>Forecast distribution &amp; updates</a:t>
              </a:r>
              <a:endParaRPr lang="he-IL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תמונה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453" y="3167453"/>
            <a:ext cx="10081792" cy="369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5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10" name="קבוצה 9"/>
          <p:cNvGrpSpPr/>
          <p:nvPr/>
        </p:nvGrpSpPr>
        <p:grpSpPr>
          <a:xfrm>
            <a:off x="60905" y="386012"/>
            <a:ext cx="2438509" cy="954383"/>
            <a:chOff x="1460464" y="3333074"/>
            <a:chExt cx="2438509" cy="954383"/>
          </a:xfrm>
        </p:grpSpPr>
        <p:sp>
          <p:nvSpPr>
            <p:cNvPr id="11" name="מלבן מעוגל 10"/>
            <p:cNvSpPr/>
            <p:nvPr/>
          </p:nvSpPr>
          <p:spPr>
            <a:xfrm>
              <a:off x="1460464" y="3333074"/>
              <a:ext cx="2438509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663077"/>
                <a:satOff val="-39973"/>
                <a:lumOff val="1471"/>
                <a:alphaOff val="0"/>
              </a:schemeClr>
            </a:fillRef>
            <a:effectRef idx="0">
              <a:schemeClr val="accent4">
                <a:hueOff val="8663077"/>
                <a:satOff val="-39973"/>
                <a:lumOff val="1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1507053" y="3379663"/>
              <a:ext cx="2345331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rtl="0"/>
              <a:r>
                <a:rPr lang="en-US" sz="2400" b="1" dirty="0">
                  <a:solidFill>
                    <a:schemeClr val="tx1"/>
                  </a:solidFill>
                </a:rPr>
                <a:t>Forecast distribution &amp; updates</a:t>
              </a:r>
              <a:endParaRPr lang="he-IL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מלבן 8"/>
          <p:cNvSpPr/>
          <p:nvPr/>
        </p:nvSpPr>
        <p:spPr>
          <a:xfrm>
            <a:off x="640549" y="1885950"/>
            <a:ext cx="4775984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01/02/2022 13:33 </a:t>
            </a:r>
          </a:p>
          <a:p>
            <a:pPr algn="l" rtl="0">
              <a:lnSpc>
                <a:spcPct val="150000"/>
              </a:lnSpc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Intense rainfall over central dead-sea basins </a:t>
            </a:r>
          </a:p>
          <a:p>
            <a:pPr algn="l" rtl="0">
              <a:lnSpc>
                <a:spcPct val="150000"/>
              </a:lnSpc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01/02/2022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15:33 </a:t>
            </a:r>
            <a:endParaRPr lang="en-US" sz="2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l" rtl="0">
              <a:lnSpc>
                <a:spcPct val="150000"/>
              </a:lnSpc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Alert: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high water level was detected at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</a:rPr>
              <a:t>Hever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 basin – flood is expected at road 90 within 20 minutes</a:t>
            </a:r>
            <a:endParaRPr lang="he-IL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931" y="1885949"/>
            <a:ext cx="4250644" cy="4763929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קבוצה 14"/>
          <p:cNvGrpSpPr/>
          <p:nvPr/>
        </p:nvGrpSpPr>
        <p:grpSpPr>
          <a:xfrm>
            <a:off x="5702283" y="1594285"/>
            <a:ext cx="5570555" cy="5159654"/>
            <a:chOff x="5449505" y="657225"/>
            <a:chExt cx="6241266" cy="5729502"/>
          </a:xfrm>
        </p:grpSpPr>
        <p:pic>
          <p:nvPicPr>
            <p:cNvPr id="16" name="תמונה 15"/>
            <p:cNvPicPr>
              <a:picLocks noChangeAspect="1"/>
            </p:cNvPicPr>
            <p:nvPr/>
          </p:nvPicPr>
          <p:blipFill rotWithShape="1">
            <a:blip r:embed="rId2"/>
            <a:srcRect b="14718"/>
            <a:stretch/>
          </p:blipFill>
          <p:spPr>
            <a:xfrm>
              <a:off x="5535197" y="657225"/>
              <a:ext cx="6069882" cy="5248275"/>
            </a:xfrm>
            <a:prstGeom prst="rect">
              <a:avLst/>
            </a:prstGeom>
          </p:spPr>
        </p:pic>
        <p:pic>
          <p:nvPicPr>
            <p:cNvPr id="17" name="תמונה 16"/>
            <p:cNvPicPr>
              <a:picLocks noChangeAspect="1"/>
            </p:cNvPicPr>
            <p:nvPr/>
          </p:nvPicPr>
          <p:blipFill rotWithShape="1">
            <a:blip r:embed="rId2"/>
            <a:srcRect l="26224" t="55690"/>
            <a:stretch/>
          </p:blipFill>
          <p:spPr>
            <a:xfrm>
              <a:off x="5449505" y="2586281"/>
              <a:ext cx="6241266" cy="3800446"/>
            </a:xfrm>
            <a:prstGeom prst="rect">
              <a:avLst/>
            </a:prstGeom>
          </p:spPr>
        </p:pic>
      </p:grpSp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10" name="קבוצה 9"/>
          <p:cNvGrpSpPr/>
          <p:nvPr/>
        </p:nvGrpSpPr>
        <p:grpSpPr>
          <a:xfrm>
            <a:off x="60905" y="386012"/>
            <a:ext cx="2438509" cy="954383"/>
            <a:chOff x="1460464" y="3333074"/>
            <a:chExt cx="2438509" cy="954383"/>
          </a:xfrm>
        </p:grpSpPr>
        <p:sp>
          <p:nvSpPr>
            <p:cNvPr id="11" name="מלבן מעוגל 10"/>
            <p:cNvSpPr/>
            <p:nvPr/>
          </p:nvSpPr>
          <p:spPr>
            <a:xfrm>
              <a:off x="1460464" y="3333074"/>
              <a:ext cx="2438509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663077"/>
                <a:satOff val="-39973"/>
                <a:lumOff val="1471"/>
                <a:alphaOff val="0"/>
              </a:schemeClr>
            </a:fillRef>
            <a:effectRef idx="0">
              <a:schemeClr val="accent4">
                <a:hueOff val="8663077"/>
                <a:satOff val="-39973"/>
                <a:lumOff val="1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1507053" y="3379663"/>
              <a:ext cx="2345331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rtl="0"/>
              <a:r>
                <a:rPr lang="en-US" sz="2400" b="1" dirty="0">
                  <a:solidFill>
                    <a:schemeClr val="tx1"/>
                  </a:solidFill>
                </a:rPr>
                <a:t>Forecast distribution &amp; updates</a:t>
              </a:r>
              <a:endParaRPr lang="he-IL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מלבן 8"/>
          <p:cNvSpPr/>
          <p:nvPr/>
        </p:nvSpPr>
        <p:spPr>
          <a:xfrm>
            <a:off x="640549" y="1479233"/>
            <a:ext cx="477598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200" b="1" u="sng" dirty="0" smtClean="0">
                <a:solidFill>
                  <a:schemeClr val="accent1">
                    <a:lumMod val="50000"/>
                  </a:schemeClr>
                </a:solidFill>
              </a:rPr>
              <a:t>Wednesday 01.08.2020: </a:t>
            </a:r>
          </a:p>
          <a:p>
            <a:pPr algn="l" rtl="0">
              <a:lnSpc>
                <a:spcPct val="150000"/>
              </a:lnSpc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07:30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: Intense rainfall at the north (see attached figures)</a:t>
            </a:r>
          </a:p>
          <a:p>
            <a:pPr algn="l" rtl="0">
              <a:lnSpc>
                <a:spcPct val="150000"/>
              </a:lnSpc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09:30: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Moderate stream flow was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detected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 at the western Galilee and is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expected to rise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l" rtl="0">
              <a:lnSpc>
                <a:spcPct val="150000"/>
              </a:lnSpc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11:00: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Steams flows are on the rise. </a:t>
            </a:r>
            <a:r>
              <a:rPr lang="en-US" sz="2200" dirty="0" smtClean="0">
                <a:solidFill>
                  <a:srgbClr val="FF0000"/>
                </a:solidFill>
              </a:rPr>
              <a:t>Immediate flooding is expected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</a:rPr>
              <a:t>Nahariya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l" rtl="0">
              <a:lnSpc>
                <a:spcPct val="150000"/>
              </a:lnSpc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12:30: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Flooding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</a:rPr>
              <a:t>Nahariya</a:t>
            </a:r>
            <a:endParaRPr lang="he-IL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תמונה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566" y="1209353"/>
            <a:ext cx="3233030" cy="3456684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486" y="3436517"/>
            <a:ext cx="3189306" cy="3268989"/>
          </a:xfrm>
          <a:prstGeom prst="rect">
            <a:avLst/>
          </a:prstGeom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6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10" name="קבוצה 9"/>
          <p:cNvGrpSpPr/>
          <p:nvPr/>
        </p:nvGrpSpPr>
        <p:grpSpPr>
          <a:xfrm>
            <a:off x="254763" y="386011"/>
            <a:ext cx="2050794" cy="954383"/>
            <a:chOff x="2180367" y="1028318"/>
            <a:chExt cx="2050794" cy="954383"/>
          </a:xfrm>
        </p:grpSpPr>
        <p:sp>
          <p:nvSpPr>
            <p:cNvPr id="11" name="מלבן מעוגל 10"/>
            <p:cNvSpPr/>
            <p:nvPr/>
          </p:nvSpPr>
          <p:spPr>
            <a:xfrm>
              <a:off x="2180367" y="1028318"/>
              <a:ext cx="2050794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2226956" y="1074907"/>
              <a:ext cx="1957616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</a:rPr>
                <a:t>Feedbacks + review</a:t>
              </a:r>
              <a:endParaRPr lang="he-IL" sz="2400" b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תמונה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432" y="1947923"/>
            <a:ext cx="2718216" cy="4698932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263" y="1293805"/>
            <a:ext cx="3429000" cy="5353050"/>
          </a:xfrm>
          <a:prstGeom prst="rect">
            <a:avLst/>
          </a:prstGeom>
        </p:spPr>
      </p:pic>
      <p:sp>
        <p:nvSpPr>
          <p:cNvPr id="16" name="מלבן 15"/>
          <p:cNvSpPr/>
          <p:nvPr/>
        </p:nvSpPr>
        <p:spPr>
          <a:xfrm>
            <a:off x="602749" y="1639291"/>
            <a:ext cx="4214545" cy="206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Report about current conditions from drainage authorities 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Feedbacks form the field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6" name="Picture 2" descr="76d76ceb-6654-4cfa-a87a-7f9eb0f3b6b6@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325" y="3598855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2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10" name="קבוצה 9"/>
          <p:cNvGrpSpPr/>
          <p:nvPr/>
        </p:nvGrpSpPr>
        <p:grpSpPr>
          <a:xfrm>
            <a:off x="254763" y="386011"/>
            <a:ext cx="2050794" cy="954383"/>
            <a:chOff x="2180367" y="1028318"/>
            <a:chExt cx="2050794" cy="954383"/>
          </a:xfrm>
        </p:grpSpPr>
        <p:sp>
          <p:nvSpPr>
            <p:cNvPr id="11" name="מלבן מעוגל 10"/>
            <p:cNvSpPr/>
            <p:nvPr/>
          </p:nvSpPr>
          <p:spPr>
            <a:xfrm>
              <a:off x="2180367" y="1028318"/>
              <a:ext cx="2050794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2226956" y="1074907"/>
              <a:ext cx="1957616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</a:rPr>
                <a:t>Feedbacks + review</a:t>
              </a:r>
              <a:endParaRPr lang="he-IL" sz="2400" b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מלבן 6"/>
          <p:cNvSpPr/>
          <p:nvPr/>
        </p:nvSpPr>
        <p:spPr>
          <a:xfrm>
            <a:off x="640549" y="1885950"/>
            <a:ext cx="421454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Collect reports from media: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Collect reports from data other sources</a:t>
            </a:r>
            <a:endParaRPr lang="he-IL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0" name="Picture 2" descr="Twitter logo icon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5"/>
          <a:stretch/>
        </p:blipFill>
        <p:spPr bwMode="auto">
          <a:xfrm>
            <a:off x="832404" y="2806180"/>
            <a:ext cx="1081229" cy="103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acebook and Online Harms White Paper | Elliot Colbur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81" y="2777867"/>
            <a:ext cx="1559995" cy="109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747" y="2861186"/>
            <a:ext cx="921250" cy="925362"/>
          </a:xfrm>
          <a:prstGeom prst="rect">
            <a:avLst/>
          </a:prstGeom>
        </p:spPr>
      </p:pic>
      <p:pic>
        <p:nvPicPr>
          <p:cNvPr id="7174" name="Picture 6" descr="Free Icon | New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53" y="2708710"/>
            <a:ext cx="1230313" cy="123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5114" y="103451"/>
            <a:ext cx="2891942" cy="6561919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3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523" y="152401"/>
            <a:ext cx="118315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3900" b="1" kern="0" dirty="0" smtClean="0">
                <a:solidFill>
                  <a:srgbClr val="1F497D"/>
                </a:solidFill>
              </a:rPr>
              <a:t>Urban </a:t>
            </a:r>
            <a:r>
              <a:rPr lang="en-US" sz="3900" b="1" kern="0" dirty="0">
                <a:solidFill>
                  <a:srgbClr val="1F497D"/>
                </a:solidFill>
              </a:rPr>
              <a:t>areas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955" y="1558456"/>
            <a:ext cx="11129668" cy="5795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  <a:tabLst>
                <a:tab pos="2637155" algn="ctr"/>
                <a:tab pos="5274310" algn="r"/>
              </a:tabLst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Tel Aviv – 2013			</a:t>
            </a:r>
            <a:endParaRPr lang="he-IL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4" descr="×ª××× × ×§×©××¨×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  <p:pic>
        <p:nvPicPr>
          <p:cNvPr id="2054" name="Picture 6" descr="נהריה: ניסה לחלץ בני משפחה בהצפות - וטבע למוות - חב&quot;ד אינפו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789" y="4108925"/>
            <a:ext cx="4739463" cy="266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55" y="2457717"/>
            <a:ext cx="4981812" cy="28092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71402" y="3420571"/>
            <a:ext cx="5995665" cy="5795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  <a:tabLst>
                <a:tab pos="2637155" algn="ctr"/>
                <a:tab pos="5274310" algn="r"/>
              </a:tabLst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Nahariya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2020</a:t>
            </a:r>
            <a:endParaRPr lang="he-IL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410" name="Picture 2" descr="עשרות פונו מבתיהם בשיטפונות: &quot;בכל שנה זה חוזר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048" y="848821"/>
            <a:ext cx="457199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71402" y="143991"/>
            <a:ext cx="5995665" cy="5795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  <a:tabLst>
                <a:tab pos="2637155" algn="ctr"/>
                <a:tab pos="5274310" algn="r"/>
              </a:tabLst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Ness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Ziona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2020</a:t>
            </a:r>
            <a:endParaRPr lang="he-IL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46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‫השירות המטאורולוגי‬‎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rtl="0"/>
            <a:endParaRPr lang="he-IL" sz="13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6" name="תמונה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366977" y="1858780"/>
            <a:ext cx="3657600" cy="493776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קבוצה 9"/>
          <p:cNvGrpSpPr/>
          <p:nvPr/>
        </p:nvGrpSpPr>
        <p:grpSpPr>
          <a:xfrm>
            <a:off x="254763" y="386011"/>
            <a:ext cx="2050794" cy="954383"/>
            <a:chOff x="2180367" y="1028318"/>
            <a:chExt cx="2050794" cy="954383"/>
          </a:xfrm>
        </p:grpSpPr>
        <p:sp>
          <p:nvSpPr>
            <p:cNvPr id="11" name="מלבן מעוגל 10"/>
            <p:cNvSpPr/>
            <p:nvPr/>
          </p:nvSpPr>
          <p:spPr>
            <a:xfrm>
              <a:off x="2180367" y="1028318"/>
              <a:ext cx="2050794" cy="9543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2226956" y="1074907"/>
              <a:ext cx="1957616" cy="861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</a:rPr>
                <a:t>Feedbacks + review</a:t>
              </a:r>
              <a:endParaRPr lang="he-IL" sz="2400" b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תמונה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43143" y="1524573"/>
            <a:ext cx="3657600" cy="4937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תמונה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852257" y="1190365"/>
            <a:ext cx="3657600" cy="4937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מלבן 15"/>
          <p:cNvSpPr/>
          <p:nvPr/>
        </p:nvSpPr>
        <p:spPr>
          <a:xfrm>
            <a:off x="640549" y="1885950"/>
            <a:ext cx="311716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Event report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Draw conclusions and recommendations</a:t>
            </a:r>
            <a:endParaRPr lang="he-IL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תמונה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420" y="116343"/>
            <a:ext cx="2887808" cy="1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25824" y="152401"/>
            <a:ext cx="107268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en-US" sz="3600" b="1" kern="0" dirty="0" smtClean="0">
                <a:solidFill>
                  <a:srgbClr val="1F497D"/>
                </a:solidFill>
              </a:rPr>
              <a:t>Work </a:t>
            </a:r>
            <a:r>
              <a:rPr lang="en-US" sz="3600" b="1" kern="0" dirty="0">
                <a:solidFill>
                  <a:srgbClr val="1F497D"/>
                </a:solidFill>
              </a:rPr>
              <a:t>plan, </a:t>
            </a:r>
            <a:r>
              <a:rPr lang="en-US" sz="3600" b="1" kern="0" dirty="0" smtClean="0">
                <a:solidFill>
                  <a:srgbClr val="1F497D"/>
                </a:solidFill>
              </a:rPr>
              <a:t>personal</a:t>
            </a:r>
            <a:endParaRPr lang="he-IL" sz="3600" b="1" kern="0" dirty="0">
              <a:solidFill>
                <a:srgbClr val="1F497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5313" y="1967129"/>
            <a:ext cx="9712929" cy="18774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Recruit hydrological forecasters 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Recruit urban hydrology modeler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Recruit hydrological modelers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16" name="Picture 14" descr="×ª××× × ×§×©××¨×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  <p:pic>
        <p:nvPicPr>
          <p:cNvPr id="8194" name="Picture 2" descr="Human Resources Illustrations Images &amp; Vectors - Royalty F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564" y="2257069"/>
            <a:ext cx="5431436" cy="42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50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25824" y="152401"/>
            <a:ext cx="107268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en-US" sz="3600" b="1" kern="0" dirty="0" smtClean="0">
                <a:solidFill>
                  <a:srgbClr val="1F497D"/>
                </a:solidFill>
              </a:rPr>
              <a:t>Work </a:t>
            </a:r>
            <a:r>
              <a:rPr lang="en-US" sz="3600" b="1" kern="0" dirty="0">
                <a:solidFill>
                  <a:srgbClr val="1F497D"/>
                </a:solidFill>
              </a:rPr>
              <a:t>plan, </a:t>
            </a:r>
            <a:r>
              <a:rPr lang="en-US" sz="3600" b="1" kern="0" dirty="0" smtClean="0">
                <a:solidFill>
                  <a:srgbClr val="1F497D"/>
                </a:solidFill>
              </a:rPr>
              <a:t>hydrological models and tools</a:t>
            </a:r>
            <a:endParaRPr lang="he-IL" sz="3600" b="1" kern="0" dirty="0">
              <a:solidFill>
                <a:srgbClr val="1F497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5314" y="1090398"/>
            <a:ext cx="9188274" cy="57554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Apply data assimilation to HEC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Improve HYDRO</a:t>
            </a:r>
            <a:endParaRPr lang="en-US" sz="3200" dirty="0">
              <a:solidFill>
                <a:schemeClr val="tx2"/>
              </a:solidFill>
            </a:endParaRP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Moving to hydrological ensemble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Improve </a:t>
            </a:r>
            <a:r>
              <a:rPr lang="en-US" sz="3200" dirty="0" err="1" smtClean="0">
                <a:solidFill>
                  <a:schemeClr val="tx2"/>
                </a:solidFill>
              </a:rPr>
              <a:t>nowcasting</a:t>
            </a:r>
            <a:r>
              <a:rPr lang="en-US" sz="3200" dirty="0" smtClean="0">
                <a:solidFill>
                  <a:schemeClr val="tx2"/>
                </a:solidFill>
              </a:rPr>
              <a:t> or short-runs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Testing </a:t>
            </a:r>
            <a:r>
              <a:rPr lang="en-US" sz="3200" dirty="0">
                <a:solidFill>
                  <a:schemeClr val="tx2"/>
                </a:solidFill>
              </a:rPr>
              <a:t>other </a:t>
            </a:r>
            <a:r>
              <a:rPr lang="en-US" sz="3200" dirty="0" smtClean="0">
                <a:solidFill>
                  <a:schemeClr val="tx2"/>
                </a:solidFill>
              </a:rPr>
              <a:t>models (GRP, HYPE…)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Strengthen collaboration with </a:t>
            </a:r>
            <a:r>
              <a:rPr lang="en-US" sz="3200" dirty="0" err="1" smtClean="0">
                <a:solidFill>
                  <a:schemeClr val="tx2"/>
                </a:solidFill>
              </a:rPr>
              <a:t>Efas</a:t>
            </a:r>
            <a:endParaRPr lang="en-US" sz="3200" dirty="0" smtClean="0">
              <a:solidFill>
                <a:schemeClr val="tx2"/>
              </a:solidFill>
            </a:endParaRP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Calculate rainfall and discharge thresholds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Calculate flood response times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Map flood plains and hazards</a:t>
            </a:r>
          </a:p>
        </p:txBody>
      </p:sp>
      <p:pic>
        <p:nvPicPr>
          <p:cNvPr id="16" name="Picture 14" descr="×ª××× × ×§×©××¨×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  <p:pic>
        <p:nvPicPr>
          <p:cNvPr id="8" name="Picture 2" descr="Try to minimize work in progress during sprint | by Nikolaos Raptis | 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753" y="3282846"/>
            <a:ext cx="2846156" cy="284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38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25824" y="152401"/>
            <a:ext cx="107268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en-US" sz="3600" b="1" kern="0" dirty="0" smtClean="0">
                <a:solidFill>
                  <a:srgbClr val="1F497D"/>
                </a:solidFill>
              </a:rPr>
              <a:t>Work </a:t>
            </a:r>
            <a:r>
              <a:rPr lang="en-US" sz="3600" b="1" kern="0" dirty="0">
                <a:solidFill>
                  <a:srgbClr val="1F497D"/>
                </a:solidFill>
              </a:rPr>
              <a:t>plan, </a:t>
            </a:r>
            <a:r>
              <a:rPr lang="en-US" sz="3600" b="1" kern="0" dirty="0" smtClean="0">
                <a:solidFill>
                  <a:srgbClr val="1F497D"/>
                </a:solidFill>
              </a:rPr>
              <a:t>forecast dissemination and tools</a:t>
            </a:r>
            <a:endParaRPr lang="he-IL" sz="3600" b="1" kern="0" dirty="0">
              <a:solidFill>
                <a:srgbClr val="1F497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5824" y="1090398"/>
            <a:ext cx="9188274" cy="57554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Public forecast dissemination on the IMS web-site 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Build civil protection forces user interface </a:t>
            </a:r>
          </a:p>
          <a:p>
            <a:pPr marL="800100" lvl="1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Forecasts </a:t>
            </a:r>
          </a:p>
          <a:p>
            <a:pPr marL="800100" lvl="1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Warnings </a:t>
            </a:r>
          </a:p>
          <a:p>
            <a:pPr marL="800100" lvl="1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Updates</a:t>
            </a:r>
          </a:p>
          <a:p>
            <a:pPr marL="800100" lvl="1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Feedbacks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Improve </a:t>
            </a:r>
            <a:r>
              <a:rPr lang="en-US" sz="3200" dirty="0">
                <a:solidFill>
                  <a:schemeClr val="tx2"/>
                </a:solidFill>
              </a:rPr>
              <a:t>forecaster user interface</a:t>
            </a:r>
          </a:p>
          <a:p>
            <a:pPr marL="800100" lvl="1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Improved </a:t>
            </a:r>
            <a:r>
              <a:rPr lang="en-US" sz="3200" dirty="0">
                <a:solidFill>
                  <a:schemeClr val="tx2"/>
                </a:solidFill>
              </a:rPr>
              <a:t>model </a:t>
            </a:r>
            <a:r>
              <a:rPr lang="en-US" sz="3200" dirty="0" smtClean="0">
                <a:solidFill>
                  <a:schemeClr val="tx2"/>
                </a:solidFill>
              </a:rPr>
              <a:t>presentation</a:t>
            </a:r>
          </a:p>
          <a:p>
            <a:pPr marL="800100" lvl="1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Auto warnings and alerts </a:t>
            </a:r>
          </a:p>
        </p:txBody>
      </p:sp>
      <p:pic>
        <p:nvPicPr>
          <p:cNvPr id="16" name="Picture 14" descr="×ª××× × ×§×©××¨×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  <p:pic>
        <p:nvPicPr>
          <p:cNvPr id="11276" name="Picture 12" descr="225,779 Desktop Computer Screen Stock Photos, Pictures &amp; Royalty-Free  Images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644" y="2353455"/>
            <a:ext cx="5006611" cy="413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תמונה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0865" y="2887516"/>
            <a:ext cx="879441" cy="19954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950" y="2867812"/>
            <a:ext cx="2667958" cy="2191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7404" y="4055115"/>
            <a:ext cx="979859" cy="10043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678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25824" y="152401"/>
            <a:ext cx="107268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en-US" sz="3600" b="1" kern="0" dirty="0" smtClean="0">
                <a:solidFill>
                  <a:srgbClr val="1F497D"/>
                </a:solidFill>
              </a:rPr>
              <a:t>Work plan, urban pluvial flooding</a:t>
            </a:r>
            <a:endParaRPr lang="he-IL" sz="3600" b="1" kern="0" dirty="0">
              <a:solidFill>
                <a:srgbClr val="1F497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5824" y="1328441"/>
            <a:ext cx="7354071" cy="37240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Literature review + urban flood forecasting centers and tools review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Map hazards and flood sensitives regions with the municipalities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Semi-auto alerts and warnings 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Adopt and apply models and tools</a:t>
            </a:r>
          </a:p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2"/>
              </a:solidFill>
            </a:endParaRPr>
          </a:p>
        </p:txBody>
      </p:sp>
      <p:pic>
        <p:nvPicPr>
          <p:cNvPr id="16" name="Picture 14" descr="×ª××× × ×§×©××¨×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11278" name="Picture 14" descr="https://lh4.googleusercontent.com/zPOV80lBWFXF9DFE46ccmTTDzgvO7Qd0ZWcC4GbooVIQZDakoAc7SX3AroqWk5UKbQvi8g20FMd_MH0hUwgC4vzXssNXELtZOeD4grLP6DgdC22w9xdHrbUiWQ8-YDkOqsaWEBI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49"/>
          <a:stretch/>
        </p:blipFill>
        <p:spPr bwMode="auto">
          <a:xfrm>
            <a:off x="7630007" y="1397928"/>
            <a:ext cx="4627575" cy="43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745" y="4486076"/>
            <a:ext cx="3780726" cy="232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9776" y="13239"/>
            <a:ext cx="12551094" cy="7113275"/>
            <a:chOff x="-1563777" y="321750"/>
            <a:chExt cx="12551094" cy="6478193"/>
          </a:xfrm>
        </p:grpSpPr>
        <p:pic>
          <p:nvPicPr>
            <p:cNvPr id="21" name="Picture 2" descr="Q:\Yair\GB_HYDRA_Desert\DataAnalysisZin\Photos&amp;Movies\BoazLangford\שטפונות במכתש הקטן 26.4.18\IMG_5774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-8000" contrast="5000"/>
            </a:blip>
            <a:srcRect l="26084" t="-4717" r="18111" b="47141"/>
            <a:stretch/>
          </p:blipFill>
          <p:spPr bwMode="auto">
            <a:xfrm>
              <a:off x="-1563777" y="964981"/>
              <a:ext cx="12551094" cy="5834962"/>
            </a:xfrm>
            <a:prstGeom prst="rect">
              <a:avLst/>
            </a:prstGeom>
            <a:noFill/>
          </p:spPr>
        </p:pic>
        <p:pic>
          <p:nvPicPr>
            <p:cNvPr id="22" name="Picture 2" descr="Q:\Yair\GB_HYDRA_Desert\DataAnalysisZin\Photos&amp;Movies\BoazLangford\שטפונות במכתש הקטן 26.4.18\IMG_5774.JPG"/>
            <p:cNvPicPr>
              <a:picLocks noChangeAspect="1" noChangeArrowheads="1"/>
            </p:cNvPicPr>
            <p:nvPr/>
          </p:nvPicPr>
          <p:blipFill>
            <a:blip r:embed="rId3" cstate="print">
              <a:lum bright="-8000" contrast="5000"/>
            </a:blip>
            <a:srcRect l="32500" t="9091" r="26667" b="85956"/>
            <a:stretch>
              <a:fillRect/>
            </a:stretch>
          </p:blipFill>
          <p:spPr bwMode="auto">
            <a:xfrm rot="10800000" flipH="1">
              <a:off x="-1524002" y="321750"/>
              <a:ext cx="12511317" cy="1270130"/>
            </a:xfrm>
            <a:prstGeom prst="rect">
              <a:avLst/>
            </a:prstGeom>
            <a:noFill/>
          </p:spPr>
        </p:pic>
      </p:grpSp>
      <p:pic>
        <p:nvPicPr>
          <p:cNvPr id="6" name="Picture 14" descr="×ª××× × ×§×©××¨×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5730" y="196348"/>
            <a:ext cx="1358800" cy="1369239"/>
          </a:xfrm>
          <a:prstGeom prst="rect">
            <a:avLst/>
          </a:prstGeom>
          <a:noFill/>
        </p:spPr>
      </p:pic>
      <p:sp>
        <p:nvSpPr>
          <p:cNvPr id="89110" name="AutoShape 22" descr="×ª××¦××ª ×ª××× × ×¢×××¨ âªefrat morinâ¬â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/>
          </a:p>
        </p:txBody>
      </p:sp>
      <p:sp>
        <p:nvSpPr>
          <p:cNvPr id="89112" name="AutoShape 24" descr="×ª××¦××ª ×ª××× × ×¢×××¨ âªefrat morinâ¬â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/>
          </a:p>
        </p:txBody>
      </p:sp>
      <p:sp>
        <p:nvSpPr>
          <p:cNvPr id="89134" name="AutoShape 46" descr="×ª××¦××ª ×ª××× × ×¢×××¨ âªnadav pelegâ¬â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/>
          </a:p>
        </p:txBody>
      </p:sp>
      <p:sp>
        <p:nvSpPr>
          <p:cNvPr id="89136" name="AutoShape 48" descr="×ª××¦××ª ×ª××× × ×¢×××¨ âªnadav pelegâ¬â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/>
          </a:p>
        </p:txBody>
      </p:sp>
      <p:sp>
        <p:nvSpPr>
          <p:cNvPr id="89138" name="AutoShape 50" descr="×ª××¦××ª ×ª××× × ×¢×××¨ âªnadav pelegâ¬â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/>
          </a:p>
        </p:txBody>
      </p:sp>
      <p:sp>
        <p:nvSpPr>
          <p:cNvPr id="89140" name="AutoShape 52" descr="×ª××¦××ª ×ª××× × ×¢×××¨ âªnadav pelegâ¬â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/>
          </a:p>
        </p:txBody>
      </p:sp>
      <p:pic>
        <p:nvPicPr>
          <p:cNvPr id="25" name="Picture 15"/>
          <p:cNvPicPr>
            <a:picLocks noChangeAspect="1" noChangeArrowheads="1"/>
          </p:cNvPicPr>
          <p:nvPr/>
        </p:nvPicPr>
        <p:blipFill rotWithShape="1">
          <a:blip r:embed="rId5" cstate="print"/>
          <a:srcRect l="31350" r="25433" b="13875"/>
          <a:stretch/>
        </p:blipFill>
        <p:spPr bwMode="auto">
          <a:xfrm>
            <a:off x="8673288" y="191711"/>
            <a:ext cx="1114665" cy="13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2" y="66975"/>
            <a:ext cx="1427870" cy="171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קבוצה 29"/>
          <p:cNvGrpSpPr/>
          <p:nvPr/>
        </p:nvGrpSpPr>
        <p:grpSpPr>
          <a:xfrm>
            <a:off x="9996711" y="187377"/>
            <a:ext cx="2236262" cy="1378210"/>
            <a:chOff x="10059795" y="1375718"/>
            <a:chExt cx="1910498" cy="834082"/>
          </a:xfrm>
        </p:grpSpPr>
        <p:pic>
          <p:nvPicPr>
            <p:cNvPr id="31" name="תמונה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9795" y="1375718"/>
              <a:ext cx="1910498" cy="83408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0083440" y="1471094"/>
              <a:ext cx="1015925" cy="3911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algn="just" rtl="0"/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Water Authority</a:t>
              </a:r>
              <a:endParaRPr lang="he-IL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6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523" y="152401"/>
            <a:ext cx="118315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3900" b="1" kern="0" dirty="0">
                <a:solidFill>
                  <a:srgbClr val="1F497D"/>
                </a:solidFill>
              </a:rPr>
              <a:t>Mediterranean areas</a:t>
            </a:r>
          </a:p>
        </p:txBody>
      </p:sp>
      <p:pic>
        <p:nvPicPr>
          <p:cNvPr id="13" name="Picture 14" descr="×ª××× × ×§×©××¨×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5"/>
          <a:srcRect t="5712" r="43726" b="46910"/>
          <a:stretch/>
        </p:blipFill>
        <p:spPr>
          <a:xfrm>
            <a:off x="5563675" y="3751320"/>
            <a:ext cx="5746091" cy="2971801"/>
          </a:xfrm>
          <a:prstGeom prst="rect">
            <a:avLst/>
          </a:prstGeom>
        </p:spPr>
      </p:pic>
      <p:pic>
        <p:nvPicPr>
          <p:cNvPr id="10" name="Picture 2" descr="All_Basins_view_no_barkan_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/>
          <a:stretch>
            <a:fillRect/>
          </a:stretch>
        </p:blipFill>
        <p:spPr bwMode="auto">
          <a:xfrm>
            <a:off x="254210" y="2656803"/>
            <a:ext cx="5930459" cy="398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רמות מנשה – ויקיפדיה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0"/>
          <a:stretch/>
        </p:blipFill>
        <p:spPr bwMode="auto">
          <a:xfrm>
            <a:off x="7480069" y="1495272"/>
            <a:ext cx="4334969" cy="19643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הרי ירושלים - מדריך מסע אחר אונליין: טיול להרי ירושלים, מסלולים והמלצות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610" y="798732"/>
            <a:ext cx="5534311" cy="191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1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DAR_COMPOSITE_ALL_Precip._Analysis_1368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14" y="-1320778"/>
            <a:ext cx="11117943" cy="1111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1049614" y="-464457"/>
            <a:ext cx="11142386" cy="5048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TextBox 18"/>
          <p:cNvSpPr txBox="1"/>
          <p:nvPr/>
        </p:nvSpPr>
        <p:spPr>
          <a:xfrm>
            <a:off x="4091364" y="6268756"/>
            <a:ext cx="1574227" cy="36730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Reuters</a:t>
            </a:r>
          </a:p>
        </p:txBody>
      </p:sp>
      <p:sp>
        <p:nvSpPr>
          <p:cNvPr id="26" name="כותרת 1"/>
          <p:cNvSpPr txBox="1">
            <a:spLocks/>
          </p:cNvSpPr>
          <p:nvPr/>
        </p:nvSpPr>
        <p:spPr>
          <a:xfrm>
            <a:off x="316039" y="58288"/>
            <a:ext cx="11272058" cy="831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4000" b="1" kern="0" dirty="0" smtClean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Arid </a:t>
            </a:r>
            <a:r>
              <a:rPr lang="en-US" sz="4000" b="1" kern="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areas</a:t>
            </a:r>
            <a:endParaRPr lang="he-IL" sz="4000" b="1" kern="0" dirty="0">
              <a:solidFill>
                <a:srgbClr val="1F497D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5" name="Picture 14" descr="×ª××× × ×§×©××¨×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27" name="תמונה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  <p:sp>
        <p:nvSpPr>
          <p:cNvPr id="28" name="מלבן 27"/>
          <p:cNvSpPr/>
          <p:nvPr/>
        </p:nvSpPr>
        <p:spPr>
          <a:xfrm>
            <a:off x="1175657" y="6521062"/>
            <a:ext cx="10901368" cy="1897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מלבן 28"/>
          <p:cNvSpPr/>
          <p:nvPr/>
        </p:nvSpPr>
        <p:spPr>
          <a:xfrm>
            <a:off x="2019300" y="2826460"/>
            <a:ext cx="4410076" cy="4234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" name="מלבן 29"/>
          <p:cNvSpPr/>
          <p:nvPr/>
        </p:nvSpPr>
        <p:spPr>
          <a:xfrm>
            <a:off x="9763125" y="2669980"/>
            <a:ext cx="2313900" cy="4188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2" name="תמונה 31"/>
          <p:cNvPicPr>
            <a:picLocks noChangeAspect="1"/>
          </p:cNvPicPr>
          <p:nvPr/>
        </p:nvPicPr>
        <p:blipFill rotWithShape="1">
          <a:blip r:embed="rId6"/>
          <a:srcRect l="46466" t="50148" r="7639" b="196"/>
          <a:stretch/>
        </p:blipFill>
        <p:spPr>
          <a:xfrm>
            <a:off x="6257926" y="1123519"/>
            <a:ext cx="5114626" cy="311467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3125" y="4581660"/>
            <a:ext cx="355709" cy="1939401"/>
          </a:xfrm>
          <a:prstGeom prst="rect">
            <a:avLst/>
          </a:prstGeom>
        </p:spPr>
      </p:pic>
      <p:pic>
        <p:nvPicPr>
          <p:cNvPr id="4098" name="Picture 2" descr="נחל צאלים וברכת צפירה - דרום ים המלח ומדבר יהודה - טיולי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28"/>
          <a:stretch/>
        </p:blipFill>
        <p:spPr bwMode="auto">
          <a:xfrm>
            <a:off x="470048" y="875506"/>
            <a:ext cx="4670930" cy="245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5 נקודות מהן תוכלו לראות שיטפונות בלי להסתכן! - OUTPANE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86" y="3533282"/>
            <a:ext cx="4720441" cy="31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3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×ª××× × ×§×©××¨×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27" name="תמונה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914" y="2011674"/>
            <a:ext cx="7379772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en-US" sz="3200" b="1" u="sng" dirty="0" smtClean="0">
                <a:solidFill>
                  <a:schemeClr val="accent1">
                    <a:lumMod val="50000"/>
                  </a:schemeClr>
                </a:solidFill>
              </a:rPr>
              <a:t>Protecting</a:t>
            </a:r>
            <a:r>
              <a:rPr lang="en-US" sz="3200" b="1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u="sng" dirty="0" smtClean="0">
                <a:solidFill>
                  <a:schemeClr val="accent1">
                    <a:lumMod val="50000"/>
                  </a:schemeClr>
                </a:solidFill>
              </a:rPr>
              <a:t>lives and property</a:t>
            </a:r>
          </a:p>
          <a:p>
            <a:pPr marL="342900" indent="-34290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Distribute hydrological forecasts and warnings </a:t>
            </a:r>
          </a:p>
          <a:p>
            <a:pPr marL="342900" indent="-34290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Fully support civil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protection agencies</a:t>
            </a:r>
          </a:p>
          <a:p>
            <a:pPr marL="342900" indent="-34290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Monitor rainfall and discharge and distribute constant updates  </a:t>
            </a:r>
          </a:p>
          <a:p>
            <a:pPr marL="342900" indent="-34290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486" y="152401"/>
            <a:ext cx="1006710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en-US" sz="4000" b="1" kern="0" dirty="0" smtClean="0">
                <a:solidFill>
                  <a:srgbClr val="1F497D"/>
                </a:solidFill>
              </a:rPr>
              <a:t>Israel needs a National Flood Center</a:t>
            </a:r>
            <a:endParaRPr lang="he-IL" sz="4000" b="1" kern="0" dirty="0">
              <a:solidFill>
                <a:srgbClr val="1F497D"/>
              </a:solidFill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5"/>
          <a:srcRect r="5393"/>
          <a:stretch/>
        </p:blipFill>
        <p:spPr>
          <a:xfrm>
            <a:off x="8564447" y="4514563"/>
            <a:ext cx="3608186" cy="2135777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4446" y="1811953"/>
            <a:ext cx="3627554" cy="2156587"/>
          </a:xfrm>
          <a:prstGeom prst="rect">
            <a:avLst/>
          </a:prstGeom>
        </p:spPr>
      </p:pic>
      <p:pic>
        <p:nvPicPr>
          <p:cNvPr id="10" name="Picture 14" descr="×ª××× × ×§×©××¨×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85550" y="1811953"/>
            <a:ext cx="606450" cy="654180"/>
          </a:xfrm>
          <a:prstGeom prst="rect">
            <a:avLst/>
          </a:prstGeom>
          <a:noFill/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928" y="4514563"/>
            <a:ext cx="429694" cy="64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5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קבוצה 18"/>
          <p:cNvGrpSpPr/>
          <p:nvPr/>
        </p:nvGrpSpPr>
        <p:grpSpPr>
          <a:xfrm>
            <a:off x="1008185" y="702006"/>
            <a:ext cx="10404231" cy="6042860"/>
            <a:chOff x="241069" y="2227448"/>
            <a:chExt cx="7064147" cy="4394324"/>
          </a:xfrm>
        </p:grpSpPr>
        <p:pic>
          <p:nvPicPr>
            <p:cNvPr id="7" name="תמונה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609" y="3476566"/>
              <a:ext cx="6318499" cy="2689632"/>
            </a:xfrm>
            <a:prstGeom prst="rect">
              <a:avLst/>
            </a:prstGeom>
          </p:spPr>
        </p:pic>
        <p:pic>
          <p:nvPicPr>
            <p:cNvPr id="8" name="Picture 2" descr="https://lh3.googleusercontent.com/QyRwwopfLZv6-nNcRoHjHo5E3LGld76UQSt_evs08tHEe8GJrrrnxYglTOu7FlMBIbEhuo9zULJoka10Uwgm-IunAspCrLV-qQqe3eq84dI5IXYo0slWG7h-0m5pTs1C50A5O7Rw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5" r="2923" b="18791"/>
            <a:stretch/>
          </p:blipFill>
          <p:spPr bwMode="auto">
            <a:xfrm>
              <a:off x="4990701" y="2709518"/>
              <a:ext cx="2244436" cy="147258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תמונה 8"/>
            <p:cNvPicPr>
              <a:picLocks noChangeAspect="1"/>
            </p:cNvPicPr>
            <p:nvPr/>
          </p:nvPicPr>
          <p:blipFill rotWithShape="1">
            <a:blip r:embed="rId4"/>
            <a:srcRect t="15303"/>
            <a:stretch/>
          </p:blipFill>
          <p:spPr>
            <a:xfrm>
              <a:off x="301616" y="5257946"/>
              <a:ext cx="1973090" cy="118738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0" name="Picture 4" descr="A decade of flood forecasting - Met Offic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01" y="2667635"/>
              <a:ext cx="1683987" cy="1087410"/>
            </a:xfrm>
            <a:prstGeom prst="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</p:pic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53147" y="2667634"/>
              <a:ext cx="1354315" cy="1087411"/>
            </a:xfrm>
            <a:prstGeom prst="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</p:pic>
        <p:pic>
          <p:nvPicPr>
            <p:cNvPr id="14" name="Picture 2" descr="https://lh3.googleusercontent.com/JvdGTHRnuxw-D_akxZraKEz2UwZ2Nh1BMAPWLDKI4tOb4BJ-VefVSuH20qTMIBqXPU1sTYEDm4MLXLq9465CdpQrWeyM9rY2nSxlZcxzshecdRhnTV78qwvCVpDTh3h27fftdCRB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" t="18524" r="35857" b="10279"/>
            <a:stretch/>
          </p:blipFill>
          <p:spPr bwMode="auto">
            <a:xfrm>
              <a:off x="301616" y="4323690"/>
              <a:ext cx="1087643" cy="88437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מחבר חץ ישר 14"/>
            <p:cNvCxnSpPr/>
            <p:nvPr/>
          </p:nvCxnSpPr>
          <p:spPr>
            <a:xfrm>
              <a:off x="3494359" y="3842543"/>
              <a:ext cx="404309" cy="32697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מחבר חץ ישר 15"/>
            <p:cNvCxnSpPr/>
            <p:nvPr/>
          </p:nvCxnSpPr>
          <p:spPr>
            <a:xfrm flipV="1">
              <a:off x="2353147" y="5732310"/>
              <a:ext cx="523937" cy="23865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מחבר חץ ישר 16"/>
            <p:cNvCxnSpPr/>
            <p:nvPr/>
          </p:nvCxnSpPr>
          <p:spPr>
            <a:xfrm flipH="1">
              <a:off x="4074505" y="4227706"/>
              <a:ext cx="797167" cy="41240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מלבן 17"/>
            <p:cNvSpPr/>
            <p:nvPr/>
          </p:nvSpPr>
          <p:spPr>
            <a:xfrm>
              <a:off x="241069" y="2227448"/>
              <a:ext cx="7064147" cy="43943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0" name="כותרת 1"/>
          <p:cNvSpPr txBox="1">
            <a:spLocks/>
          </p:cNvSpPr>
          <p:nvPr/>
        </p:nvSpPr>
        <p:spPr>
          <a:xfrm>
            <a:off x="316039" y="58288"/>
            <a:ext cx="11272058" cy="831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4000" b="1" kern="0" dirty="0" smtClean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Forecast centers and tools survey (13)</a:t>
            </a:r>
            <a:endParaRPr lang="he-IL" sz="4000" b="1" kern="0" dirty="0">
              <a:solidFill>
                <a:srgbClr val="1F497D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תמונה 19"/>
          <p:cNvPicPr>
            <a:picLocks noChangeAspect="1"/>
          </p:cNvPicPr>
          <p:nvPr/>
        </p:nvPicPr>
        <p:blipFill rotWithShape="1">
          <a:blip r:embed="rId2"/>
          <a:srcRect l="6788" t="8831" r="2415" b="9257"/>
          <a:stretch/>
        </p:blipFill>
        <p:spPr>
          <a:xfrm>
            <a:off x="7354182" y="3955561"/>
            <a:ext cx="4611198" cy="2902439"/>
          </a:xfrm>
          <a:prstGeom prst="rect">
            <a:avLst/>
          </a:prstGeom>
          <a:ln>
            <a:noFill/>
          </a:ln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316039" y="58288"/>
            <a:ext cx="11272058" cy="831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4000" b="1" kern="0" dirty="0" smtClean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Review main findings: </a:t>
            </a:r>
            <a:endParaRPr lang="he-IL" sz="4000" b="1" kern="0" dirty="0">
              <a:solidFill>
                <a:srgbClr val="1F497D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692" y="768759"/>
            <a:ext cx="9556805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In each country</a:t>
            </a:r>
          </a:p>
          <a:p>
            <a:pPr marL="342900" indent="-34290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2-3 hydrological developing centers</a:t>
            </a:r>
          </a:p>
          <a:p>
            <a:pPr marL="342900" indent="-34290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Central + regional flood forecasting centers with 8-15 people</a:t>
            </a:r>
          </a:p>
          <a:p>
            <a:pPr marL="342900" indent="-34290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Each centers operates 2-4 hydrological models</a:t>
            </a:r>
          </a:p>
          <a:p>
            <a:pPr algn="just" rtl="0">
              <a:lnSpc>
                <a:spcPct val="150000"/>
              </a:lnSpc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WMO – suggest 24 personals for management, forecasting, development and support</a:t>
            </a:r>
          </a:p>
          <a:p>
            <a:pPr algn="just" rtl="0">
              <a:lnSpc>
                <a:spcPct val="150000"/>
              </a:lnSpc>
            </a:pPr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0747947" y="4561660"/>
            <a:ext cx="975061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2000" b="1" dirty="0" smtClean="0">
                <a:solidFill>
                  <a:sysClr val="windowText" lastClr="000000"/>
                </a:solidFill>
              </a:rPr>
              <a:t>Forecast</a:t>
            </a:r>
            <a:endParaRPr lang="he-IL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10747947" y="5008135"/>
            <a:ext cx="975061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2000" b="1" dirty="0" smtClean="0">
                <a:solidFill>
                  <a:sysClr val="windowText" lastClr="000000"/>
                </a:solidFill>
              </a:rPr>
              <a:t>Develop</a:t>
            </a:r>
            <a:endParaRPr lang="he-IL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10747947" y="5477740"/>
            <a:ext cx="975061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2000" b="1" dirty="0" smtClean="0">
                <a:solidFill>
                  <a:sysClr val="windowText" lastClr="000000"/>
                </a:solidFill>
              </a:rPr>
              <a:t>Support</a:t>
            </a:r>
            <a:endParaRPr lang="he-IL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10747947" y="5902422"/>
            <a:ext cx="975061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en-US" sz="2000" b="1" dirty="0" smtClean="0">
                <a:solidFill>
                  <a:sysClr val="windowText" lastClr="000000"/>
                </a:solidFill>
              </a:rPr>
              <a:t>Manage</a:t>
            </a:r>
            <a:endParaRPr lang="he-IL" sz="24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val="3956093883"/>
              </p:ext>
            </p:extLst>
          </p:nvPr>
        </p:nvGraphicFramePr>
        <p:xfrm>
          <a:off x="347486" y="152401"/>
          <a:ext cx="11571514" cy="7445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" name="Picture 14" descr="×ª××× × ×§×©××¨×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27" name="תמונה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486" y="152401"/>
            <a:ext cx="1006710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kern="0" dirty="0" smtClean="0">
                <a:solidFill>
                  <a:srgbClr val="1F497D"/>
                </a:solidFill>
              </a:rPr>
              <a:t>Joint effort - interoffice  </a:t>
            </a:r>
            <a:r>
              <a:rPr lang="en-US" sz="4000" b="1" kern="0" dirty="0">
                <a:solidFill>
                  <a:srgbClr val="1F497D"/>
                </a:solidFill>
              </a:rPr>
              <a:t>cooperation</a:t>
            </a:r>
            <a:endParaRPr lang="he-IL" sz="4000" b="1" kern="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2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636</Words>
  <Application>Microsoft Office PowerPoint</Application>
  <PresentationFormat>מסך רחב</PresentationFormat>
  <Paragraphs>170</Paragraphs>
  <Slides>35</Slides>
  <Notes>8</Notes>
  <HiddenSlides>1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Israel Water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Rinat Yair</dc:creator>
  <cp:lastModifiedBy>Rinat Yair</cp:lastModifiedBy>
  <cp:revision>71</cp:revision>
  <dcterms:created xsi:type="dcterms:W3CDTF">2022-03-14T07:49:52Z</dcterms:created>
  <dcterms:modified xsi:type="dcterms:W3CDTF">2022-03-21T11:48:30Z</dcterms:modified>
</cp:coreProperties>
</file>