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media/image1.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10691812"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1107000" y="812520"/>
            <a:ext cx="5345280" cy="4008960"/>
          </a:xfrm>
          <a:prstGeom prst="rect">
            <a:avLst/>
          </a:prstGeom>
        </p:spPr>
        <p:txBody>
          <a:bodyPr lIns="0" rIns="0" tIns="0" bIns="0" anchor="ctr">
            <a:noAutofit/>
          </a:bodyPr>
          <a:p>
            <a:r>
              <a:rPr b="1" lang="en-GB" sz="3200" spc="-1" strike="noStrike">
                <a:latin typeface="Arial"/>
              </a:rPr>
              <a:t>Cliquez pour déplacer la diapo</a:t>
            </a:r>
            <a:endParaRPr b="1" lang="en-GB" sz="3200" spc="-1" strike="noStrike">
              <a:latin typeface="Arial"/>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Cliquez pour modifier le format des notes</a:t>
            </a:r>
            <a:endParaRPr b="0" lang="en-GB"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noAutofit/>
          </a:bodyPr>
          <a:p>
            <a:r>
              <a:rPr b="0" lang="en-GB" sz="1400" spc="-1" strike="noStrike">
                <a:latin typeface="Times New Roman"/>
              </a:rPr>
              <a:t>&lt;en-tête&gt;</a:t>
            </a:r>
            <a:endParaRPr b="0" lang="en-GB"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noAutofit/>
          </a:bodyPr>
          <a:p>
            <a:pPr algn="r"/>
            <a:r>
              <a:rPr b="0" lang="en-GB" sz="1400" spc="-1" strike="noStrike">
                <a:latin typeface="Times New Roman"/>
              </a:rPr>
              <a:t>&lt;date/heure&gt;</a:t>
            </a:r>
            <a:endParaRPr b="0" lang="en-GB"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noAutofit/>
          </a:bodyPr>
          <a:p>
            <a:r>
              <a:rPr b="0" lang="en-GB" sz="1400" spc="-1" strike="noStrike">
                <a:latin typeface="Times New Roman"/>
              </a:rPr>
              <a:t>&lt;pied de page&gt;</a:t>
            </a:r>
            <a:endParaRPr b="0" lang="en-GB"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CDC1896-0B13-4DA0-A156-5DEF71503B78}" type="slidenum">
              <a:rPr b="0" lang="en-GB" sz="1400" spc="-1" strike="noStrike">
                <a:latin typeface="Times New Roman"/>
              </a:rPr>
              <a:t>&lt;numéro&gt;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sldImg"/>
          </p:nvPr>
        </p:nvSpPr>
        <p:spPr>
          <a:xfrm>
            <a:off x="1107000" y="812520"/>
            <a:ext cx="5345280" cy="4008960"/>
          </a:xfrm>
          <a:prstGeom prst="rect">
            <a:avLst/>
          </a:prstGeom>
        </p:spPr>
      </p:sp>
      <p:sp>
        <p:nvSpPr>
          <p:cNvPr id="106"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Merci Madame la présidente, Bonjour à tous, j’ai fait les diapositives en anglais, mais je vais présenter en français, car je serai plus à l’aise ainsi.</a:t>
            </a:r>
            <a:endParaRPr b="0" lang="fr-FR" sz="2000" spc="-1" strike="noStrike">
              <a:latin typeface="Arial"/>
            </a:endParaRPr>
          </a:p>
          <a:p>
            <a:endParaRPr b="0" lang="fr-FR" sz="2000" spc="-1" strike="noStrike">
              <a:latin typeface="Arial"/>
            </a:endParaRPr>
          </a:p>
          <a:p>
            <a:r>
              <a:rPr b="0" lang="fr-FR" sz="2000" spc="-1" strike="noStrike">
                <a:latin typeface="Arial"/>
              </a:rPr>
              <a:t>Nous étions donc une dizaine de participants dans le groupe de travail régional de l’Afrique francophone, participants issus de centres de formation africains, mais aussi européens travaillant régulièrement avec l’Afrique francophone.</a:t>
            </a:r>
            <a:endParaRPr b="0" lang="fr-FR"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type="sldImg"/>
          </p:nvPr>
        </p:nvSpPr>
        <p:spPr>
          <a:xfrm>
            <a:off x="795600" y="560880"/>
            <a:ext cx="6002280" cy="4227840"/>
          </a:xfrm>
          <a:prstGeom prst="rect">
            <a:avLst/>
          </a:prstGeom>
        </p:spPr>
      </p:sp>
      <p:sp>
        <p:nvSpPr>
          <p:cNvPr id="108"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Nos discussions se sont rapportées à plusieurs thèmes que vous voyez rappelés ici, et nous en avons tiré une série de recommandations que je vais vous présenter maintenant.</a:t>
            </a:r>
            <a:endParaRPr b="0" lang="en-GB"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sldImg"/>
          </p:nvPr>
        </p:nvSpPr>
        <p:spPr>
          <a:xfrm>
            <a:off x="795600" y="560880"/>
            <a:ext cx="6002280" cy="4227840"/>
          </a:xfrm>
          <a:prstGeom prst="rect">
            <a:avLst/>
          </a:prstGeom>
        </p:spPr>
      </p:sp>
      <p:sp>
        <p:nvSpPr>
          <p:cNvPr id="110" name="PlaceHolder 2"/>
          <p:cNvSpPr>
            <a:spLocks noGrp="1"/>
          </p:cNvSpPr>
          <p:nvPr>
            <p:ph type="body"/>
          </p:nvPr>
        </p:nvSpPr>
        <p:spPr>
          <a:xfrm>
            <a:off x="756000" y="5078520"/>
            <a:ext cx="6047640" cy="4811040"/>
          </a:xfrm>
          <a:prstGeom prst="rect">
            <a:avLst/>
          </a:prstGeom>
        </p:spPr>
        <p:txBody>
          <a:bodyPr lIns="0" rIns="0" tIns="0" bIns="0" anchor="ctr">
            <a:noAutofit/>
          </a:bodyPr>
          <a:p>
            <a:r>
              <a:rPr b="0" lang="en-GB" sz="1800" spc="-1" strike="noStrike">
                <a:latin typeface="Arial"/>
              </a:rPr>
              <a:t>Tout d’abord, au niveau général, il ressort un besoin de formation régulière des enseignants sur les méthodes pédagogiques et les outils technologiques à utiliser, notamment pour enseigner et évaluer à distance. Ces formations régulières seraient aussi l’occasion d’évaluer les méthodes et outils utilisés par les participants et une opportunité pour eux d’en apprendre de nouvelles plus appropriées.</a:t>
            </a:r>
            <a:endParaRPr b="0" lang="en-GB" sz="1800" spc="-1" strike="noStrike">
              <a:latin typeface="Arial"/>
            </a:endParaRPr>
          </a:p>
          <a:p>
            <a:endParaRPr b="0" lang="en-GB" sz="1800" spc="-1" strike="noStrike">
              <a:latin typeface="Arial"/>
            </a:endParaRPr>
          </a:p>
          <a:p>
            <a:r>
              <a:rPr b="0" lang="en-GB" sz="1800" spc="-1" strike="noStrike">
                <a:latin typeface="Arial"/>
              </a:rPr>
              <a:t>Un autre moyen de former les enseignants aux méthodes pédagogiques, outils technologiques et contenus notionnels seraient d’animer un forum de partage d’expériences et de ressources.</a:t>
            </a:r>
            <a:endParaRPr b="0" lang="en-GB" sz="1800" spc="-1" strike="noStrike">
              <a:latin typeface="Arial"/>
            </a:endParaRPr>
          </a:p>
          <a:p>
            <a:endParaRPr b="0" lang="en-GB" sz="1800" spc="-1" strike="noStrike">
              <a:latin typeface="Arial"/>
            </a:endParaRPr>
          </a:p>
          <a:p>
            <a:r>
              <a:rPr b="0" lang="en-GB" sz="1800" spc="-1" strike="noStrike">
                <a:latin typeface="Arial"/>
              </a:rPr>
              <a:t>Enfin, le sujet de l’évaluation des compétences dans la formation en ligne est primordial, et nous recommandons la rédaction d’un guide de conseils et de bonnes pratiques pour évaluer les formations en ligne.</a:t>
            </a:r>
            <a:endParaRPr b="0" lang="en-GB" sz="18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sldImg"/>
          </p:nvPr>
        </p:nvSpPr>
        <p:spPr>
          <a:xfrm>
            <a:off x="795600" y="560880"/>
            <a:ext cx="6002280" cy="4227840"/>
          </a:xfrm>
          <a:prstGeom prst="rect">
            <a:avLst/>
          </a:prstGeom>
        </p:spPr>
      </p:sp>
      <p:sp>
        <p:nvSpPr>
          <p:cNvPr id="112" name="PlaceHolder 2"/>
          <p:cNvSpPr>
            <a:spLocks noGrp="1"/>
          </p:cNvSpPr>
          <p:nvPr>
            <p:ph type="body"/>
          </p:nvPr>
        </p:nvSpPr>
        <p:spPr>
          <a:xfrm>
            <a:off x="756000" y="5078520"/>
            <a:ext cx="6047640" cy="5119560"/>
          </a:xfrm>
          <a:prstGeom prst="rect">
            <a:avLst/>
          </a:prstGeom>
        </p:spPr>
        <p:txBody>
          <a:bodyPr lIns="0" rIns="0" tIns="0" bIns="0">
            <a:noAutofit/>
          </a:bodyPr>
          <a:p>
            <a:r>
              <a:rPr b="0" lang="en-GB" sz="1800" spc="-1" strike="noStrike">
                <a:latin typeface="Arial"/>
                <a:ea typeface="Droid Sans Fallback"/>
              </a:rPr>
              <a:t>Au niveau des centres de formation, il est important de favoriser et d’encourager les formations multi-modales. Cette notion peut se comprendre à la fois au niveau des modes de formation (distance/présence) mais aussi pendant une session de formation, entre les temps synchrones, généralement en webconference et les temps asynchrones où les participants travaillent en autonomie. D</a:t>
            </a:r>
            <a:r>
              <a:rPr b="0" lang="en-GB" sz="1800" spc="-1" strike="noStrike">
                <a:latin typeface="Arial"/>
              </a:rPr>
              <a:t>’après nos expériences, c’est ce qui fonctionne le mieux et qui limite les problèmes technologiques.</a:t>
            </a:r>
            <a:endParaRPr b="0" lang="en-GB" sz="1800" spc="-1" strike="noStrike">
              <a:latin typeface="Arial"/>
            </a:endParaRPr>
          </a:p>
          <a:p>
            <a:r>
              <a:rPr b="0" lang="en-GB" sz="1800" spc="-1" strike="noStrike">
                <a:latin typeface="Arial"/>
                <a:ea typeface="Droid Sans Fallback"/>
              </a:rPr>
              <a:t>Un autre moyen de contourner ces problèmes d’accès aux ressources est de permettre un accès hors ligne </a:t>
            </a:r>
            <a:r>
              <a:rPr b="0" lang="en-GB" sz="1800" spc="-1" strike="noStrike">
                <a:latin typeface="Arial"/>
              </a:rPr>
              <a:t>ressources et activités. Par exemple, certains ont testé les CDROM, les SD cards, et même un disque dur sur lequel Linux était installé, avec l’ensemble des ressources, images, sorties de modèles et de l’environnement de travail nécessaires pour la formation.</a:t>
            </a:r>
            <a:endParaRPr b="0" lang="en-GB" sz="1800" spc="-1" strike="noStrike">
              <a:latin typeface="Arial"/>
            </a:endParaRPr>
          </a:p>
          <a:p>
            <a:r>
              <a:rPr b="0" lang="en-GB" sz="1800" spc="-1" strike="noStrike">
                <a:latin typeface="Arial"/>
              </a:rPr>
              <a:t>En outre, il faut éviter de restreindre la formation à distance aux seuls aspects théoriques d’une formation, mais élargir ce type de formation à des aspects pratiques. </a:t>
            </a:r>
            <a:endParaRPr b="0" lang="en-GB" sz="18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sldImg"/>
          </p:nvPr>
        </p:nvSpPr>
        <p:spPr>
          <a:xfrm>
            <a:off x="795600" y="560880"/>
            <a:ext cx="6002280" cy="4227840"/>
          </a:xfrm>
          <a:prstGeom prst="rect">
            <a:avLst/>
          </a:prstGeom>
        </p:spPr>
      </p:sp>
      <p:sp>
        <p:nvSpPr>
          <p:cNvPr id="114" name="PlaceHolder 2"/>
          <p:cNvSpPr>
            <a:spLocks noGrp="1"/>
          </p:cNvSpPr>
          <p:nvPr>
            <p:ph type="body"/>
          </p:nvPr>
        </p:nvSpPr>
        <p:spPr>
          <a:xfrm>
            <a:off x="756000" y="5078520"/>
            <a:ext cx="6047640" cy="5100120"/>
          </a:xfrm>
          <a:prstGeom prst="rect">
            <a:avLst/>
          </a:prstGeom>
        </p:spPr>
        <p:txBody>
          <a:bodyPr lIns="0" rIns="0" tIns="0" bIns="0">
            <a:noAutofit/>
          </a:bodyPr>
          <a:p>
            <a:r>
              <a:rPr b="0" lang="en-GB" sz="2000" spc="-1" strike="noStrike">
                <a:latin typeface="Arial"/>
              </a:rPr>
              <a:t>Pour favoriser la reconnaissance des formations entre pays, il est particulièrement important de relier les acquis des formation dispensées aux cadres de compétences de l’OMM, ce qui en outre, facilite la délivrance des badges standardisés sur ces mêmes cadres de compétences et dont on a parlé précédemment.</a:t>
            </a:r>
            <a:endParaRPr b="0" lang="en-GB" sz="2000" spc="-1" strike="noStrike">
              <a:latin typeface="Arial"/>
            </a:endParaRPr>
          </a:p>
          <a:p>
            <a:endParaRPr b="0" lang="en-GB" sz="2000" spc="-1" strike="noStrike">
              <a:latin typeface="Arial"/>
            </a:endParaRPr>
          </a:p>
          <a:p>
            <a:r>
              <a:rPr b="0" lang="en-GB" sz="2000" spc="-1" strike="noStrike">
                <a:latin typeface="Arial"/>
              </a:rPr>
              <a:t>Un autre souci partagé par plusieurs centres de formation concerne la motivation à enseigner. En effet, il devient difficile de trouver des formateurs et de les garder. Beaucoup ont des charges de travail importantes et ne veulent plus enseigner. Il est donc important de les aider à construire leurs cours, à travers des formations très pratiques, de les accompagner et aussi de reconnaître leurs compétences d’enseignants, pourquoi pas grâce là aussi à des OpenBadges d’enseignants.</a:t>
            </a:r>
            <a:endParaRPr b="0" lang="en-GB"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sldImg"/>
          </p:nvPr>
        </p:nvSpPr>
        <p:spPr>
          <a:xfrm>
            <a:off x="795600" y="560880"/>
            <a:ext cx="6002280" cy="4227840"/>
          </a:xfrm>
          <a:prstGeom prst="rect">
            <a:avLst/>
          </a:prstGeom>
        </p:spPr>
      </p:sp>
      <p:sp>
        <p:nvSpPr>
          <p:cNvPr id="116"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Le sujet de la collaboration a été évidemment abordé dans ce groupe comme dans tous les autres je pense !</a:t>
            </a:r>
            <a:endParaRPr b="0" lang="en-GB" sz="2000" spc="-1" strike="noStrike">
              <a:latin typeface="Arial"/>
            </a:endParaRPr>
          </a:p>
          <a:p>
            <a:r>
              <a:rPr b="0" lang="en-GB" sz="2000" spc="-1" strike="noStrike">
                <a:latin typeface="Arial"/>
              </a:rPr>
              <a:t>En ce qui concerne les ressources d’apprentissage, nous recommandons de les partager dans un espace cloud sous l’égide de l’OMM.</a:t>
            </a:r>
            <a:endParaRPr b="0" lang="en-GB" sz="2000" spc="-1" strike="noStrike">
              <a:latin typeface="Arial"/>
            </a:endParaRPr>
          </a:p>
          <a:p>
            <a:r>
              <a:rPr b="0" lang="en-GB" sz="2000" spc="-1" strike="noStrike">
                <a:latin typeface="Arial"/>
              </a:rPr>
              <a:t>En outre, certains enseignants ont vraiment besoin de ressources de références pour construire lers enseignements, ainsi que de formations sur les sujets nouveaux comme l’intelligence articificielle ou le deep learning.</a:t>
            </a:r>
            <a:endParaRPr b="0" lang="en-GB"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sldImg"/>
          </p:nvPr>
        </p:nvSpPr>
        <p:spPr>
          <a:xfrm>
            <a:off x="795600" y="560880"/>
            <a:ext cx="6002280" cy="4227840"/>
          </a:xfrm>
          <a:prstGeom prst="rect">
            <a:avLst/>
          </a:prstGeom>
        </p:spPr>
      </p:sp>
      <p:sp>
        <p:nvSpPr>
          <p:cNvPr id="118"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Une autre idée issue de ce groupe de travail serait de former les prévisionnistes en temps semi-réel graĉe à des ateliers de retours d’expérience sur des situations météorologiques particulières intéressant plusieurs pays, par exemple suite à un Médicane, on pourrait analyser la situation telle qu’elle a été prévue et vécue par les différents pays concernés, partager les outils et les décisions prises et progresser ensemble.</a:t>
            </a:r>
            <a:endParaRPr b="0" lang="en-GB" sz="2000" spc="-1" strike="noStrike">
              <a:latin typeface="Arial"/>
            </a:endParaRPr>
          </a:p>
          <a:p>
            <a:r>
              <a:rPr b="0" lang="en-GB" sz="2000" spc="-1" strike="noStrike">
                <a:latin typeface="Arial"/>
              </a:rPr>
              <a:t>En parallèle, il faudrait mieux utiliser un forum francophone déjà existant sur le site Moodle de l’OMM, autour de la prévision en Afrique, et ouvrir des forums similaires par langues ou par régions ayant des climats proches.</a:t>
            </a:r>
            <a:endParaRPr b="0" lang="en-GB"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sldImg"/>
          </p:nvPr>
        </p:nvSpPr>
        <p:spPr>
          <a:xfrm>
            <a:off x="795600" y="560880"/>
            <a:ext cx="6002280" cy="4227840"/>
          </a:xfrm>
          <a:prstGeom prst="rect">
            <a:avLst/>
          </a:prstGeom>
        </p:spPr>
      </p:sp>
      <p:sp>
        <p:nvSpPr>
          <p:cNvPr id="120"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Un autre point est ressorti, qui concerne l’OMM et tous les centres de formation : il serait utile d’annoncer le programme des formations bien à l’avance, car les annonces arrivent souvent trop tard pour organiser le travail des équipes et permettre à ceux qui en ont besoin d’aller se former.</a:t>
            </a:r>
            <a:endParaRPr b="0" lang="en-GB" sz="2000" spc="-1" strike="noStrike">
              <a:latin typeface="Arial"/>
            </a:endParaRPr>
          </a:p>
          <a:p>
            <a:endParaRPr b="0" lang="en-GB" sz="2000" spc="-1" strike="noStrike">
              <a:latin typeface="Arial"/>
            </a:endParaRPr>
          </a:p>
          <a:p>
            <a:r>
              <a:rPr b="0" lang="en-GB" sz="2000" spc="-1" strike="noStrike">
                <a:latin typeface="Arial"/>
              </a:rPr>
              <a:t>Enfin, un besoin sépcifique à la Tunisie est ressorti de nos discussions, pays qui a des formateurs mais souhaite une aide matérielle et légale de l’OMM pour monter un centre de formation pérenne dans ce pays.</a:t>
            </a:r>
            <a:endParaRPr b="0" lang="en-GB" sz="2000" spc="-1" strike="noStrike">
              <a:latin typeface="Arial"/>
            </a:endParaRPr>
          </a:p>
          <a:p>
            <a:endParaRPr b="0" lang="en-GB" sz="2000" spc="-1" strike="noStrike">
              <a:latin typeface="Arial"/>
            </a:endParaRPr>
          </a:p>
          <a:p>
            <a:r>
              <a:rPr b="0" lang="en-GB" sz="2000" spc="-1" strike="noStrike">
                <a:latin typeface="Arial"/>
              </a:rPr>
              <a:t> </a:t>
            </a:r>
            <a:endParaRPr b="0" lang="en-GB"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sldImg"/>
          </p:nvPr>
        </p:nvSpPr>
        <p:spPr>
          <a:xfrm>
            <a:off x="795600" y="560880"/>
            <a:ext cx="6002280" cy="4227840"/>
          </a:xfrm>
          <a:prstGeom prst="rect">
            <a:avLst/>
          </a:prstGeom>
        </p:spPr>
      </p:sp>
      <p:sp>
        <p:nvSpPr>
          <p:cNvPr id="122"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Je vous remercie.</a:t>
            </a:r>
            <a:endParaRPr b="0" lang="en-GB"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27" name="PlaceHolder 2"/>
          <p:cNvSpPr>
            <a:spLocks noGrp="1"/>
          </p:cNvSpPr>
          <p:nvPr>
            <p:ph type="body"/>
          </p:nvPr>
        </p:nvSpPr>
        <p:spPr>
          <a:xfrm>
            <a:off x="272880" y="1356120"/>
            <a:ext cx="10160280" cy="2601360"/>
          </a:xfrm>
          <a:prstGeom prst="rect">
            <a:avLst/>
          </a:prstGeom>
        </p:spPr>
        <p:txBody>
          <a:bodyPr lIns="0" rIns="0" tIns="0" bIns="0">
            <a:normAutofit/>
          </a:bodyPr>
          <a:p>
            <a:endParaRPr b="0" lang="en-GB" sz="2200" spc="-1" strike="noStrike">
              <a:latin typeface="Arial"/>
            </a:endParaRPr>
          </a:p>
        </p:txBody>
      </p:sp>
      <p:sp>
        <p:nvSpPr>
          <p:cNvPr id="28" name="PlaceHolder 3"/>
          <p:cNvSpPr>
            <a:spLocks noGrp="1"/>
          </p:cNvSpPr>
          <p:nvPr>
            <p:ph type="body"/>
          </p:nvPr>
        </p:nvSpPr>
        <p:spPr>
          <a:xfrm>
            <a:off x="272880" y="4205160"/>
            <a:ext cx="1016028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30" name="PlaceHolder 2"/>
          <p:cNvSpPr>
            <a:spLocks noGrp="1"/>
          </p:cNvSpPr>
          <p:nvPr>
            <p:ph type="body"/>
          </p:nvPr>
        </p:nvSpPr>
        <p:spPr>
          <a:xfrm>
            <a:off x="272880" y="1356120"/>
            <a:ext cx="4957920" cy="2601360"/>
          </a:xfrm>
          <a:prstGeom prst="rect">
            <a:avLst/>
          </a:prstGeom>
        </p:spPr>
        <p:txBody>
          <a:bodyPr lIns="0" rIns="0" tIns="0" bIns="0">
            <a:normAutofit/>
          </a:bodyPr>
          <a:p>
            <a:endParaRPr b="0" lang="en-GB" sz="2200" spc="-1" strike="noStrike">
              <a:latin typeface="Arial"/>
            </a:endParaRPr>
          </a:p>
        </p:txBody>
      </p:sp>
      <p:sp>
        <p:nvSpPr>
          <p:cNvPr id="31" name="PlaceHolder 3"/>
          <p:cNvSpPr>
            <a:spLocks noGrp="1"/>
          </p:cNvSpPr>
          <p:nvPr>
            <p:ph type="body"/>
          </p:nvPr>
        </p:nvSpPr>
        <p:spPr>
          <a:xfrm>
            <a:off x="5479200" y="1356120"/>
            <a:ext cx="4957920" cy="2601360"/>
          </a:xfrm>
          <a:prstGeom prst="rect">
            <a:avLst/>
          </a:prstGeom>
        </p:spPr>
        <p:txBody>
          <a:bodyPr lIns="0" rIns="0" tIns="0" bIns="0">
            <a:normAutofit/>
          </a:bodyPr>
          <a:p>
            <a:endParaRPr b="0" lang="en-GB" sz="2200" spc="-1" strike="noStrike">
              <a:latin typeface="Arial"/>
            </a:endParaRPr>
          </a:p>
        </p:txBody>
      </p:sp>
      <p:sp>
        <p:nvSpPr>
          <p:cNvPr id="32" name="PlaceHolder 4"/>
          <p:cNvSpPr>
            <a:spLocks noGrp="1"/>
          </p:cNvSpPr>
          <p:nvPr>
            <p:ph type="body"/>
          </p:nvPr>
        </p:nvSpPr>
        <p:spPr>
          <a:xfrm>
            <a:off x="272880" y="4205160"/>
            <a:ext cx="4957920" cy="2601360"/>
          </a:xfrm>
          <a:prstGeom prst="rect">
            <a:avLst/>
          </a:prstGeom>
        </p:spPr>
        <p:txBody>
          <a:bodyPr lIns="0" rIns="0" tIns="0" bIns="0">
            <a:normAutofit/>
          </a:bodyPr>
          <a:p>
            <a:endParaRPr b="0" lang="en-GB" sz="2200" spc="-1" strike="noStrike">
              <a:latin typeface="Arial"/>
            </a:endParaRPr>
          </a:p>
        </p:txBody>
      </p:sp>
      <p:sp>
        <p:nvSpPr>
          <p:cNvPr id="33" name="PlaceHolder 5"/>
          <p:cNvSpPr>
            <a:spLocks noGrp="1"/>
          </p:cNvSpPr>
          <p:nvPr>
            <p:ph type="body"/>
          </p:nvPr>
        </p:nvSpPr>
        <p:spPr>
          <a:xfrm>
            <a:off x="5479200" y="4205160"/>
            <a:ext cx="49579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35" name="PlaceHolder 2"/>
          <p:cNvSpPr>
            <a:spLocks noGrp="1"/>
          </p:cNvSpPr>
          <p:nvPr>
            <p:ph type="body"/>
          </p:nvPr>
        </p:nvSpPr>
        <p:spPr>
          <a:xfrm>
            <a:off x="272880" y="1356120"/>
            <a:ext cx="3271320" cy="2601360"/>
          </a:xfrm>
          <a:prstGeom prst="rect">
            <a:avLst/>
          </a:prstGeom>
        </p:spPr>
        <p:txBody>
          <a:bodyPr lIns="0" rIns="0" tIns="0" bIns="0">
            <a:normAutofit/>
          </a:bodyPr>
          <a:p>
            <a:endParaRPr b="0" lang="en-GB" sz="2200" spc="-1" strike="noStrike">
              <a:latin typeface="Arial"/>
            </a:endParaRPr>
          </a:p>
        </p:txBody>
      </p:sp>
      <p:sp>
        <p:nvSpPr>
          <p:cNvPr id="36" name="PlaceHolder 3"/>
          <p:cNvSpPr>
            <a:spLocks noGrp="1"/>
          </p:cNvSpPr>
          <p:nvPr>
            <p:ph type="body"/>
          </p:nvPr>
        </p:nvSpPr>
        <p:spPr>
          <a:xfrm>
            <a:off x="3708000" y="1356120"/>
            <a:ext cx="3271320" cy="2601360"/>
          </a:xfrm>
          <a:prstGeom prst="rect">
            <a:avLst/>
          </a:prstGeom>
        </p:spPr>
        <p:txBody>
          <a:bodyPr lIns="0" rIns="0" tIns="0" bIns="0">
            <a:normAutofit/>
          </a:bodyPr>
          <a:p>
            <a:endParaRPr b="0" lang="en-GB" sz="2200" spc="-1" strike="noStrike">
              <a:latin typeface="Arial"/>
            </a:endParaRPr>
          </a:p>
        </p:txBody>
      </p:sp>
      <p:sp>
        <p:nvSpPr>
          <p:cNvPr id="37" name="PlaceHolder 4"/>
          <p:cNvSpPr>
            <a:spLocks noGrp="1"/>
          </p:cNvSpPr>
          <p:nvPr>
            <p:ph type="body"/>
          </p:nvPr>
        </p:nvSpPr>
        <p:spPr>
          <a:xfrm>
            <a:off x="7143480" y="1356120"/>
            <a:ext cx="3271320" cy="2601360"/>
          </a:xfrm>
          <a:prstGeom prst="rect">
            <a:avLst/>
          </a:prstGeom>
        </p:spPr>
        <p:txBody>
          <a:bodyPr lIns="0" rIns="0" tIns="0" bIns="0">
            <a:normAutofit/>
          </a:bodyPr>
          <a:p>
            <a:endParaRPr b="0" lang="en-GB" sz="2200" spc="-1" strike="noStrike">
              <a:latin typeface="Arial"/>
            </a:endParaRPr>
          </a:p>
        </p:txBody>
      </p:sp>
      <p:sp>
        <p:nvSpPr>
          <p:cNvPr id="38" name="PlaceHolder 5"/>
          <p:cNvSpPr>
            <a:spLocks noGrp="1"/>
          </p:cNvSpPr>
          <p:nvPr>
            <p:ph type="body"/>
          </p:nvPr>
        </p:nvSpPr>
        <p:spPr>
          <a:xfrm>
            <a:off x="272880" y="4205160"/>
            <a:ext cx="3271320" cy="2601360"/>
          </a:xfrm>
          <a:prstGeom prst="rect">
            <a:avLst/>
          </a:prstGeom>
        </p:spPr>
        <p:txBody>
          <a:bodyPr lIns="0" rIns="0" tIns="0" bIns="0">
            <a:normAutofit/>
          </a:bodyPr>
          <a:p>
            <a:endParaRPr b="0" lang="en-GB" sz="2200" spc="-1" strike="noStrike">
              <a:latin typeface="Arial"/>
            </a:endParaRPr>
          </a:p>
        </p:txBody>
      </p:sp>
      <p:sp>
        <p:nvSpPr>
          <p:cNvPr id="39" name="PlaceHolder 6"/>
          <p:cNvSpPr>
            <a:spLocks noGrp="1"/>
          </p:cNvSpPr>
          <p:nvPr>
            <p:ph type="body"/>
          </p:nvPr>
        </p:nvSpPr>
        <p:spPr>
          <a:xfrm>
            <a:off x="3708000" y="4205160"/>
            <a:ext cx="3271320" cy="2601360"/>
          </a:xfrm>
          <a:prstGeom prst="rect">
            <a:avLst/>
          </a:prstGeom>
        </p:spPr>
        <p:txBody>
          <a:bodyPr lIns="0" rIns="0" tIns="0" bIns="0">
            <a:normAutofit/>
          </a:bodyPr>
          <a:p>
            <a:endParaRPr b="0" lang="en-GB" sz="2200" spc="-1" strike="noStrike">
              <a:latin typeface="Arial"/>
            </a:endParaRPr>
          </a:p>
        </p:txBody>
      </p:sp>
      <p:sp>
        <p:nvSpPr>
          <p:cNvPr id="40" name="PlaceHolder 7"/>
          <p:cNvSpPr>
            <a:spLocks noGrp="1"/>
          </p:cNvSpPr>
          <p:nvPr>
            <p:ph type="body"/>
          </p:nvPr>
        </p:nvSpPr>
        <p:spPr>
          <a:xfrm>
            <a:off x="7143480" y="4205160"/>
            <a:ext cx="32713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47" name="PlaceHolder 2"/>
          <p:cNvSpPr>
            <a:spLocks noGrp="1"/>
          </p:cNvSpPr>
          <p:nvPr>
            <p:ph type="subTitle"/>
          </p:nvPr>
        </p:nvSpPr>
        <p:spPr>
          <a:xfrm>
            <a:off x="272880" y="1356120"/>
            <a:ext cx="10160280" cy="54540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49" name="PlaceHolder 2"/>
          <p:cNvSpPr>
            <a:spLocks noGrp="1"/>
          </p:cNvSpPr>
          <p:nvPr>
            <p:ph type="body"/>
          </p:nvPr>
        </p:nvSpPr>
        <p:spPr>
          <a:xfrm>
            <a:off x="272880" y="1356120"/>
            <a:ext cx="10160280" cy="5454000"/>
          </a:xfrm>
          <a:prstGeom prst="rect">
            <a:avLst/>
          </a:prstGeom>
        </p:spPr>
        <p:txBody>
          <a:bodyPr lIns="0" rIns="0" tIns="0" bIns="0">
            <a:normAutofit/>
          </a:bodyPr>
          <a:p>
            <a:endParaRPr b="0" lang="en-GB" sz="2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51" name="PlaceHolder 2"/>
          <p:cNvSpPr>
            <a:spLocks noGrp="1"/>
          </p:cNvSpPr>
          <p:nvPr>
            <p:ph type="body"/>
          </p:nvPr>
        </p:nvSpPr>
        <p:spPr>
          <a:xfrm>
            <a:off x="272880" y="1356120"/>
            <a:ext cx="4957920" cy="5454000"/>
          </a:xfrm>
          <a:prstGeom prst="rect">
            <a:avLst/>
          </a:prstGeom>
        </p:spPr>
        <p:txBody>
          <a:bodyPr lIns="0" rIns="0" tIns="0" bIns="0">
            <a:normAutofit/>
          </a:bodyPr>
          <a:p>
            <a:endParaRPr b="0" lang="en-GB" sz="2200" spc="-1" strike="noStrike">
              <a:latin typeface="Arial"/>
            </a:endParaRPr>
          </a:p>
        </p:txBody>
      </p:sp>
      <p:sp>
        <p:nvSpPr>
          <p:cNvPr id="52" name="PlaceHolder 3"/>
          <p:cNvSpPr>
            <a:spLocks noGrp="1"/>
          </p:cNvSpPr>
          <p:nvPr>
            <p:ph type="body"/>
          </p:nvPr>
        </p:nvSpPr>
        <p:spPr>
          <a:xfrm>
            <a:off x="5479200" y="1356120"/>
            <a:ext cx="4957920" cy="5454000"/>
          </a:xfrm>
          <a:prstGeom prst="rect">
            <a:avLst/>
          </a:prstGeom>
        </p:spPr>
        <p:txBody>
          <a:bodyPr lIns="0" rIns="0" tIns="0" bIns="0">
            <a:normAutofit/>
          </a:bodyPr>
          <a:p>
            <a:endParaRPr b="0" lang="en-GB" sz="2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1892160" y="248400"/>
            <a:ext cx="8448120" cy="28548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56" name="PlaceHolder 2"/>
          <p:cNvSpPr>
            <a:spLocks noGrp="1"/>
          </p:cNvSpPr>
          <p:nvPr>
            <p:ph type="body"/>
          </p:nvPr>
        </p:nvSpPr>
        <p:spPr>
          <a:xfrm>
            <a:off x="272880" y="1356120"/>
            <a:ext cx="4957920" cy="2601360"/>
          </a:xfrm>
          <a:prstGeom prst="rect">
            <a:avLst/>
          </a:prstGeom>
        </p:spPr>
        <p:txBody>
          <a:bodyPr lIns="0" rIns="0" tIns="0" bIns="0">
            <a:normAutofit/>
          </a:bodyPr>
          <a:p>
            <a:endParaRPr b="0" lang="en-GB" sz="2200" spc="-1" strike="noStrike">
              <a:latin typeface="Arial"/>
            </a:endParaRPr>
          </a:p>
        </p:txBody>
      </p:sp>
      <p:sp>
        <p:nvSpPr>
          <p:cNvPr id="57" name="PlaceHolder 3"/>
          <p:cNvSpPr>
            <a:spLocks noGrp="1"/>
          </p:cNvSpPr>
          <p:nvPr>
            <p:ph type="body"/>
          </p:nvPr>
        </p:nvSpPr>
        <p:spPr>
          <a:xfrm>
            <a:off x="5479200" y="1356120"/>
            <a:ext cx="4957920" cy="5454000"/>
          </a:xfrm>
          <a:prstGeom prst="rect">
            <a:avLst/>
          </a:prstGeom>
        </p:spPr>
        <p:txBody>
          <a:bodyPr lIns="0" rIns="0" tIns="0" bIns="0">
            <a:normAutofit/>
          </a:bodyPr>
          <a:p>
            <a:endParaRPr b="0" lang="en-GB" sz="2200" spc="-1" strike="noStrike">
              <a:latin typeface="Arial"/>
            </a:endParaRPr>
          </a:p>
        </p:txBody>
      </p:sp>
      <p:sp>
        <p:nvSpPr>
          <p:cNvPr id="58" name="PlaceHolder 4"/>
          <p:cNvSpPr>
            <a:spLocks noGrp="1"/>
          </p:cNvSpPr>
          <p:nvPr>
            <p:ph type="body"/>
          </p:nvPr>
        </p:nvSpPr>
        <p:spPr>
          <a:xfrm>
            <a:off x="272880" y="4205160"/>
            <a:ext cx="49579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6" name="PlaceHolder 2"/>
          <p:cNvSpPr>
            <a:spLocks noGrp="1"/>
          </p:cNvSpPr>
          <p:nvPr>
            <p:ph type="subTitle"/>
          </p:nvPr>
        </p:nvSpPr>
        <p:spPr>
          <a:xfrm>
            <a:off x="272880" y="1356120"/>
            <a:ext cx="10160280" cy="54540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60" name="PlaceHolder 2"/>
          <p:cNvSpPr>
            <a:spLocks noGrp="1"/>
          </p:cNvSpPr>
          <p:nvPr>
            <p:ph type="body"/>
          </p:nvPr>
        </p:nvSpPr>
        <p:spPr>
          <a:xfrm>
            <a:off x="272880" y="1356120"/>
            <a:ext cx="4957920" cy="5454000"/>
          </a:xfrm>
          <a:prstGeom prst="rect">
            <a:avLst/>
          </a:prstGeom>
        </p:spPr>
        <p:txBody>
          <a:bodyPr lIns="0" rIns="0" tIns="0" bIns="0">
            <a:normAutofit/>
          </a:bodyPr>
          <a:p>
            <a:endParaRPr b="0" lang="en-GB" sz="2200" spc="-1" strike="noStrike">
              <a:latin typeface="Arial"/>
            </a:endParaRPr>
          </a:p>
        </p:txBody>
      </p:sp>
      <p:sp>
        <p:nvSpPr>
          <p:cNvPr id="61" name="PlaceHolder 3"/>
          <p:cNvSpPr>
            <a:spLocks noGrp="1"/>
          </p:cNvSpPr>
          <p:nvPr>
            <p:ph type="body"/>
          </p:nvPr>
        </p:nvSpPr>
        <p:spPr>
          <a:xfrm>
            <a:off x="5479200" y="1356120"/>
            <a:ext cx="4957920" cy="2601360"/>
          </a:xfrm>
          <a:prstGeom prst="rect">
            <a:avLst/>
          </a:prstGeom>
        </p:spPr>
        <p:txBody>
          <a:bodyPr lIns="0" rIns="0" tIns="0" bIns="0">
            <a:normAutofit/>
          </a:bodyPr>
          <a:p>
            <a:endParaRPr b="0" lang="en-GB" sz="2200" spc="-1" strike="noStrike">
              <a:latin typeface="Arial"/>
            </a:endParaRPr>
          </a:p>
        </p:txBody>
      </p:sp>
      <p:sp>
        <p:nvSpPr>
          <p:cNvPr id="62" name="PlaceHolder 4"/>
          <p:cNvSpPr>
            <a:spLocks noGrp="1"/>
          </p:cNvSpPr>
          <p:nvPr>
            <p:ph type="body"/>
          </p:nvPr>
        </p:nvSpPr>
        <p:spPr>
          <a:xfrm>
            <a:off x="5479200" y="4205160"/>
            <a:ext cx="49579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64" name="PlaceHolder 2"/>
          <p:cNvSpPr>
            <a:spLocks noGrp="1"/>
          </p:cNvSpPr>
          <p:nvPr>
            <p:ph type="body"/>
          </p:nvPr>
        </p:nvSpPr>
        <p:spPr>
          <a:xfrm>
            <a:off x="272880" y="1356120"/>
            <a:ext cx="4957920" cy="2601360"/>
          </a:xfrm>
          <a:prstGeom prst="rect">
            <a:avLst/>
          </a:prstGeom>
        </p:spPr>
        <p:txBody>
          <a:bodyPr lIns="0" rIns="0" tIns="0" bIns="0">
            <a:normAutofit/>
          </a:bodyPr>
          <a:p>
            <a:endParaRPr b="0" lang="en-GB" sz="2200" spc="-1" strike="noStrike">
              <a:latin typeface="Arial"/>
            </a:endParaRPr>
          </a:p>
        </p:txBody>
      </p:sp>
      <p:sp>
        <p:nvSpPr>
          <p:cNvPr id="65" name="PlaceHolder 3"/>
          <p:cNvSpPr>
            <a:spLocks noGrp="1"/>
          </p:cNvSpPr>
          <p:nvPr>
            <p:ph type="body"/>
          </p:nvPr>
        </p:nvSpPr>
        <p:spPr>
          <a:xfrm>
            <a:off x="5479200" y="1356120"/>
            <a:ext cx="4957920" cy="2601360"/>
          </a:xfrm>
          <a:prstGeom prst="rect">
            <a:avLst/>
          </a:prstGeom>
        </p:spPr>
        <p:txBody>
          <a:bodyPr lIns="0" rIns="0" tIns="0" bIns="0">
            <a:normAutofit/>
          </a:bodyPr>
          <a:p>
            <a:endParaRPr b="0" lang="en-GB" sz="2200" spc="-1" strike="noStrike">
              <a:latin typeface="Arial"/>
            </a:endParaRPr>
          </a:p>
        </p:txBody>
      </p:sp>
      <p:sp>
        <p:nvSpPr>
          <p:cNvPr id="66" name="PlaceHolder 4"/>
          <p:cNvSpPr>
            <a:spLocks noGrp="1"/>
          </p:cNvSpPr>
          <p:nvPr>
            <p:ph type="body"/>
          </p:nvPr>
        </p:nvSpPr>
        <p:spPr>
          <a:xfrm>
            <a:off x="272880" y="4205160"/>
            <a:ext cx="1016028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68" name="PlaceHolder 2"/>
          <p:cNvSpPr>
            <a:spLocks noGrp="1"/>
          </p:cNvSpPr>
          <p:nvPr>
            <p:ph type="body"/>
          </p:nvPr>
        </p:nvSpPr>
        <p:spPr>
          <a:xfrm>
            <a:off x="272880" y="1356120"/>
            <a:ext cx="10160280" cy="2601360"/>
          </a:xfrm>
          <a:prstGeom prst="rect">
            <a:avLst/>
          </a:prstGeom>
        </p:spPr>
        <p:txBody>
          <a:bodyPr lIns="0" rIns="0" tIns="0" bIns="0">
            <a:normAutofit/>
          </a:bodyPr>
          <a:p>
            <a:endParaRPr b="0" lang="en-GB" sz="2200" spc="-1" strike="noStrike">
              <a:latin typeface="Arial"/>
            </a:endParaRPr>
          </a:p>
        </p:txBody>
      </p:sp>
      <p:sp>
        <p:nvSpPr>
          <p:cNvPr id="69" name="PlaceHolder 3"/>
          <p:cNvSpPr>
            <a:spLocks noGrp="1"/>
          </p:cNvSpPr>
          <p:nvPr>
            <p:ph type="body"/>
          </p:nvPr>
        </p:nvSpPr>
        <p:spPr>
          <a:xfrm>
            <a:off x="272880" y="4205160"/>
            <a:ext cx="1016028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71" name="PlaceHolder 2"/>
          <p:cNvSpPr>
            <a:spLocks noGrp="1"/>
          </p:cNvSpPr>
          <p:nvPr>
            <p:ph type="body"/>
          </p:nvPr>
        </p:nvSpPr>
        <p:spPr>
          <a:xfrm>
            <a:off x="272880" y="1356120"/>
            <a:ext cx="4957920" cy="2601360"/>
          </a:xfrm>
          <a:prstGeom prst="rect">
            <a:avLst/>
          </a:prstGeom>
        </p:spPr>
        <p:txBody>
          <a:bodyPr lIns="0" rIns="0" tIns="0" bIns="0">
            <a:normAutofit/>
          </a:bodyPr>
          <a:p>
            <a:endParaRPr b="0" lang="en-GB" sz="2200" spc="-1" strike="noStrike">
              <a:latin typeface="Arial"/>
            </a:endParaRPr>
          </a:p>
        </p:txBody>
      </p:sp>
      <p:sp>
        <p:nvSpPr>
          <p:cNvPr id="72" name="PlaceHolder 3"/>
          <p:cNvSpPr>
            <a:spLocks noGrp="1"/>
          </p:cNvSpPr>
          <p:nvPr>
            <p:ph type="body"/>
          </p:nvPr>
        </p:nvSpPr>
        <p:spPr>
          <a:xfrm>
            <a:off x="5479200" y="1356120"/>
            <a:ext cx="4957920" cy="2601360"/>
          </a:xfrm>
          <a:prstGeom prst="rect">
            <a:avLst/>
          </a:prstGeom>
        </p:spPr>
        <p:txBody>
          <a:bodyPr lIns="0" rIns="0" tIns="0" bIns="0">
            <a:normAutofit/>
          </a:bodyPr>
          <a:p>
            <a:endParaRPr b="0" lang="en-GB" sz="2200" spc="-1" strike="noStrike">
              <a:latin typeface="Arial"/>
            </a:endParaRPr>
          </a:p>
        </p:txBody>
      </p:sp>
      <p:sp>
        <p:nvSpPr>
          <p:cNvPr id="73" name="PlaceHolder 4"/>
          <p:cNvSpPr>
            <a:spLocks noGrp="1"/>
          </p:cNvSpPr>
          <p:nvPr>
            <p:ph type="body"/>
          </p:nvPr>
        </p:nvSpPr>
        <p:spPr>
          <a:xfrm>
            <a:off x="272880" y="4205160"/>
            <a:ext cx="4957920" cy="2601360"/>
          </a:xfrm>
          <a:prstGeom prst="rect">
            <a:avLst/>
          </a:prstGeom>
        </p:spPr>
        <p:txBody>
          <a:bodyPr lIns="0" rIns="0" tIns="0" bIns="0">
            <a:normAutofit/>
          </a:bodyPr>
          <a:p>
            <a:endParaRPr b="0" lang="en-GB" sz="2200" spc="-1" strike="noStrike">
              <a:latin typeface="Arial"/>
            </a:endParaRPr>
          </a:p>
        </p:txBody>
      </p:sp>
      <p:sp>
        <p:nvSpPr>
          <p:cNvPr id="74" name="PlaceHolder 5"/>
          <p:cNvSpPr>
            <a:spLocks noGrp="1"/>
          </p:cNvSpPr>
          <p:nvPr>
            <p:ph type="body"/>
          </p:nvPr>
        </p:nvSpPr>
        <p:spPr>
          <a:xfrm>
            <a:off x="5479200" y="4205160"/>
            <a:ext cx="49579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76" name="PlaceHolder 2"/>
          <p:cNvSpPr>
            <a:spLocks noGrp="1"/>
          </p:cNvSpPr>
          <p:nvPr>
            <p:ph type="body"/>
          </p:nvPr>
        </p:nvSpPr>
        <p:spPr>
          <a:xfrm>
            <a:off x="272880" y="1356120"/>
            <a:ext cx="3271320" cy="2601360"/>
          </a:xfrm>
          <a:prstGeom prst="rect">
            <a:avLst/>
          </a:prstGeom>
        </p:spPr>
        <p:txBody>
          <a:bodyPr lIns="0" rIns="0" tIns="0" bIns="0">
            <a:normAutofit/>
          </a:bodyPr>
          <a:p>
            <a:endParaRPr b="0" lang="en-GB" sz="2200" spc="-1" strike="noStrike">
              <a:latin typeface="Arial"/>
            </a:endParaRPr>
          </a:p>
        </p:txBody>
      </p:sp>
      <p:sp>
        <p:nvSpPr>
          <p:cNvPr id="77" name="PlaceHolder 3"/>
          <p:cNvSpPr>
            <a:spLocks noGrp="1"/>
          </p:cNvSpPr>
          <p:nvPr>
            <p:ph type="body"/>
          </p:nvPr>
        </p:nvSpPr>
        <p:spPr>
          <a:xfrm>
            <a:off x="3708000" y="1356120"/>
            <a:ext cx="3271320" cy="2601360"/>
          </a:xfrm>
          <a:prstGeom prst="rect">
            <a:avLst/>
          </a:prstGeom>
        </p:spPr>
        <p:txBody>
          <a:bodyPr lIns="0" rIns="0" tIns="0" bIns="0">
            <a:normAutofit/>
          </a:bodyPr>
          <a:p>
            <a:endParaRPr b="0" lang="en-GB" sz="2200" spc="-1" strike="noStrike">
              <a:latin typeface="Arial"/>
            </a:endParaRPr>
          </a:p>
        </p:txBody>
      </p:sp>
      <p:sp>
        <p:nvSpPr>
          <p:cNvPr id="78" name="PlaceHolder 4"/>
          <p:cNvSpPr>
            <a:spLocks noGrp="1"/>
          </p:cNvSpPr>
          <p:nvPr>
            <p:ph type="body"/>
          </p:nvPr>
        </p:nvSpPr>
        <p:spPr>
          <a:xfrm>
            <a:off x="7143480" y="1356120"/>
            <a:ext cx="3271320" cy="2601360"/>
          </a:xfrm>
          <a:prstGeom prst="rect">
            <a:avLst/>
          </a:prstGeom>
        </p:spPr>
        <p:txBody>
          <a:bodyPr lIns="0" rIns="0" tIns="0" bIns="0">
            <a:normAutofit/>
          </a:bodyPr>
          <a:p>
            <a:endParaRPr b="0" lang="en-GB" sz="2200" spc="-1" strike="noStrike">
              <a:latin typeface="Arial"/>
            </a:endParaRPr>
          </a:p>
        </p:txBody>
      </p:sp>
      <p:sp>
        <p:nvSpPr>
          <p:cNvPr id="79" name="PlaceHolder 5"/>
          <p:cNvSpPr>
            <a:spLocks noGrp="1"/>
          </p:cNvSpPr>
          <p:nvPr>
            <p:ph type="body"/>
          </p:nvPr>
        </p:nvSpPr>
        <p:spPr>
          <a:xfrm>
            <a:off x="272880" y="4205160"/>
            <a:ext cx="3271320" cy="2601360"/>
          </a:xfrm>
          <a:prstGeom prst="rect">
            <a:avLst/>
          </a:prstGeom>
        </p:spPr>
        <p:txBody>
          <a:bodyPr lIns="0" rIns="0" tIns="0" bIns="0">
            <a:normAutofit/>
          </a:bodyPr>
          <a:p>
            <a:endParaRPr b="0" lang="en-GB" sz="2200" spc="-1" strike="noStrike">
              <a:latin typeface="Arial"/>
            </a:endParaRPr>
          </a:p>
        </p:txBody>
      </p:sp>
      <p:sp>
        <p:nvSpPr>
          <p:cNvPr id="80" name="PlaceHolder 6"/>
          <p:cNvSpPr>
            <a:spLocks noGrp="1"/>
          </p:cNvSpPr>
          <p:nvPr>
            <p:ph type="body"/>
          </p:nvPr>
        </p:nvSpPr>
        <p:spPr>
          <a:xfrm>
            <a:off x="3708000" y="4205160"/>
            <a:ext cx="3271320" cy="2601360"/>
          </a:xfrm>
          <a:prstGeom prst="rect">
            <a:avLst/>
          </a:prstGeom>
        </p:spPr>
        <p:txBody>
          <a:bodyPr lIns="0" rIns="0" tIns="0" bIns="0">
            <a:normAutofit/>
          </a:bodyPr>
          <a:p>
            <a:endParaRPr b="0" lang="en-GB" sz="2200" spc="-1" strike="noStrike">
              <a:latin typeface="Arial"/>
            </a:endParaRPr>
          </a:p>
        </p:txBody>
      </p:sp>
      <p:sp>
        <p:nvSpPr>
          <p:cNvPr id="81" name="PlaceHolder 7"/>
          <p:cNvSpPr>
            <a:spLocks noGrp="1"/>
          </p:cNvSpPr>
          <p:nvPr>
            <p:ph type="body"/>
          </p:nvPr>
        </p:nvSpPr>
        <p:spPr>
          <a:xfrm>
            <a:off x="7143480" y="4205160"/>
            <a:ext cx="32713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8" name="PlaceHolder 2"/>
          <p:cNvSpPr>
            <a:spLocks noGrp="1"/>
          </p:cNvSpPr>
          <p:nvPr>
            <p:ph type="body"/>
          </p:nvPr>
        </p:nvSpPr>
        <p:spPr>
          <a:xfrm>
            <a:off x="272880" y="1356120"/>
            <a:ext cx="10160280" cy="5454000"/>
          </a:xfrm>
          <a:prstGeom prst="rect">
            <a:avLst/>
          </a:prstGeom>
        </p:spPr>
        <p:txBody>
          <a:bodyPr lIns="0" rIns="0" tIns="0" bIns="0">
            <a:normAutofit/>
          </a:bodyPr>
          <a:p>
            <a:endParaRPr b="0" lang="en-GB" sz="2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10" name="PlaceHolder 2"/>
          <p:cNvSpPr>
            <a:spLocks noGrp="1"/>
          </p:cNvSpPr>
          <p:nvPr>
            <p:ph type="body"/>
          </p:nvPr>
        </p:nvSpPr>
        <p:spPr>
          <a:xfrm>
            <a:off x="272880" y="1356120"/>
            <a:ext cx="4957920" cy="5454000"/>
          </a:xfrm>
          <a:prstGeom prst="rect">
            <a:avLst/>
          </a:prstGeom>
        </p:spPr>
        <p:txBody>
          <a:bodyPr lIns="0" rIns="0" tIns="0" bIns="0">
            <a:normAutofit/>
          </a:bodyPr>
          <a:p>
            <a:endParaRPr b="0" lang="en-GB" sz="2200" spc="-1" strike="noStrike">
              <a:latin typeface="Arial"/>
            </a:endParaRPr>
          </a:p>
        </p:txBody>
      </p:sp>
      <p:sp>
        <p:nvSpPr>
          <p:cNvPr id="11" name="PlaceHolder 3"/>
          <p:cNvSpPr>
            <a:spLocks noGrp="1"/>
          </p:cNvSpPr>
          <p:nvPr>
            <p:ph type="body"/>
          </p:nvPr>
        </p:nvSpPr>
        <p:spPr>
          <a:xfrm>
            <a:off x="5479200" y="1356120"/>
            <a:ext cx="4957920" cy="5454000"/>
          </a:xfrm>
          <a:prstGeom prst="rect">
            <a:avLst/>
          </a:prstGeom>
        </p:spPr>
        <p:txBody>
          <a:bodyPr lIns="0" rIns="0" tIns="0" bIns="0">
            <a:normAutofit/>
          </a:bodyPr>
          <a:p>
            <a:endParaRPr b="0" lang="en-GB" sz="2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892160" y="248400"/>
            <a:ext cx="8448120" cy="285480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15" name="PlaceHolder 2"/>
          <p:cNvSpPr>
            <a:spLocks noGrp="1"/>
          </p:cNvSpPr>
          <p:nvPr>
            <p:ph type="body"/>
          </p:nvPr>
        </p:nvSpPr>
        <p:spPr>
          <a:xfrm>
            <a:off x="272880" y="1356120"/>
            <a:ext cx="4957920" cy="2601360"/>
          </a:xfrm>
          <a:prstGeom prst="rect">
            <a:avLst/>
          </a:prstGeom>
        </p:spPr>
        <p:txBody>
          <a:bodyPr lIns="0" rIns="0" tIns="0" bIns="0">
            <a:normAutofit/>
          </a:bodyPr>
          <a:p>
            <a:endParaRPr b="0" lang="en-GB" sz="2200" spc="-1" strike="noStrike">
              <a:latin typeface="Arial"/>
            </a:endParaRPr>
          </a:p>
        </p:txBody>
      </p:sp>
      <p:sp>
        <p:nvSpPr>
          <p:cNvPr id="16" name="PlaceHolder 3"/>
          <p:cNvSpPr>
            <a:spLocks noGrp="1"/>
          </p:cNvSpPr>
          <p:nvPr>
            <p:ph type="body"/>
          </p:nvPr>
        </p:nvSpPr>
        <p:spPr>
          <a:xfrm>
            <a:off x="5479200" y="1356120"/>
            <a:ext cx="4957920" cy="5454000"/>
          </a:xfrm>
          <a:prstGeom prst="rect">
            <a:avLst/>
          </a:prstGeom>
        </p:spPr>
        <p:txBody>
          <a:bodyPr lIns="0" rIns="0" tIns="0" bIns="0">
            <a:normAutofit/>
          </a:bodyPr>
          <a:p>
            <a:endParaRPr b="0" lang="en-GB" sz="2200" spc="-1" strike="noStrike">
              <a:latin typeface="Arial"/>
            </a:endParaRPr>
          </a:p>
        </p:txBody>
      </p:sp>
      <p:sp>
        <p:nvSpPr>
          <p:cNvPr id="17" name="PlaceHolder 4"/>
          <p:cNvSpPr>
            <a:spLocks noGrp="1"/>
          </p:cNvSpPr>
          <p:nvPr>
            <p:ph type="body"/>
          </p:nvPr>
        </p:nvSpPr>
        <p:spPr>
          <a:xfrm>
            <a:off x="272880" y="4205160"/>
            <a:ext cx="49579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19" name="PlaceHolder 2"/>
          <p:cNvSpPr>
            <a:spLocks noGrp="1"/>
          </p:cNvSpPr>
          <p:nvPr>
            <p:ph type="body"/>
          </p:nvPr>
        </p:nvSpPr>
        <p:spPr>
          <a:xfrm>
            <a:off x="272880" y="1356120"/>
            <a:ext cx="4957920" cy="5454000"/>
          </a:xfrm>
          <a:prstGeom prst="rect">
            <a:avLst/>
          </a:prstGeom>
        </p:spPr>
        <p:txBody>
          <a:bodyPr lIns="0" rIns="0" tIns="0" bIns="0">
            <a:normAutofit/>
          </a:bodyPr>
          <a:p>
            <a:endParaRPr b="0" lang="en-GB" sz="2200" spc="-1" strike="noStrike">
              <a:latin typeface="Arial"/>
            </a:endParaRPr>
          </a:p>
        </p:txBody>
      </p:sp>
      <p:sp>
        <p:nvSpPr>
          <p:cNvPr id="20" name="PlaceHolder 3"/>
          <p:cNvSpPr>
            <a:spLocks noGrp="1"/>
          </p:cNvSpPr>
          <p:nvPr>
            <p:ph type="body"/>
          </p:nvPr>
        </p:nvSpPr>
        <p:spPr>
          <a:xfrm>
            <a:off x="5479200" y="1356120"/>
            <a:ext cx="4957920" cy="2601360"/>
          </a:xfrm>
          <a:prstGeom prst="rect">
            <a:avLst/>
          </a:prstGeom>
        </p:spPr>
        <p:txBody>
          <a:bodyPr lIns="0" rIns="0" tIns="0" bIns="0">
            <a:normAutofit/>
          </a:bodyPr>
          <a:p>
            <a:endParaRPr b="0" lang="en-GB" sz="2200" spc="-1" strike="noStrike">
              <a:latin typeface="Arial"/>
            </a:endParaRPr>
          </a:p>
        </p:txBody>
      </p:sp>
      <p:sp>
        <p:nvSpPr>
          <p:cNvPr id="21" name="PlaceHolder 4"/>
          <p:cNvSpPr>
            <a:spLocks noGrp="1"/>
          </p:cNvSpPr>
          <p:nvPr>
            <p:ph type="body"/>
          </p:nvPr>
        </p:nvSpPr>
        <p:spPr>
          <a:xfrm>
            <a:off x="5479200" y="4205160"/>
            <a:ext cx="4957920" cy="2601360"/>
          </a:xfrm>
          <a:prstGeom prst="rect">
            <a:avLst/>
          </a:prstGeom>
        </p:spPr>
        <p:txBody>
          <a:bodyPr lIns="0" rIns="0" tIns="0" bIns="0">
            <a:normAutofit/>
          </a:bodyPr>
          <a:p>
            <a:endParaRPr b="0" lang="en-GB" sz="2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892160" y="248400"/>
            <a:ext cx="8448120" cy="615600"/>
          </a:xfrm>
          <a:prstGeom prst="rect">
            <a:avLst/>
          </a:prstGeom>
        </p:spPr>
        <p:txBody>
          <a:bodyPr lIns="0" rIns="0" tIns="0" bIns="0" anchor="ctr">
            <a:noAutofit/>
          </a:bodyPr>
          <a:p>
            <a:endParaRPr b="1" lang="en-GB" sz="2400" spc="-1" strike="noStrike">
              <a:latin typeface="Arial"/>
            </a:endParaRPr>
          </a:p>
        </p:txBody>
      </p:sp>
      <p:sp>
        <p:nvSpPr>
          <p:cNvPr id="23" name="PlaceHolder 2"/>
          <p:cNvSpPr>
            <a:spLocks noGrp="1"/>
          </p:cNvSpPr>
          <p:nvPr>
            <p:ph type="body"/>
          </p:nvPr>
        </p:nvSpPr>
        <p:spPr>
          <a:xfrm>
            <a:off x="272880" y="1356120"/>
            <a:ext cx="4957920" cy="2601360"/>
          </a:xfrm>
          <a:prstGeom prst="rect">
            <a:avLst/>
          </a:prstGeom>
        </p:spPr>
        <p:txBody>
          <a:bodyPr lIns="0" rIns="0" tIns="0" bIns="0">
            <a:normAutofit/>
          </a:bodyPr>
          <a:p>
            <a:endParaRPr b="0" lang="en-GB" sz="2200" spc="-1" strike="noStrike">
              <a:latin typeface="Arial"/>
            </a:endParaRPr>
          </a:p>
        </p:txBody>
      </p:sp>
      <p:sp>
        <p:nvSpPr>
          <p:cNvPr id="24" name="PlaceHolder 3"/>
          <p:cNvSpPr>
            <a:spLocks noGrp="1"/>
          </p:cNvSpPr>
          <p:nvPr>
            <p:ph type="body"/>
          </p:nvPr>
        </p:nvSpPr>
        <p:spPr>
          <a:xfrm>
            <a:off x="5479200" y="1356120"/>
            <a:ext cx="4957920" cy="2601360"/>
          </a:xfrm>
          <a:prstGeom prst="rect">
            <a:avLst/>
          </a:prstGeom>
        </p:spPr>
        <p:txBody>
          <a:bodyPr lIns="0" rIns="0" tIns="0" bIns="0">
            <a:normAutofit/>
          </a:bodyPr>
          <a:p>
            <a:endParaRPr b="0" lang="en-GB" sz="2200" spc="-1" strike="noStrike">
              <a:latin typeface="Arial"/>
            </a:endParaRPr>
          </a:p>
        </p:txBody>
      </p:sp>
      <p:sp>
        <p:nvSpPr>
          <p:cNvPr id="25" name="PlaceHolder 4"/>
          <p:cNvSpPr>
            <a:spLocks noGrp="1"/>
          </p:cNvSpPr>
          <p:nvPr>
            <p:ph type="body"/>
          </p:nvPr>
        </p:nvSpPr>
        <p:spPr>
          <a:xfrm>
            <a:off x="272880" y="4205160"/>
            <a:ext cx="10160280" cy="2601360"/>
          </a:xfrm>
          <a:prstGeom prst="rect">
            <a:avLst/>
          </a:prstGeom>
        </p:spPr>
        <p:txBody>
          <a:bodyPr lIns="0" rIns="0" tIns="0" bIns="0">
            <a:normAutofit/>
          </a:bodyPr>
          <a:p>
            <a:endParaRPr b="0" lang="en-GB" sz="2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49080" y="3168000"/>
            <a:ext cx="9164880" cy="1296000"/>
          </a:xfrm>
          <a:prstGeom prst="rect">
            <a:avLst/>
          </a:prstGeom>
        </p:spPr>
        <p:txBody>
          <a:bodyPr lIns="0" rIns="0" tIns="0" bIns="0" anchor="ctr">
            <a:noAutofit/>
          </a:bodyPr>
          <a:p>
            <a:r>
              <a:rPr b="1" lang="en-GB" sz="3200" spc="-1" strike="noStrike">
                <a:latin typeface="Arial"/>
              </a:rPr>
              <a:t>Cliquez pour éditer le format du texte-titre</a:t>
            </a:r>
            <a:endParaRPr b="1" lang="en-GB" sz="3200" spc="-1" strike="noStrike">
              <a:latin typeface="Arial"/>
            </a:endParaRPr>
          </a:p>
        </p:txBody>
      </p:sp>
      <p:sp>
        <p:nvSpPr>
          <p:cNvPr id="1" name="PlaceHolder 2"/>
          <p:cNvSpPr>
            <a:spLocks noGrp="1"/>
          </p:cNvSpPr>
          <p:nvPr>
            <p:ph type="body"/>
          </p:nvPr>
        </p:nvSpPr>
        <p:spPr>
          <a:xfrm>
            <a:off x="11382840" y="2832120"/>
            <a:ext cx="5805720" cy="38610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3200" spc="-1" strike="noStrike">
                <a:latin typeface="Arial"/>
              </a:rPr>
              <a:t>Cliquez pour éditer le format du plan de texte</a:t>
            </a:r>
            <a:endParaRPr b="0" lang="en-GB" sz="3200" spc="-1" strike="noStrike">
              <a:latin typeface="Arial"/>
            </a:endParaRPr>
          </a:p>
          <a:p>
            <a:pPr lvl="1" marL="864000" indent="-324000">
              <a:spcBef>
                <a:spcPts val="1134"/>
              </a:spcBef>
              <a:buClr>
                <a:srgbClr val="000000"/>
              </a:buClr>
              <a:buSzPct val="75000"/>
              <a:buFont typeface="Symbol" charset="2"/>
              <a:buChar char=""/>
            </a:pPr>
            <a:r>
              <a:rPr b="0" lang="en-GB" sz="2800" spc="-1" strike="noStrike">
                <a:latin typeface="Arial"/>
              </a:rPr>
              <a:t>Second niveau de plan</a:t>
            </a:r>
            <a:endParaRPr b="0" lang="en-GB" sz="2800" spc="-1" strike="noStrike">
              <a:latin typeface="Arial"/>
            </a:endParaRPr>
          </a:p>
          <a:p>
            <a:pPr lvl="2" marL="1296000" indent="-288000">
              <a:spcBef>
                <a:spcPts val="850"/>
              </a:spcBef>
              <a:buClr>
                <a:srgbClr val="000000"/>
              </a:buClr>
              <a:buSzPct val="45000"/>
              <a:buFont typeface="Wingdings" charset="2"/>
              <a:buChar char=""/>
            </a:pPr>
            <a:r>
              <a:rPr b="0" lang="en-GB" sz="2400" spc="-1" strike="noStrike">
                <a:latin typeface="Arial"/>
              </a:rPr>
              <a:t>Troisième niveau de plan</a:t>
            </a:r>
            <a:endParaRPr b="0" lang="en-GB" sz="2400" spc="-1" strike="noStrike">
              <a:latin typeface="Arial"/>
            </a:endParaRPr>
          </a:p>
          <a:p>
            <a:pPr lvl="3" marL="1728000" indent="-216000">
              <a:spcBef>
                <a:spcPts val="567"/>
              </a:spcBef>
              <a:buClr>
                <a:srgbClr val="000000"/>
              </a:buClr>
              <a:buSzPct val="75000"/>
              <a:buFont typeface="Symbol" charset="2"/>
              <a:buChar char=""/>
            </a:pPr>
            <a:r>
              <a:rPr b="0" lang="en-GB" sz="2000" spc="-1" strike="noStrike">
                <a:latin typeface="Arial"/>
              </a:rPr>
              <a:t>Quatrième niveau de plan</a:t>
            </a:r>
            <a:endParaRPr b="0" lang="en-GB" sz="2000" spc="-1" strike="noStrike">
              <a:latin typeface="Arial"/>
            </a:endParaRPr>
          </a:p>
          <a:p>
            <a:pPr lvl="4" marL="2160000" indent="-216000">
              <a:spcBef>
                <a:spcPts val="283"/>
              </a:spcBef>
              <a:buClr>
                <a:srgbClr val="000000"/>
              </a:buClr>
              <a:buSzPct val="45000"/>
              <a:buFont typeface="Wingdings" charset="2"/>
              <a:buChar char=""/>
            </a:pPr>
            <a:r>
              <a:rPr b="0" lang="en-GB" sz="2000" spc="-1" strike="noStrike">
                <a:latin typeface="Arial"/>
              </a:rPr>
              <a:t>Cinquième niveau de plan</a:t>
            </a:r>
            <a:endParaRPr b="0" lang="en-GB" sz="2000" spc="-1" strike="noStrike">
              <a:latin typeface="Arial"/>
            </a:endParaRPr>
          </a:p>
          <a:p>
            <a:pPr lvl="5" marL="2592000" indent="-216000">
              <a:spcBef>
                <a:spcPts val="283"/>
              </a:spcBef>
              <a:buClr>
                <a:srgbClr val="000000"/>
              </a:buClr>
              <a:buSzPct val="45000"/>
              <a:buFont typeface="Wingdings" charset="2"/>
              <a:buChar char=""/>
            </a:pPr>
            <a:r>
              <a:rPr b="0" lang="en-GB" sz="2000" spc="-1" strike="noStrike">
                <a:latin typeface="Arial"/>
              </a:rPr>
              <a:t>Sixième niveau de plan</a:t>
            </a:r>
            <a:endParaRPr b="0" lang="en-GB" sz="2000" spc="-1" strike="noStrike">
              <a:latin typeface="Arial"/>
            </a:endParaRPr>
          </a:p>
          <a:p>
            <a:pPr lvl="6" marL="3024000" indent="-216000">
              <a:spcBef>
                <a:spcPts val="283"/>
              </a:spcBef>
              <a:buClr>
                <a:srgbClr val="000000"/>
              </a:buClr>
              <a:buSzPct val="45000"/>
              <a:buFont typeface="Wingdings" charset="2"/>
              <a:buChar char=""/>
            </a:pPr>
            <a:r>
              <a:rPr b="0" lang="en-GB" sz="2000" spc="-1" strike="noStrike">
                <a:latin typeface="Arial"/>
              </a:rPr>
              <a:t>Septième niveau de plan</a:t>
            </a:r>
            <a:endParaRPr b="0" lang="en-GB" sz="2000" spc="-1" strike="noStrike">
              <a:latin typeface="Arial"/>
            </a:endParaRPr>
          </a:p>
        </p:txBody>
      </p:sp>
      <p:sp>
        <p:nvSpPr>
          <p:cNvPr id="2" name="PlaceHolder 3"/>
          <p:cNvSpPr>
            <a:spLocks noGrp="1"/>
          </p:cNvSpPr>
          <p:nvPr>
            <p:ph type="dt"/>
          </p:nvPr>
        </p:nvSpPr>
        <p:spPr>
          <a:xfrm>
            <a:off x="534600" y="7128000"/>
            <a:ext cx="2490840" cy="280440"/>
          </a:xfrm>
          <a:prstGeom prst="rect">
            <a:avLst/>
          </a:prstGeom>
        </p:spPr>
        <p:txBody>
          <a:bodyPr lIns="0" rIns="0" tIns="0" bIns="0">
            <a:noAutofit/>
          </a:bodyPr>
          <a:p>
            <a:r>
              <a:rPr b="0" lang="en-GB" sz="1400" spc="-1" strike="noStrike">
                <a:latin typeface="Times New Roman"/>
              </a:rPr>
              <a:t>&lt;date/heure&gt;</a:t>
            </a:r>
            <a:endParaRPr b="0" lang="en-GB" sz="1400" spc="-1" strike="noStrike">
              <a:latin typeface="Times New Roman"/>
            </a:endParaRPr>
          </a:p>
        </p:txBody>
      </p:sp>
      <p:sp>
        <p:nvSpPr>
          <p:cNvPr id="3" name="PlaceHolder 4"/>
          <p:cNvSpPr>
            <a:spLocks noGrp="1"/>
          </p:cNvSpPr>
          <p:nvPr>
            <p:ph type="ftr"/>
          </p:nvPr>
        </p:nvSpPr>
        <p:spPr>
          <a:xfrm>
            <a:off x="3436200" y="7128000"/>
            <a:ext cx="7026120" cy="280440"/>
          </a:xfrm>
          <a:prstGeom prst="rect">
            <a:avLst/>
          </a:prstGeom>
        </p:spPr>
        <p:txBody>
          <a:bodyPr lIns="0" rIns="0" tIns="0" bIns="0">
            <a:noAutofit/>
          </a:bodyPr>
          <a:p>
            <a:pPr algn="ctr"/>
            <a:r>
              <a:rPr b="0" lang="en-GB" sz="1400" spc="-1" strike="noStrike">
                <a:latin typeface="Times New Roman"/>
              </a:rPr>
              <a:t>&lt;pied de page&gt;</a:t>
            </a:r>
            <a:endParaRPr b="0" lang="en-GB" sz="1400" spc="-1" strike="noStrike">
              <a:latin typeface="Times New Roman"/>
            </a:endParaRPr>
          </a:p>
        </p:txBody>
      </p:sp>
      <p:pic>
        <p:nvPicPr>
          <p:cNvPr id="4" name="" descr=""/>
          <p:cNvPicPr/>
          <p:nvPr/>
        </p:nvPicPr>
        <p:blipFill>
          <a:blip r:embed="rId2"/>
          <a:stretch/>
        </p:blipFill>
        <p:spPr>
          <a:xfrm>
            <a:off x="501120" y="403920"/>
            <a:ext cx="863280" cy="97776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892160" y="248400"/>
            <a:ext cx="8448120" cy="615600"/>
          </a:xfrm>
          <a:prstGeom prst="rect">
            <a:avLst/>
          </a:prstGeom>
        </p:spPr>
        <p:txBody>
          <a:bodyPr lIns="0" rIns="0" tIns="0" bIns="0" anchor="ctr">
            <a:noAutofit/>
          </a:bodyPr>
          <a:p>
            <a:r>
              <a:rPr b="1" lang="en-GB" sz="2400" spc="-1" strike="noStrike">
                <a:latin typeface="Arial"/>
              </a:rPr>
              <a:t>Cliquez pour éditer le format du texte-titre</a:t>
            </a:r>
            <a:endParaRPr b="1" lang="en-GB" sz="2400" spc="-1" strike="noStrike">
              <a:latin typeface="Arial"/>
            </a:endParaRPr>
          </a:p>
        </p:txBody>
      </p:sp>
      <p:sp>
        <p:nvSpPr>
          <p:cNvPr id="42" name="PlaceHolder 2"/>
          <p:cNvSpPr>
            <a:spLocks noGrp="1"/>
          </p:cNvSpPr>
          <p:nvPr>
            <p:ph type="body"/>
          </p:nvPr>
        </p:nvSpPr>
        <p:spPr>
          <a:xfrm>
            <a:off x="272880" y="1356120"/>
            <a:ext cx="10160280" cy="5454000"/>
          </a:xfrm>
          <a:prstGeom prst="rect">
            <a:avLst/>
          </a:prstGeom>
        </p:spPr>
        <p:txBody>
          <a:bodyPr lIns="0" rIns="0" tIns="0" bIns="0">
            <a:normAutofit/>
          </a:bodyPr>
          <a:p>
            <a:pPr marL="612000" indent="-504000">
              <a:spcBef>
                <a:spcPts val="972"/>
              </a:spcBef>
            </a:pPr>
            <a:r>
              <a:rPr b="0" lang="en-GB" sz="2200" spc="-1" strike="noStrike">
                <a:latin typeface="Arial"/>
              </a:rPr>
              <a:t>Cliquez pour éditer le format du plan de texte</a:t>
            </a:r>
            <a:endParaRPr b="0" lang="en-GB" sz="2200" spc="-1" strike="noStrike">
              <a:latin typeface="Arial"/>
            </a:endParaRPr>
          </a:p>
          <a:p>
            <a:pPr lvl="1" marL="1044000" indent="-504000">
              <a:spcBef>
                <a:spcPts val="1131"/>
              </a:spcBef>
              <a:buClr>
                <a:srgbClr val="000000"/>
              </a:buClr>
              <a:buSzPct val="80000"/>
              <a:buFont typeface="Segoe UI"/>
              <a:buChar char="–"/>
            </a:pPr>
            <a:r>
              <a:rPr b="0" lang="en-GB" sz="2200" spc="-1" strike="noStrike">
                <a:latin typeface="Arial"/>
              </a:rPr>
              <a:t>Second niveau de plan</a:t>
            </a:r>
            <a:endParaRPr b="0" lang="en-GB" sz="2200" spc="-1" strike="noStrike">
              <a:latin typeface="Arial"/>
            </a:endParaRPr>
          </a:p>
          <a:p>
            <a:pPr lvl="2" marL="1512000" indent="-504000">
              <a:spcBef>
                <a:spcPts val="850"/>
              </a:spcBef>
              <a:buClr>
                <a:srgbClr val="000000"/>
              </a:buClr>
              <a:buSzPct val="50000"/>
              <a:buFont typeface="Noto Sans"/>
              <a:buChar char="►"/>
            </a:pPr>
            <a:r>
              <a:rPr b="0" lang="en-GB" sz="2200" spc="-1" strike="noStrike">
                <a:latin typeface="Arial"/>
              </a:rPr>
              <a:t>Troisième niveau de plan</a:t>
            </a:r>
            <a:endParaRPr b="0" lang="en-GB" sz="2200" spc="-1" strike="noStrike">
              <a:latin typeface="Arial"/>
            </a:endParaRPr>
          </a:p>
          <a:p>
            <a:pPr lvl="3" marL="2016000" indent="-504000">
              <a:spcBef>
                <a:spcPts val="567"/>
              </a:spcBef>
              <a:buClr>
                <a:srgbClr val="000000"/>
              </a:buClr>
              <a:buSzPct val="75000"/>
              <a:buFont typeface="Noto Sans"/>
              <a:buChar char="—"/>
            </a:pPr>
            <a:r>
              <a:rPr b="0" lang="en-GB" sz="2000" spc="-1" strike="noStrike">
                <a:latin typeface="Arial"/>
              </a:rPr>
              <a:t>Quatrième niveau de plan</a:t>
            </a:r>
            <a:endParaRPr b="0" lang="en-GB" sz="2000" spc="-1" strike="noStrike">
              <a:latin typeface="Arial"/>
            </a:endParaRPr>
          </a:p>
          <a:p>
            <a:pPr lvl="4" marL="2448000" indent="-504000">
              <a:spcBef>
                <a:spcPts val="283"/>
              </a:spcBef>
              <a:buClr>
                <a:srgbClr val="000000"/>
              </a:buClr>
              <a:buFont typeface="Segoe UI"/>
              <a:buChar char="»"/>
            </a:pPr>
            <a:r>
              <a:rPr b="0" lang="en-GB" sz="2000" spc="-1" strike="noStrike">
                <a:latin typeface="Arial"/>
              </a:rPr>
              <a:t>Cinquième niveau de plan</a:t>
            </a:r>
            <a:endParaRPr b="0" lang="en-GB" sz="2000" spc="-1" strike="noStrike">
              <a:latin typeface="Arial"/>
            </a:endParaRPr>
          </a:p>
          <a:p>
            <a:pPr lvl="5" marL="2880000" indent="-504000">
              <a:spcBef>
                <a:spcPts val="283"/>
              </a:spcBef>
              <a:buClr>
                <a:srgbClr val="000000"/>
              </a:buClr>
              <a:buSzPct val="45000"/>
              <a:buFont typeface="Noto Sans"/>
              <a:buChar char="»"/>
            </a:pPr>
            <a:r>
              <a:rPr b="0" lang="en-GB" sz="2000" spc="-1" strike="noStrike">
                <a:latin typeface="Arial"/>
              </a:rPr>
              <a:t>Sixième niveau de plan</a:t>
            </a:r>
            <a:endParaRPr b="0" lang="en-GB" sz="2000" spc="-1" strike="noStrike">
              <a:latin typeface="Arial"/>
            </a:endParaRPr>
          </a:p>
          <a:p>
            <a:pPr lvl="6" marL="3312000" indent="-504000">
              <a:spcBef>
                <a:spcPts val="283"/>
              </a:spcBef>
              <a:buClr>
                <a:srgbClr val="000000"/>
              </a:buClr>
              <a:buSzPct val="45000"/>
              <a:buFont typeface="Noto Sans"/>
              <a:buChar char="»"/>
            </a:pPr>
            <a:r>
              <a:rPr b="0" lang="en-GB" sz="2000" spc="-1" strike="noStrike">
                <a:latin typeface="Arial"/>
              </a:rPr>
              <a:t>Septième niveau de plan</a:t>
            </a:r>
            <a:endParaRPr b="0" lang="en-GB" sz="2000" spc="-1" strike="noStrike">
              <a:latin typeface="Arial"/>
            </a:endParaRPr>
          </a:p>
        </p:txBody>
      </p:sp>
      <p:sp>
        <p:nvSpPr>
          <p:cNvPr id="43" name="PlaceHolder 3"/>
          <p:cNvSpPr>
            <a:spLocks noGrp="1"/>
          </p:cNvSpPr>
          <p:nvPr>
            <p:ph type="ftr"/>
          </p:nvPr>
        </p:nvSpPr>
        <p:spPr>
          <a:xfrm>
            <a:off x="1359360" y="7200000"/>
            <a:ext cx="7345800" cy="360000"/>
          </a:xfrm>
          <a:prstGeom prst="rect">
            <a:avLst/>
          </a:prstGeom>
        </p:spPr>
        <p:txBody>
          <a:bodyPr lIns="0" rIns="0" tIns="0" bIns="0">
            <a:noAutofit/>
          </a:bodyPr>
          <a:p>
            <a:pPr algn="ctr"/>
            <a:r>
              <a:rPr b="0" lang="en-GB" sz="1400" spc="-1" strike="noStrike">
                <a:latin typeface="Arial"/>
              </a:rPr>
              <a:t>&lt;pied de page&gt;</a:t>
            </a:r>
            <a:endParaRPr b="0" lang="en-GB" sz="1400" spc="-1" strike="noStrike">
              <a:latin typeface="Times New Roman"/>
            </a:endParaRPr>
          </a:p>
        </p:txBody>
      </p:sp>
      <p:sp>
        <p:nvSpPr>
          <p:cNvPr id="44" name="PlaceHolder 4"/>
          <p:cNvSpPr>
            <a:spLocks noGrp="1"/>
          </p:cNvSpPr>
          <p:nvPr>
            <p:ph type="sldNum"/>
          </p:nvPr>
        </p:nvSpPr>
        <p:spPr>
          <a:xfrm>
            <a:off x="9478800" y="7192080"/>
            <a:ext cx="1040040" cy="208440"/>
          </a:xfrm>
          <a:prstGeom prst="rect">
            <a:avLst/>
          </a:prstGeom>
        </p:spPr>
        <p:txBody>
          <a:bodyPr lIns="0" rIns="0" tIns="0" bIns="0">
            <a:noAutofit/>
          </a:bodyPr>
          <a:p>
            <a:pPr algn="ctr"/>
            <a:fld id="{A7DD70CE-BF29-40C3-886C-1ED03BBFC65F}" type="slidenum">
              <a:rPr b="0" lang="en-GB" sz="1400" spc="-1" strike="noStrike">
                <a:latin typeface="Arial"/>
              </a:rPr>
              <a:t>&lt;numéro&gt;</a:t>
            </a:fld>
            <a:r>
              <a:rPr b="0" lang="en-GB" sz="1400" spc="-1" strike="noStrike">
                <a:latin typeface="Arial"/>
              </a:rPr>
              <a:t>/</a:t>
            </a:r>
            <a:fld id="{B1269260-0FD7-4DFF-9B5A-C8CB155D9FCC}" type="slidecount">
              <a:rPr b="0" lang="en-GB" sz="1400" spc="-1" strike="noStrike">
                <a:latin typeface="Arial"/>
              </a:rPr>
              <a:t>9</a:t>
            </a:fld>
            <a:endParaRPr b="0" lang="en-GB" sz="1400" spc="-1" strike="noStrike">
              <a:latin typeface="Arial"/>
            </a:endParaRPr>
          </a:p>
        </p:txBody>
      </p:sp>
      <p:sp>
        <p:nvSpPr>
          <p:cNvPr id="45" name="PlaceHolder 5"/>
          <p:cNvSpPr>
            <a:spLocks noGrp="1"/>
          </p:cNvSpPr>
          <p:nvPr>
            <p:ph type="dt"/>
          </p:nvPr>
        </p:nvSpPr>
        <p:spPr>
          <a:xfrm>
            <a:off x="273960" y="7200000"/>
            <a:ext cx="2490840" cy="521280"/>
          </a:xfrm>
          <a:prstGeom prst="rect">
            <a:avLst/>
          </a:prstGeom>
        </p:spPr>
        <p:txBody>
          <a:bodyPr lIns="0" rIns="0" tIns="0" bIns="0">
            <a:noAutofit/>
          </a:bodyPr>
          <a:p>
            <a:r>
              <a:rPr b="0" lang="en-GB" sz="1400" spc="-1" strike="noStrike">
                <a:latin typeface="Arial"/>
              </a:rPr>
              <a:t>&lt;date/heure&gt;</a:t>
            </a:r>
            <a:endParaRPr b="0" lang="en-GB" sz="14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641520" y="2888640"/>
            <a:ext cx="9072000" cy="1803960"/>
          </a:xfrm>
          <a:prstGeom prst="rect">
            <a:avLst/>
          </a:prstGeom>
          <a:noFill/>
          <a:ln w="0">
            <a:noFill/>
          </a:ln>
        </p:spPr>
        <p:txBody>
          <a:bodyPr lIns="0" rIns="0" tIns="0" bIns="0" anchor="ctr">
            <a:noAutofit/>
          </a:bodyPr>
          <a:p>
            <a:r>
              <a:rPr b="1" lang="fr-FR" sz="3200" spc="-1" strike="noStrike">
                <a:latin typeface="Arial"/>
              </a:rPr>
              <a:t>Regional Group Meeting RA I French</a:t>
            </a:r>
            <a:endParaRPr b="1" lang="en-GB" sz="3200" spc="-1" strike="noStrike">
              <a:latin typeface="Arial"/>
            </a:endParaRPr>
          </a:p>
        </p:txBody>
      </p:sp>
      <p:sp>
        <p:nvSpPr>
          <p:cNvPr id="89" name="TextShape 2"/>
          <p:cNvSpPr txBox="1"/>
          <p:nvPr/>
        </p:nvSpPr>
        <p:spPr>
          <a:xfrm>
            <a:off x="660960" y="4906440"/>
            <a:ext cx="8777520" cy="972000"/>
          </a:xfrm>
          <a:prstGeom prst="rect">
            <a:avLst/>
          </a:prstGeom>
          <a:noFill/>
          <a:ln w="0">
            <a:noFill/>
          </a:ln>
        </p:spPr>
        <p:txBody>
          <a:bodyPr lIns="0" rIns="0" tIns="0" bIns="0" anchor="ctr">
            <a:noAutofit/>
          </a:bodyPr>
          <a:p>
            <a:r>
              <a:rPr b="1" lang="en-GB" sz="3200" spc="-1" strike="noStrike">
                <a:latin typeface="Arial"/>
              </a:rPr>
              <a:t>SyMET 14 – 24.11.2021</a:t>
            </a:r>
            <a:endParaRPr b="1" lang="en-GB"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73000" y="248400"/>
            <a:ext cx="9539280" cy="605160"/>
          </a:xfrm>
          <a:prstGeom prst="rect">
            <a:avLst/>
          </a:prstGeom>
          <a:solidFill>
            <a:srgbClr val="ffffff"/>
          </a:solidFill>
          <a:ln w="0">
            <a:noFill/>
          </a:ln>
        </p:spPr>
        <p:txBody>
          <a:bodyPr lIns="0" rIns="0" tIns="0" bIns="0" anchor="ctr">
            <a:noAutofit/>
          </a:bodyPr>
          <a:p>
            <a:r>
              <a:rPr b="1" lang="en-GB" sz="2400" spc="-1" strike="noStrike">
                <a:latin typeface="Arial"/>
                <a:ea typeface="Droid Sans Fallback"/>
              </a:rPr>
              <a:t>Chosen Thematic Areas </a:t>
            </a:r>
            <a:endParaRPr b="1" lang="en-GB" sz="2400" spc="-1" strike="noStrike">
              <a:latin typeface="Arial"/>
            </a:endParaRPr>
          </a:p>
        </p:txBody>
      </p:sp>
      <p:sp>
        <p:nvSpPr>
          <p:cNvPr id="91" name="TextShape 2"/>
          <p:cNvSpPr txBox="1"/>
          <p:nvPr/>
        </p:nvSpPr>
        <p:spPr>
          <a:xfrm>
            <a:off x="272880" y="1048680"/>
            <a:ext cx="10160280" cy="5454000"/>
          </a:xfrm>
          <a:prstGeom prst="rect">
            <a:avLst/>
          </a:prstGeom>
          <a:noFill/>
          <a:ln w="0">
            <a:noFill/>
          </a:ln>
        </p:spPr>
        <p:txBody>
          <a:bodyPr lIns="0" rIns="0" tIns="0" bIns="0">
            <a:normAutofit fontScale="88000"/>
          </a:bodyPr>
          <a:p>
            <a:pPr marL="612000" indent="-504000">
              <a:spcBef>
                <a:spcPts val="972"/>
              </a:spcBef>
            </a:pPr>
            <a:r>
              <a:rPr b="0" lang="fr-FR" sz="2200" spc="-1" strike="noStrike">
                <a:latin typeface="Times New Roman"/>
              </a:rPr>
              <a:t>1. Securing institutional commitment to share learning resources </a:t>
            </a:r>
            <a:endParaRPr b="0" lang="en-GB" sz="2200" spc="-1" strike="noStrike">
              <a:latin typeface="Arial"/>
            </a:endParaRPr>
          </a:p>
          <a:p>
            <a:pPr marL="612000" indent="-504000">
              <a:spcBef>
                <a:spcPts val="972"/>
              </a:spcBef>
            </a:pPr>
            <a:r>
              <a:rPr b="0" lang="fr-FR" sz="2200" spc="-1" strike="noStrike">
                <a:latin typeface="Times New Roman"/>
              </a:rPr>
              <a:t> </a:t>
            </a:r>
            <a:endParaRPr b="0" lang="en-GB" sz="2200" spc="-1" strike="noStrike">
              <a:latin typeface="Arial"/>
            </a:endParaRPr>
          </a:p>
          <a:p>
            <a:pPr marL="612000" indent="-504000">
              <a:spcBef>
                <a:spcPts val="972"/>
              </a:spcBef>
            </a:pPr>
            <a:r>
              <a:rPr b="0" lang="fr-FR" sz="2200" spc="-1" strike="noStrike">
                <a:latin typeface="Times New Roman"/>
              </a:rPr>
              <a:t>3. Micro-credentials and credit transfer, how could we proceed </a:t>
            </a:r>
            <a:endParaRPr b="0" lang="en-GB" sz="2200" spc="-1" strike="noStrike">
              <a:latin typeface="Arial"/>
            </a:endParaRPr>
          </a:p>
          <a:p>
            <a:pPr marL="612000" indent="-504000">
              <a:spcBef>
                <a:spcPts val="972"/>
              </a:spcBef>
            </a:pPr>
            <a:r>
              <a:rPr b="0" lang="fr-FR" sz="2200" spc="-1" strike="noStrike">
                <a:latin typeface="Times New Roman"/>
              </a:rPr>
              <a:t> </a:t>
            </a:r>
            <a:endParaRPr b="0" lang="en-GB" sz="2200" spc="-1" strike="noStrike">
              <a:latin typeface="Arial"/>
            </a:endParaRPr>
          </a:p>
          <a:p>
            <a:pPr marL="612000" indent="-504000">
              <a:spcBef>
                <a:spcPts val="972"/>
              </a:spcBef>
            </a:pPr>
            <a:r>
              <a:rPr b="0" lang="fr-FR" sz="2200" spc="-1" strike="noStrike">
                <a:latin typeface="Times New Roman"/>
              </a:rPr>
              <a:t>4. Considering new pedagogical approaches and assessment methods, including the future uses of blended learning </a:t>
            </a:r>
            <a:endParaRPr b="0" lang="en-GB" sz="2200" spc="-1" strike="noStrike">
              <a:latin typeface="Arial"/>
            </a:endParaRPr>
          </a:p>
          <a:p>
            <a:pPr marL="612000" indent="-504000">
              <a:spcBef>
                <a:spcPts val="972"/>
              </a:spcBef>
            </a:pPr>
            <a:r>
              <a:rPr b="0" lang="fr-FR" sz="2200" spc="-1" strike="noStrike">
                <a:latin typeface="Times New Roman"/>
              </a:rPr>
              <a:t> </a:t>
            </a:r>
            <a:endParaRPr b="0" lang="en-GB" sz="2200" spc="-1" strike="noStrike">
              <a:latin typeface="Arial"/>
            </a:endParaRPr>
          </a:p>
          <a:p>
            <a:pPr marL="612000" indent="-504000">
              <a:spcBef>
                <a:spcPts val="972"/>
              </a:spcBef>
            </a:pPr>
            <a:r>
              <a:rPr b="0" lang="fr-FR" sz="2200" spc="-1" strike="noStrike">
                <a:latin typeface="Times New Roman"/>
              </a:rPr>
              <a:t>5. Technological barriers to online learning, and using partnerships between online education providers to overcome them </a:t>
            </a:r>
            <a:endParaRPr b="0" lang="en-GB" sz="2200" spc="-1" strike="noStrike">
              <a:latin typeface="Arial"/>
            </a:endParaRPr>
          </a:p>
          <a:p>
            <a:pPr marL="612000" indent="-504000">
              <a:spcBef>
                <a:spcPts val="972"/>
              </a:spcBef>
            </a:pPr>
            <a:r>
              <a:rPr b="0" lang="fr-FR" sz="2200" spc="-1" strike="noStrike">
                <a:latin typeface="Times New Roman"/>
              </a:rPr>
              <a:t> </a:t>
            </a:r>
            <a:endParaRPr b="0" lang="en-GB" sz="2200" spc="-1" strike="noStrike">
              <a:latin typeface="Arial"/>
            </a:endParaRPr>
          </a:p>
          <a:p>
            <a:pPr marL="612000" indent="-504000">
              <a:spcBef>
                <a:spcPts val="972"/>
              </a:spcBef>
            </a:pPr>
            <a:r>
              <a:rPr b="0" lang="fr-FR" sz="2200" spc="-1" strike="noStrike">
                <a:latin typeface="Times New Roman"/>
              </a:rPr>
              <a:t>6. Supporting the lifecycle of professionals: From the decision to enter the discipline, to continuous learning, to maintaining job satisfaction and competency</a:t>
            </a:r>
            <a:endParaRPr b="0" lang="en-GB" sz="2200" spc="-1" strike="noStrike">
              <a:latin typeface="Arial"/>
            </a:endParaRPr>
          </a:p>
          <a:p>
            <a:pPr marL="612000" indent="-504000">
              <a:spcBef>
                <a:spcPts val="972"/>
              </a:spcBef>
            </a:pPr>
            <a:r>
              <a:rPr b="0" lang="fr-FR" sz="2200" spc="-1" strike="noStrike">
                <a:latin typeface="Times New Roman"/>
              </a:rPr>
              <a:t> </a:t>
            </a:r>
            <a:endParaRPr b="0" lang="en-GB" sz="2200" spc="-1" strike="noStrike">
              <a:latin typeface="Arial"/>
            </a:endParaRPr>
          </a:p>
          <a:p>
            <a:pPr marL="612000" indent="-504000">
              <a:spcBef>
                <a:spcPts val="972"/>
              </a:spcBef>
            </a:pPr>
            <a:r>
              <a:rPr b="0" lang="fr-FR" sz="2200" spc="-1" strike="noStrike">
                <a:latin typeface="Times New Roman"/>
              </a:rPr>
              <a:t>7. Where are the content area expertise gaps within in our academic teaching staff members? How do we identify and fill these? </a:t>
            </a:r>
            <a:r>
              <a:rPr b="0" lang="fr-FR" sz="2200" spc="-1" strike="noStrike">
                <a:latin typeface="Arial"/>
              </a:rPr>
              <a:t> </a:t>
            </a:r>
            <a:endParaRPr b="0" lang="en-GB" sz="2200" spc="-1" strike="noStrike">
              <a:latin typeface="Arial"/>
            </a:endParaRPr>
          </a:p>
          <a:p>
            <a:pPr marL="612000" indent="-504000">
              <a:spcBef>
                <a:spcPts val="972"/>
              </a:spcBef>
            </a:pPr>
            <a:r>
              <a:rPr b="0" lang="fr-FR" sz="2200" spc="-1" strike="noStrike">
                <a:latin typeface="Arial"/>
              </a:rPr>
              <a:t> </a:t>
            </a:r>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344160" y="248400"/>
            <a:ext cx="8448120" cy="615600"/>
          </a:xfrm>
          <a:prstGeom prst="rect">
            <a:avLst/>
          </a:prstGeom>
          <a:solidFill>
            <a:srgbClr val="ffffff"/>
          </a:solidFill>
          <a:ln w="0">
            <a:noFill/>
          </a:ln>
        </p:spPr>
        <p:txBody>
          <a:bodyPr lIns="0" rIns="0" tIns="0" bIns="0" anchor="ctr">
            <a:noAutofit/>
          </a:bodyPr>
          <a:p>
            <a:r>
              <a:rPr b="1" lang="en-GB" sz="2400" spc="-1" strike="noStrike">
                <a:latin typeface="Arial"/>
              </a:rPr>
              <a:t>Recommendations to WMO</a:t>
            </a:r>
            <a:endParaRPr b="1" lang="en-GB" sz="2400" spc="-1" strike="noStrike">
              <a:latin typeface="Arial"/>
            </a:endParaRPr>
          </a:p>
        </p:txBody>
      </p:sp>
      <p:sp>
        <p:nvSpPr>
          <p:cNvPr id="93" name="TextShape 2"/>
          <p:cNvSpPr txBox="1"/>
          <p:nvPr/>
        </p:nvSpPr>
        <p:spPr>
          <a:xfrm>
            <a:off x="272880" y="1356120"/>
            <a:ext cx="10160280" cy="5454000"/>
          </a:xfrm>
          <a:prstGeom prst="rect">
            <a:avLst/>
          </a:prstGeom>
          <a:noFill/>
          <a:ln w="0">
            <a:noFill/>
          </a:ln>
        </p:spPr>
        <p:txBody>
          <a:bodyPr lIns="0" rIns="0" tIns="0" bIns="0">
            <a:normAutofit/>
          </a:bodyPr>
          <a:p>
            <a:r>
              <a:rPr b="1" lang="en-GB" sz="2400" spc="-1" strike="noStrike">
                <a:latin typeface="Times New Roman"/>
              </a:rPr>
              <a:t>Regularly train teachers</a:t>
            </a:r>
            <a:r>
              <a:rPr b="0" lang="en-GB" sz="2400" spc="-1" strike="noStrike">
                <a:latin typeface="Times New Roman"/>
              </a:rPr>
              <a:t> to the use of </a:t>
            </a:r>
            <a:r>
              <a:rPr b="1" lang="en-GB" sz="2400" spc="-1" strike="noStrike">
                <a:latin typeface="Times New Roman"/>
              </a:rPr>
              <a:t>teaching methods</a:t>
            </a:r>
            <a:r>
              <a:rPr b="0" lang="en-GB" sz="2400" spc="-1" strike="noStrike">
                <a:latin typeface="Times New Roman"/>
              </a:rPr>
              <a:t> and </a:t>
            </a:r>
            <a:r>
              <a:rPr b="1" lang="en-GB" sz="2400" spc="-1" strike="noStrike">
                <a:latin typeface="Times New Roman"/>
              </a:rPr>
              <a:t>technological tools</a:t>
            </a:r>
            <a:r>
              <a:rPr b="0" lang="en-GB" sz="2400" spc="-1" strike="noStrike">
                <a:latin typeface="Times New Roman"/>
              </a:rPr>
              <a:t> needed to teach and assess at a distance. These regular trainings could also make it possible to evaluate the methods and tools used by the participants and for them to acquire more appropriate methods and tools.</a:t>
            </a:r>
            <a:endParaRPr b="0" lang="en-GB" sz="2400" spc="-1" strike="noStrike">
              <a:latin typeface="Times New Roman"/>
            </a:endParaRPr>
          </a:p>
          <a:p>
            <a:endParaRPr b="0" lang="en-GB" sz="2400" spc="-1" strike="noStrike">
              <a:latin typeface="Times New Roman"/>
            </a:endParaRPr>
          </a:p>
          <a:p>
            <a:r>
              <a:rPr b="0" lang="en-GB" sz="2400" spc="-1" strike="noStrike">
                <a:latin typeface="Times New Roman"/>
              </a:rPr>
              <a:t>Facilitate a forum for </a:t>
            </a:r>
            <a:r>
              <a:rPr b="1" lang="en-GB" sz="2400" spc="-1" strike="noStrike">
                <a:latin typeface="Times New Roman"/>
              </a:rPr>
              <a:t>sharing experiences and resources</a:t>
            </a:r>
            <a:r>
              <a:rPr b="0" lang="en-GB" sz="2400" spc="-1" strike="noStrike">
                <a:latin typeface="Times New Roman"/>
              </a:rPr>
              <a:t> between centres and universities on pedagogical methods, technological tools and training content.</a:t>
            </a:r>
            <a:br/>
            <a:br/>
            <a:r>
              <a:rPr b="0" lang="en-GB" sz="2400" spc="-1" strike="noStrike">
                <a:latin typeface="Times New Roman"/>
              </a:rPr>
              <a:t>Develop a </a:t>
            </a:r>
            <a:r>
              <a:rPr b="1" lang="en-GB" sz="2400" spc="-1" strike="noStrike">
                <a:latin typeface="Times New Roman"/>
              </a:rPr>
              <a:t>guide of advice and good practices for online assessment</a:t>
            </a:r>
            <a:r>
              <a:rPr b="0" lang="en-GB" sz="2400" spc="-1" strike="noStrike">
                <a:latin typeface="Times New Roman"/>
              </a:rPr>
              <a:t> of acquired knowledge (methods and tools).</a:t>
            </a:r>
            <a:br/>
            <a:br/>
            <a:br/>
            <a:endParaRPr b="0" lang="en-GB" sz="2400" spc="-1" strike="noStrike">
              <a:latin typeface="Times New Roman"/>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344160" y="248400"/>
            <a:ext cx="8448120" cy="615600"/>
          </a:xfrm>
          <a:prstGeom prst="rect">
            <a:avLst/>
          </a:prstGeom>
          <a:solidFill>
            <a:srgbClr val="ffffff"/>
          </a:solidFill>
          <a:ln w="0">
            <a:noFill/>
          </a:ln>
        </p:spPr>
        <p:txBody>
          <a:bodyPr lIns="0" rIns="0" tIns="0" bIns="0" anchor="ctr">
            <a:noAutofit/>
          </a:bodyPr>
          <a:p>
            <a:r>
              <a:rPr b="1" lang="en-GB" sz="2400" spc="-1" strike="noStrike">
                <a:latin typeface="Arial"/>
              </a:rPr>
              <a:t>Recommendations to training organizers </a:t>
            </a:r>
            <a:endParaRPr b="1" lang="en-GB" sz="2400" spc="-1" strike="noStrike">
              <a:latin typeface="Arial"/>
            </a:endParaRPr>
          </a:p>
        </p:txBody>
      </p:sp>
      <p:sp>
        <p:nvSpPr>
          <p:cNvPr id="95" name="TextShape 2"/>
          <p:cNvSpPr txBox="1"/>
          <p:nvPr/>
        </p:nvSpPr>
        <p:spPr>
          <a:xfrm>
            <a:off x="272880" y="1356120"/>
            <a:ext cx="10160280" cy="5454000"/>
          </a:xfrm>
          <a:prstGeom prst="rect">
            <a:avLst/>
          </a:prstGeom>
          <a:noFill/>
          <a:ln w="0">
            <a:noFill/>
          </a:ln>
        </p:spPr>
        <p:txBody>
          <a:bodyPr lIns="0" rIns="0" tIns="0" bIns="0">
            <a:normAutofit/>
          </a:bodyPr>
          <a:p>
            <a:r>
              <a:rPr b="0" lang="en-GB" sz="2400" spc="-1" strike="noStrike">
                <a:latin typeface="Times New Roman"/>
              </a:rPr>
              <a:t>Encourage </a:t>
            </a:r>
            <a:r>
              <a:rPr b="1" lang="en-GB" sz="2400" spc="-1" strike="noStrike">
                <a:latin typeface="Times New Roman"/>
              </a:rPr>
              <a:t>blended training</a:t>
            </a:r>
            <a:r>
              <a:rPr b="0" lang="en-GB" sz="2400" spc="-1" strike="noStrike">
                <a:latin typeface="Times New Roman"/>
              </a:rPr>
              <a:t> both in terms of </a:t>
            </a:r>
            <a:r>
              <a:rPr b="1" lang="en-GB" sz="2400" spc="-1" strike="noStrike">
                <a:latin typeface="Times New Roman"/>
              </a:rPr>
              <a:t>delivery modes</a:t>
            </a:r>
            <a:r>
              <a:rPr b="0" lang="en-GB" sz="2400" spc="-1" strike="noStrike">
                <a:latin typeface="Times New Roman"/>
              </a:rPr>
              <a:t> (distance, presence) but also in terms of </a:t>
            </a:r>
            <a:r>
              <a:rPr b="1" lang="en-GB" sz="2400" spc="-1" strike="noStrike">
                <a:latin typeface="Times New Roman"/>
              </a:rPr>
              <a:t>types of training sessions</a:t>
            </a:r>
            <a:r>
              <a:rPr b="0" lang="en-GB" sz="2400" spc="-1" strike="noStrike">
                <a:latin typeface="Times New Roman"/>
              </a:rPr>
              <a:t> (synchronous versus asynchronous) to meet all needs and work around technological issues.</a:t>
            </a:r>
            <a:endParaRPr b="0" lang="en-GB" sz="2400" spc="-1" strike="noStrike">
              <a:latin typeface="Times New Roman"/>
            </a:endParaRPr>
          </a:p>
          <a:p>
            <a:endParaRPr b="0" lang="en-GB" sz="2400" spc="-1" strike="noStrike">
              <a:latin typeface="Times New Roman"/>
            </a:endParaRPr>
          </a:p>
          <a:p>
            <a:r>
              <a:rPr b="0" lang="en-GB" sz="2400" spc="-1" strike="noStrike">
                <a:latin typeface="Times New Roman"/>
              </a:rPr>
              <a:t>To minimize access issues (power cuts and internet outage) during distance learning, allow </a:t>
            </a:r>
            <a:r>
              <a:rPr b="1" lang="en-GB" sz="2400" spc="-1" strike="noStrike">
                <a:latin typeface="Times New Roman"/>
              </a:rPr>
              <a:t>offline access to resources and training activities</a:t>
            </a:r>
            <a:r>
              <a:rPr b="0" lang="en-GB" sz="2400" spc="-1" strike="noStrike">
                <a:latin typeface="Times New Roman"/>
              </a:rPr>
              <a:t>, for example by making them available on SD card, CD, external hard disk.</a:t>
            </a:r>
            <a:endParaRPr b="0" lang="en-GB" sz="2400" spc="-1" strike="noStrike">
              <a:latin typeface="Times New Roman"/>
            </a:endParaRPr>
          </a:p>
          <a:p>
            <a:endParaRPr b="0" lang="en-GB" sz="2400" spc="-1" strike="noStrike">
              <a:latin typeface="Times New Roman"/>
            </a:endParaRPr>
          </a:p>
          <a:p>
            <a:r>
              <a:rPr b="1" lang="en-GB" sz="2400" spc="-1" strike="noStrike">
                <a:latin typeface="Times New Roman"/>
              </a:rPr>
              <a:t>Broaden the scope of distance learning</a:t>
            </a:r>
            <a:r>
              <a:rPr b="0" lang="en-GB" sz="2400" spc="-1" strike="noStrike">
                <a:latin typeface="Times New Roman"/>
              </a:rPr>
              <a:t> towards practical aspects and not only theoretical ones (e.g.: in forecasting, numerical weather prediction…)</a:t>
            </a:r>
            <a:br/>
            <a:endParaRPr b="0" lang="en-GB" sz="2400" spc="-1" strike="noStrike">
              <a:latin typeface="Times New Roman"/>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334440" y="248400"/>
            <a:ext cx="8448120" cy="615600"/>
          </a:xfrm>
          <a:prstGeom prst="rect">
            <a:avLst/>
          </a:prstGeom>
          <a:solidFill>
            <a:srgbClr val="ffffff"/>
          </a:solidFill>
          <a:ln w="0">
            <a:noFill/>
          </a:ln>
        </p:spPr>
        <p:txBody>
          <a:bodyPr lIns="0" rIns="0" tIns="0" bIns="0" anchor="ctr">
            <a:noAutofit/>
          </a:bodyPr>
          <a:p>
            <a:r>
              <a:rPr b="1" lang="en-GB" sz="2400" spc="-1" strike="noStrike">
                <a:latin typeface="Arial"/>
              </a:rPr>
              <a:t>Recommendations to training organizers</a:t>
            </a:r>
            <a:endParaRPr b="1" lang="en-GB" sz="2400" spc="-1" strike="noStrike">
              <a:latin typeface="Arial"/>
            </a:endParaRPr>
          </a:p>
        </p:txBody>
      </p:sp>
      <p:sp>
        <p:nvSpPr>
          <p:cNvPr id="97" name="TextShape 2"/>
          <p:cNvSpPr txBox="1"/>
          <p:nvPr/>
        </p:nvSpPr>
        <p:spPr>
          <a:xfrm>
            <a:off x="272880" y="1356120"/>
            <a:ext cx="10160280" cy="5454000"/>
          </a:xfrm>
          <a:prstGeom prst="rect">
            <a:avLst/>
          </a:prstGeom>
          <a:noFill/>
          <a:ln w="0">
            <a:noFill/>
          </a:ln>
        </p:spPr>
        <p:txBody>
          <a:bodyPr lIns="0" rIns="0" tIns="0" bIns="0">
            <a:normAutofit/>
          </a:bodyPr>
          <a:p>
            <a:r>
              <a:rPr b="0" lang="en-GB" sz="2400" spc="-1" strike="noStrike">
                <a:latin typeface="Times New Roman"/>
              </a:rPr>
              <a:t>Link acquired competencies during training to the </a:t>
            </a:r>
            <a:r>
              <a:rPr b="1" lang="en-GB" sz="2400" spc="-1" strike="noStrike">
                <a:latin typeface="Times New Roman"/>
              </a:rPr>
              <a:t>WMO competency frameworks</a:t>
            </a:r>
            <a:r>
              <a:rPr b="0" lang="en-GB" sz="2400" spc="-1" strike="noStrike">
                <a:latin typeface="Times New Roman"/>
              </a:rPr>
              <a:t> in order to promote the </a:t>
            </a:r>
            <a:r>
              <a:rPr b="1" lang="en-GB" sz="2400" spc="-1" strike="noStrike">
                <a:latin typeface="Times New Roman"/>
              </a:rPr>
              <a:t>recognition of training between countries</a:t>
            </a:r>
            <a:r>
              <a:rPr b="0" lang="en-GB" sz="2400" spc="-1" strike="noStrike">
                <a:latin typeface="Times New Roman"/>
              </a:rPr>
              <a:t>, in particular through the use of micro-credits and OpenBadges with standardized metadata.</a:t>
            </a:r>
            <a:endParaRPr b="0" lang="en-GB" sz="2400" spc="-1" strike="noStrike">
              <a:latin typeface="Times New Roman"/>
            </a:endParaRPr>
          </a:p>
          <a:p>
            <a:endParaRPr b="0" lang="en-GB" sz="2400" spc="-1" strike="noStrike">
              <a:latin typeface="Times New Roman"/>
            </a:endParaRPr>
          </a:p>
          <a:p>
            <a:r>
              <a:rPr b="0" lang="en-GB" sz="2400" spc="-1" strike="noStrike">
                <a:latin typeface="Times New Roman"/>
              </a:rPr>
              <a:t>Promote and support the </a:t>
            </a:r>
            <a:r>
              <a:rPr b="1" lang="en-GB" sz="2400" spc="-1" strike="noStrike">
                <a:latin typeface="Times New Roman"/>
              </a:rPr>
              <a:t>motivation of experts</a:t>
            </a:r>
            <a:r>
              <a:rPr b="0" lang="en-GB" sz="2400" spc="-1" strike="noStrike">
                <a:latin typeface="Times New Roman"/>
              </a:rPr>
              <a:t> to teach, both at a distance and in person, for example by training them, accompanying them in designing their courses and recognizing their skills:</a:t>
            </a:r>
            <a:endParaRPr b="0" lang="en-GB" sz="2400" spc="-1" strike="noStrike">
              <a:latin typeface="Times New Roman"/>
            </a:endParaRPr>
          </a:p>
          <a:p>
            <a:r>
              <a:rPr b="0" lang="en-GB" sz="2400" spc="-1" strike="noStrike">
                <a:latin typeface="Times New Roman"/>
              </a:rPr>
              <a:t>- organizing </a:t>
            </a:r>
            <a:r>
              <a:rPr b="1" lang="en-GB" sz="2400" spc="-1" strike="noStrike">
                <a:latin typeface="Times New Roman"/>
              </a:rPr>
              <a:t>very practical training</a:t>
            </a:r>
            <a:r>
              <a:rPr b="0" lang="en-GB" sz="2400" spc="-1" strike="noStrike">
                <a:latin typeface="Times New Roman"/>
              </a:rPr>
              <a:t> in instructional design oriented towards multi-modal training, management and animation of a training course</a:t>
            </a:r>
            <a:endParaRPr b="0" lang="en-GB" sz="2400" spc="-1" strike="noStrike">
              <a:latin typeface="Times New Roman"/>
            </a:endParaRPr>
          </a:p>
          <a:p>
            <a:r>
              <a:rPr b="0" lang="en-GB" sz="2400" spc="-1" strike="noStrike">
                <a:latin typeface="Times New Roman"/>
              </a:rPr>
              <a:t>- delivering standardized OpenBadges to </a:t>
            </a:r>
            <a:r>
              <a:rPr b="1" lang="en-GB" sz="2400" spc="-1" strike="noStrike">
                <a:latin typeface="Times New Roman"/>
              </a:rPr>
              <a:t>recognize their skills as trainers</a:t>
            </a:r>
            <a:r>
              <a:rPr b="0" lang="en-GB" sz="2400" spc="-1" strike="noStrike">
                <a:latin typeface="Times New Roman"/>
              </a:rPr>
              <a:t>.</a:t>
            </a:r>
            <a:endParaRPr b="0" lang="en-GB" sz="2400" spc="-1" strike="noStrike">
              <a:latin typeface="Times New Roman"/>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334440" y="248400"/>
            <a:ext cx="8448120" cy="615600"/>
          </a:xfrm>
          <a:prstGeom prst="rect">
            <a:avLst/>
          </a:prstGeom>
          <a:solidFill>
            <a:srgbClr val="ffffff"/>
          </a:solidFill>
          <a:ln w="0">
            <a:noFill/>
          </a:ln>
        </p:spPr>
        <p:txBody>
          <a:bodyPr lIns="0" rIns="0" tIns="0" bIns="0" anchor="ctr">
            <a:noAutofit/>
          </a:bodyPr>
          <a:p>
            <a:r>
              <a:rPr b="1" lang="en-GB" sz="2400" spc="-1" strike="noStrike">
                <a:latin typeface="Arial"/>
              </a:rPr>
              <a:t>Recommendations to WMO and all centres</a:t>
            </a:r>
            <a:endParaRPr b="1" lang="en-GB" sz="2400" spc="-1" strike="noStrike">
              <a:latin typeface="Arial"/>
            </a:endParaRPr>
          </a:p>
        </p:txBody>
      </p:sp>
      <p:sp>
        <p:nvSpPr>
          <p:cNvPr id="99" name="TextShape 2"/>
          <p:cNvSpPr txBox="1"/>
          <p:nvPr/>
        </p:nvSpPr>
        <p:spPr>
          <a:xfrm>
            <a:off x="272880" y="1356120"/>
            <a:ext cx="10160280" cy="5454000"/>
          </a:xfrm>
          <a:prstGeom prst="rect">
            <a:avLst/>
          </a:prstGeom>
          <a:noFill/>
          <a:ln w="0">
            <a:noFill/>
          </a:ln>
        </p:spPr>
        <p:txBody>
          <a:bodyPr lIns="0" rIns="0" tIns="0" bIns="0">
            <a:normAutofit/>
          </a:bodyPr>
          <a:p>
            <a:r>
              <a:rPr b="0" lang="en-GB" sz="2200" spc="-1" strike="noStrike">
                <a:latin typeface="Arial"/>
              </a:rPr>
              <a:t>Encourage collaboration and mutual aid between training centres and universities, for example:</a:t>
            </a:r>
            <a:endParaRPr b="0" lang="en-GB" sz="2200" spc="-1" strike="noStrike">
              <a:latin typeface="Arial"/>
            </a:endParaRPr>
          </a:p>
          <a:p>
            <a:r>
              <a:rPr b="0" lang="en-GB" sz="2200" spc="-1" strike="noStrike">
                <a:latin typeface="Arial"/>
              </a:rPr>
              <a:t>– </a:t>
            </a:r>
            <a:r>
              <a:rPr b="0" lang="en-GB" sz="2200" spc="-1" strike="noStrike">
                <a:latin typeface="Arial"/>
              </a:rPr>
              <a:t>creating a </a:t>
            </a:r>
            <a:r>
              <a:rPr b="1" lang="en-GB" sz="2200" spc="-1" strike="noStrike">
                <a:latin typeface="Arial"/>
              </a:rPr>
              <a:t>WMO cloud space</a:t>
            </a:r>
            <a:r>
              <a:rPr b="0" lang="en-GB" sz="2200" spc="-1" strike="noStrike">
                <a:latin typeface="Arial"/>
              </a:rPr>
              <a:t> to exchange training resources</a:t>
            </a:r>
            <a:endParaRPr b="0" lang="en-GB" sz="2200" spc="-1" strike="noStrike">
              <a:latin typeface="Arial"/>
            </a:endParaRPr>
          </a:p>
          <a:p>
            <a:r>
              <a:rPr b="0" lang="en-GB" sz="2200" spc="-1" strike="noStrike">
                <a:latin typeface="Arial"/>
              </a:rPr>
              <a:t>– </a:t>
            </a:r>
            <a:r>
              <a:rPr b="0" lang="en-GB" sz="2200" spc="-1" strike="noStrike">
                <a:latin typeface="Arial"/>
              </a:rPr>
              <a:t>Provide </a:t>
            </a:r>
            <a:r>
              <a:rPr b="1" lang="en-GB" sz="2200" spc="-1" strike="noStrike">
                <a:latin typeface="Arial"/>
              </a:rPr>
              <a:t>content reference documents</a:t>
            </a:r>
            <a:r>
              <a:rPr b="0" lang="en-GB" sz="2200" spc="-1" strike="noStrike">
                <a:latin typeface="Arial"/>
              </a:rPr>
              <a:t> to teachers to build their teaching in terms of contents</a:t>
            </a:r>
            <a:endParaRPr b="0" lang="en-GB" sz="2200" spc="-1" strike="noStrike">
              <a:latin typeface="Arial"/>
            </a:endParaRPr>
          </a:p>
          <a:p>
            <a:r>
              <a:rPr b="0" lang="en-GB" sz="2200" spc="-1" strike="noStrike">
                <a:latin typeface="Arial"/>
              </a:rPr>
              <a:t>– </a:t>
            </a:r>
            <a:r>
              <a:rPr b="0" lang="en-GB" sz="2200" spc="-1" strike="noStrike">
                <a:latin typeface="Arial"/>
              </a:rPr>
              <a:t>Organise training for teachers on </a:t>
            </a:r>
            <a:r>
              <a:rPr b="1" lang="en-GB" sz="2200" spc="-1" strike="noStrike">
                <a:latin typeface="Arial"/>
              </a:rPr>
              <a:t>new topics</a:t>
            </a:r>
            <a:r>
              <a:rPr b="0" lang="en-GB" sz="2200" spc="-1" strike="noStrike">
                <a:latin typeface="Arial"/>
              </a:rPr>
              <a:t> (such as machine learning, artificial intelligence, etc.)</a:t>
            </a:r>
            <a:endParaRPr b="0" lang="en-GB" sz="2200" spc="-1" strike="noStrike">
              <a:latin typeface="Arial"/>
            </a:endParaRPr>
          </a:p>
          <a:p>
            <a:endParaRPr b="0" lang="en-GB" sz="2200" spc="-1" strike="noStrike">
              <a:latin typeface="Arial"/>
            </a:endParaRPr>
          </a:p>
          <a:p>
            <a:endParaRPr b="0" lang="en-GB" sz="2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334440" y="248400"/>
            <a:ext cx="8448120" cy="615600"/>
          </a:xfrm>
          <a:prstGeom prst="rect">
            <a:avLst/>
          </a:prstGeom>
          <a:solidFill>
            <a:srgbClr val="ffffff"/>
          </a:solidFill>
          <a:ln w="0">
            <a:noFill/>
          </a:ln>
        </p:spPr>
        <p:txBody>
          <a:bodyPr lIns="0" rIns="0" tIns="0" bIns="0" anchor="ctr">
            <a:noAutofit/>
          </a:bodyPr>
          <a:p>
            <a:r>
              <a:rPr b="1" lang="en-GB" sz="2400" spc="-1" strike="noStrike">
                <a:latin typeface="Arial"/>
              </a:rPr>
              <a:t>Recommendations to WMO</a:t>
            </a:r>
            <a:endParaRPr b="1" lang="en-GB" sz="2400" spc="-1" strike="noStrike">
              <a:latin typeface="Arial"/>
            </a:endParaRPr>
          </a:p>
        </p:txBody>
      </p:sp>
      <p:sp>
        <p:nvSpPr>
          <p:cNvPr id="101" name="TextShape 2"/>
          <p:cNvSpPr txBox="1"/>
          <p:nvPr/>
        </p:nvSpPr>
        <p:spPr>
          <a:xfrm>
            <a:off x="272880" y="1356120"/>
            <a:ext cx="10160280" cy="5454000"/>
          </a:xfrm>
          <a:prstGeom prst="rect">
            <a:avLst/>
          </a:prstGeom>
          <a:noFill/>
          <a:ln w="0">
            <a:noFill/>
          </a:ln>
        </p:spPr>
        <p:txBody>
          <a:bodyPr lIns="0" rIns="0" tIns="0" bIns="0">
            <a:normAutofit/>
          </a:bodyPr>
          <a:p>
            <a:r>
              <a:rPr b="0" lang="en-GB" sz="2400" spc="-1" strike="noStrike">
                <a:latin typeface="Times New Roman"/>
              </a:rPr>
              <a:t>Promote the continuous training of forecasters from countries subject to similar extreme situations (e.g. Medicanes) through </a:t>
            </a:r>
            <a:r>
              <a:rPr b="1" lang="en-GB" sz="2400" spc="-1" strike="noStrike">
                <a:latin typeface="Times New Roman"/>
              </a:rPr>
              <a:t>feedback workshops</a:t>
            </a:r>
            <a:r>
              <a:rPr b="0" lang="en-GB" sz="2400" spc="-1" strike="noStrike">
                <a:latin typeface="Times New Roman"/>
              </a:rPr>
              <a:t> on recent situations. On the other hand, rely on the existing French-speaking forum to </a:t>
            </a:r>
            <a:r>
              <a:rPr b="1" lang="en-GB" sz="2400" spc="-1" strike="noStrike">
                <a:latin typeface="Times New Roman"/>
              </a:rPr>
              <a:t>promote sharing of experience</a:t>
            </a:r>
            <a:r>
              <a:rPr b="0" lang="en-GB" sz="2400" spc="-1" strike="noStrike">
                <a:latin typeface="Times New Roman"/>
              </a:rPr>
              <a:t> in semi-real time, and create similar forums in other languages.</a:t>
            </a:r>
            <a:endParaRPr b="0" lang="en-GB" sz="2400" spc="-1" strike="noStrike">
              <a:latin typeface="Times New Roman"/>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334440" y="248400"/>
            <a:ext cx="8448120" cy="615600"/>
          </a:xfrm>
          <a:prstGeom prst="rect">
            <a:avLst/>
          </a:prstGeom>
          <a:solidFill>
            <a:srgbClr val="ffffff"/>
          </a:solidFill>
          <a:ln w="0">
            <a:noFill/>
          </a:ln>
        </p:spPr>
        <p:txBody>
          <a:bodyPr lIns="0" rIns="0" tIns="0" bIns="0" anchor="ctr">
            <a:noAutofit/>
          </a:bodyPr>
          <a:p>
            <a:r>
              <a:rPr b="1" lang="en-GB" sz="2400" spc="-1" strike="noStrike">
                <a:latin typeface="Arial"/>
              </a:rPr>
              <a:t>Recommendations to WMO and all centres</a:t>
            </a:r>
            <a:endParaRPr b="1" lang="en-GB" sz="2400" spc="-1" strike="noStrike">
              <a:latin typeface="Arial"/>
            </a:endParaRPr>
          </a:p>
        </p:txBody>
      </p:sp>
      <p:sp>
        <p:nvSpPr>
          <p:cNvPr id="103" name="TextShape 2"/>
          <p:cNvSpPr txBox="1"/>
          <p:nvPr/>
        </p:nvSpPr>
        <p:spPr>
          <a:xfrm>
            <a:off x="272880" y="1356120"/>
            <a:ext cx="10160280" cy="5454000"/>
          </a:xfrm>
          <a:prstGeom prst="rect">
            <a:avLst/>
          </a:prstGeom>
          <a:noFill/>
          <a:ln w="0">
            <a:noFill/>
          </a:ln>
        </p:spPr>
        <p:txBody>
          <a:bodyPr lIns="0" rIns="0" tIns="0" bIns="0">
            <a:normAutofit/>
          </a:bodyPr>
          <a:p>
            <a:r>
              <a:rPr b="0" lang="en-GB" sz="2400" spc="-1" strike="noStrike">
                <a:latin typeface="Times New Roman"/>
              </a:rPr>
              <a:t>Announce the training courses offered,  </a:t>
            </a:r>
            <a:r>
              <a:rPr b="1" lang="en-GB" sz="2400" spc="-1" strike="noStrike">
                <a:latin typeface="Times New Roman"/>
              </a:rPr>
              <a:t>well in advance</a:t>
            </a:r>
            <a:r>
              <a:rPr b="0" lang="en-GB" sz="2400" spc="-1" strike="noStrike">
                <a:latin typeface="Times New Roman"/>
              </a:rPr>
              <a:t>, in order to organize the work of the teams to allow participation in these courses. Currently, announcements are often too late to participate, due to the workload of teams.</a:t>
            </a:r>
            <a:endParaRPr b="0" lang="en-GB" sz="2400" spc="-1" strike="noStrike">
              <a:latin typeface="Times New Roman"/>
            </a:endParaRPr>
          </a:p>
          <a:p>
            <a:endParaRPr b="0" lang="en-GB" sz="2400" spc="-1" strike="noStrike">
              <a:latin typeface="Times New Roman"/>
            </a:endParaRPr>
          </a:p>
          <a:p>
            <a:r>
              <a:rPr b="0" lang="en-GB" sz="2400" spc="-1" strike="noStrike">
                <a:latin typeface="Times New Roman"/>
              </a:rPr>
              <a:t>Support, in material and legal terms, the creation of a </a:t>
            </a:r>
            <a:r>
              <a:rPr b="1" lang="en-GB" sz="2400" spc="-1" strike="noStrike">
                <a:latin typeface="Times New Roman"/>
              </a:rPr>
              <a:t>training centre</a:t>
            </a:r>
            <a:r>
              <a:rPr b="0" lang="en-GB" sz="2400" spc="-1" strike="noStrike">
                <a:latin typeface="Times New Roman"/>
              </a:rPr>
              <a:t> specific to IMN of Tunisia.</a:t>
            </a:r>
            <a:endParaRPr b="0" lang="en-GB" sz="2400" spc="-1" strike="noStrike">
              <a:latin typeface="Times New Roma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3708000" y="3333960"/>
            <a:ext cx="1520640" cy="615600"/>
          </a:xfrm>
          <a:prstGeom prst="rect">
            <a:avLst/>
          </a:prstGeom>
          <a:solidFill>
            <a:srgbClr val="ffffff"/>
          </a:solidFill>
          <a:ln w="0">
            <a:noFill/>
          </a:ln>
        </p:spPr>
        <p:txBody>
          <a:bodyPr lIns="0" rIns="0" tIns="0" bIns="0" anchor="ctr">
            <a:noAutofit/>
          </a:bodyPr>
          <a:p>
            <a:r>
              <a:rPr b="1" lang="en-GB" sz="2400" spc="-1" strike="noStrike">
                <a:latin typeface="Arial"/>
              </a:rPr>
              <a:t>MERCI !</a:t>
            </a:r>
            <a:endParaRPr b="1" lang="en-GB"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68</TotalTime>
  <Application>LibreOffice/7.0.6.2$Windows_X86_64 LibreOffice_project/144abb84a525d8e30c9dbbefa69cbbf2d8d4ae3b</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2021-11-24T12:29:54Z</dcterms:created>
  <dc:creator>Barbara BOURDELLES</dc:creator>
  <dc:description/>
  <dc:language>fr-FR</dc:language>
  <cp:lastModifiedBy>Barbara BOURDELLES</cp:lastModifiedBy>
  <dcterms:modified xsi:type="dcterms:W3CDTF">2021-11-24T15:53:58Z</dcterms:modified>
  <cp:revision>10</cp:revision>
  <dc:subject/>
  <dc:title/>
</cp:coreProperties>
</file>