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EE50D-4FBA-4EDA-A7EE-F9731CF2B2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A385B-AB34-4830-B7AF-694620AF6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07BBC-7BBE-4C54-8792-5BB251B3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37C6A-D95D-46B6-8680-76FD25E0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56FB3-F930-4BED-83AB-D1FD5FF5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1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21930-8AC6-430C-86B1-C3F590864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867DF-3368-4615-933E-07E0C224E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F9E4A-3179-49EF-AA24-5C518C69A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AFF7-06F5-4CF1-8F28-3FE028F2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4F305-F825-40B5-903E-5EB836E73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9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735E1-90DB-45D7-AE95-1F47E1DC1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BCE32C-1FDA-4518-A3F1-AE740C06A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BE29F-387A-4AAD-A0AF-C2EC50A8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D226E-ADDE-4088-B555-F6A4432D9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570F0-E610-4429-BD87-7F0A6538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0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1AFCD-E101-4A0B-B0FB-16566D0D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953E3-7176-4D86-B72E-9CC1450B2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4963F-9FFA-4AE6-B8A2-6635AADB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377C8-39BE-461C-93B4-583704D2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D3687-CEE2-4BC5-930A-6AE1EC6D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4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F360-E9AC-4871-BBC7-2F00213E3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06109-7D81-433C-B09A-EA5BDA4DA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785ED-5BFC-41B3-97CE-611F8A4E7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E636D-9540-4B32-A80F-9B608FE2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F91A8-4E39-4FAB-A2AE-896558B75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0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B68CA-4D8D-4C07-A39A-E8726089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B035E-9083-49BC-8F2A-EA406D142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DDBAA-F6EF-4D68-8B17-39F0D4EEC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DF0E8-59EA-4DC1-853F-EDD02DB0A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9F88C-30EE-422D-8F3E-0E044ADC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A3B8D-290B-4E1A-9B89-245CC320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9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06910-2730-45DC-87C1-13BDA6F1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C5873-CBC7-4327-AF3B-C1794510B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16183-6FA0-4E84-858C-41D398712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34902-0DE5-4493-9771-7D17CAC8E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D01ADB-C6B1-4871-BE53-C7038E6D05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F28CC-26D3-432A-8788-7EB4C893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30DF31-39BC-4605-BCD9-86E6C422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4344B1-0208-4622-A461-5D90E9379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1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EFD2-21AD-4641-8D2E-05333B289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19E1B-F709-486E-A4FD-C34CAF1D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83BC8-B546-4847-B3D7-A76F9941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62FC0-5D24-4812-A516-E8432729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4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854BEF-8218-471B-9C67-29CA3B5A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4A1205-B8C6-44CB-96DC-7637ED10A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396E2-CDC4-42E4-820B-8BA7FE301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41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5010D-2E48-4AD0-91CF-2E5BC0D9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097C9-082F-4771-9087-572A0AC5C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73922-D1C0-4DF8-8BBC-F1FB9CD5F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74666-ED39-4293-AA1C-94716FABB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34DAF-A736-4388-80AA-9895D1EE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F37D7-6FC4-4719-9337-3D294725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0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6B95-179A-4DD4-A726-7C044E707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C2432-7553-47EA-AA5F-0D683932A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36122-A48E-46AB-AC67-FAE8D7E83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8C058-CA49-493B-AE00-C114BAA08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9CE4FA-E85F-4838-9FD8-E44EF16A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25786-F136-4152-9E21-81D4E84C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8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CB3887-0077-4236-B388-9DD2CBDE3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B4278-3F1E-4943-9E53-E7B718D93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22BC1-5DDE-42A7-97C9-13820FC66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81BFF-40E8-4A6D-8CA3-15AC58FBB8B0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DD332-7360-409A-B66B-FF06CDB1D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1559D-1CBE-4056-8C27-BC554C7DF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6368-EA62-4539-AE49-C36D464DD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0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6DE5E-D621-4F2B-BB8D-DEA27EDF7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Theme #5 T</a:t>
            </a:r>
            <a:r>
              <a:rPr lang="en-US" sz="3200" dirty="0">
                <a:effectLst/>
                <a:latin typeface="Tahoma" panose="020B060403050404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echnological barriers to online learning, and using partnerships between online education providers to overcome them</a:t>
            </a:r>
            <a:br>
              <a:rPr lang="en-US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br>
              <a:rPr lang="en-US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Chair: Winifred Jordaan</a:t>
            </a:r>
            <a:br>
              <a:rPr lang="en-US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en-US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Rapporteurs Peter </a:t>
            </a:r>
            <a:r>
              <a:rPr lang="en-US" sz="3200" b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Odjugo</a:t>
            </a:r>
            <a:r>
              <a:rPr lang="en-US" sz="32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, Tunsume Mwamboneke</a:t>
            </a:r>
            <a:br>
              <a:rPr lang="en-US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CE562-A3DC-40B9-8336-0883B2E5D4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12080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96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7543-2219-4C5D-A6F3-02CBE4799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Barriers:</a:t>
            </a:r>
            <a:b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E405F-9975-4111-9CEA-10F35BC42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Internet connections – is not stable, national wide.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Server shortage to host online material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buFont typeface="+mj-lt"/>
              <a:buAutoNum type="arabicPeriod"/>
            </a:pPr>
            <a:r>
              <a:rPr lang="en-US" sz="32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Participants does not attend the lessons. How to manage this problem? Video on, recordings?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1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21E32-702B-42F9-A262-E5F84AF2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0A1B8-F0D8-433D-90BC-50719411B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SA and Egypt willing to share online facilities by creating formal partnerships.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Participant challenge – why are they not attending? If personal – can solve the issues. Cost of data can be a problem – need sponsorship. Electricity rationed. Required equipment not available.  Home activities interfere with online training. 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Practical online training – videos etc.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Other countries willing to share? In-country with Universities. 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Lecturer exchange/sharing possibilities for online training.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3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995B-4B79-4939-BCFE-3E85BFC1F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Recommended actions</a:t>
            </a:r>
            <a:br>
              <a:rPr lang="en-US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B1E20-C7E3-4175-BB05-A5F46B55E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Recommended that the English RA1 RTCs that does have facilities, partner with other RTCs to assist them in running online courses.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Recommended that those RTCs that is confident with online training should assist and mentor those that are not confident and do not know how to build online training material.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It is recommended that the non-participation of learners is investigated so that the true reasons are known and might be solved. 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It is recommended that online training is recorded for records for those participants that cannot attend.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3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A28B-B488-4DAB-B1A2-DCCAFDE5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Recommended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A618D-75B3-437B-B023-988ED78A4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It is recommended that each RTC/Training Institution that does not have online facilities investigate the possibilities within their country to partner with online training groups that do have the facilities.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It is recommended to exchange lecturers for online training and get monetary support for the exchange.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It is recommended that the RTCs should liaise with all governmental agencies or policy makers to help in providing these facilities.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39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323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Theme #5 Technological barriers to online learning, and using partnerships between online education providers to overcome them   Chair: Winifred Jordaan Rapporteurs Peter Odjugo, Tunsume Mwamboneke </vt:lpstr>
      <vt:lpstr>Barriers: </vt:lpstr>
      <vt:lpstr>Discussions</vt:lpstr>
      <vt:lpstr>Recommended actions </vt:lpstr>
      <vt:lpstr>Recommended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Winifred Jordaan</dc:creator>
  <cp:lastModifiedBy>Winifred Jordaan</cp:lastModifiedBy>
  <cp:revision>5</cp:revision>
  <dcterms:created xsi:type="dcterms:W3CDTF">2021-11-24T13:02:10Z</dcterms:created>
  <dcterms:modified xsi:type="dcterms:W3CDTF">2021-11-24T13:12:36Z</dcterms:modified>
</cp:coreProperties>
</file>