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63" r:id="rId3"/>
    <p:sldId id="257" r:id="rId4"/>
    <p:sldId id="258" r:id="rId5"/>
    <p:sldId id="259" r:id="rId6"/>
    <p:sldId id="260" r:id="rId7"/>
    <p:sldId id="261" r:id="rId8"/>
    <p:sldId id="262"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3FF7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5F186F1-6478-4B58-8863-FD9F7F367910}" v="1" dt="2021-11-24T10:42:44.51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716"/>
    <p:restoredTop sz="94523"/>
  </p:normalViewPr>
  <p:slideViewPr>
    <p:cSldViewPr snapToGrid="0" snapToObjects="1">
      <p:cViewPr varScale="1">
        <p:scale>
          <a:sx n="114" d="100"/>
          <a:sy n="114" d="100"/>
        </p:scale>
        <p:origin x="432"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18" Type="http://schemas.openxmlformats.org/officeDocument/2006/relationships/customXml" Target="../customXml/item3.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17" Type="http://schemas.openxmlformats.org/officeDocument/2006/relationships/customXml" Target="../customXml/item2.xml"/><Relationship Id="rId2" Type="http://schemas.openxmlformats.org/officeDocument/2006/relationships/slide" Target="slides/slide1.xml"/><Relationship Id="rId16" Type="http://schemas.openxmlformats.org/officeDocument/2006/relationships/customXml" Target="../customXml/item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5" Type="http://schemas.microsoft.com/office/2015/10/relationships/revisionInfo" Target="revisionInfo.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allaghan, Steven" userId="f9ba5c59-b6c4-46c6-be7a-a8159ed1571c" providerId="ADAL" clId="{A5F186F1-6478-4B58-8863-FD9F7F367910}"/>
    <pc:docChg chg="undo custSel addSld delSld modSld">
      <pc:chgData name="Callaghan, Steven" userId="f9ba5c59-b6c4-46c6-be7a-a8159ed1571c" providerId="ADAL" clId="{A5F186F1-6478-4B58-8863-FD9F7F367910}" dt="2021-11-24T10:45:17.080" v="344" actId="20577"/>
      <pc:docMkLst>
        <pc:docMk/>
      </pc:docMkLst>
      <pc:sldChg chg="addSp modSp mod">
        <pc:chgData name="Callaghan, Steven" userId="f9ba5c59-b6c4-46c6-be7a-a8159ed1571c" providerId="ADAL" clId="{A5F186F1-6478-4B58-8863-FD9F7F367910}" dt="2021-11-24T10:43:09.995" v="328" actId="1076"/>
        <pc:sldMkLst>
          <pc:docMk/>
          <pc:sldMk cId="3092725402" sldId="256"/>
        </pc:sldMkLst>
        <pc:spChg chg="mod">
          <ac:chgData name="Callaghan, Steven" userId="f9ba5c59-b6c4-46c6-be7a-a8159ed1571c" providerId="ADAL" clId="{A5F186F1-6478-4B58-8863-FD9F7F367910}" dt="2021-11-24T10:42:23.286" v="262" actId="27636"/>
          <ac:spMkLst>
            <pc:docMk/>
            <pc:sldMk cId="3092725402" sldId="256"/>
            <ac:spMk id="2" creationId="{014A8850-4E66-8C49-A51E-F6D60B749304}"/>
          </ac:spMkLst>
        </pc:spChg>
        <pc:spChg chg="add mod">
          <ac:chgData name="Callaghan, Steven" userId="f9ba5c59-b6c4-46c6-be7a-a8159ed1571c" providerId="ADAL" clId="{A5F186F1-6478-4B58-8863-FD9F7F367910}" dt="2021-11-24T10:43:09.995" v="328" actId="1076"/>
          <ac:spMkLst>
            <pc:docMk/>
            <pc:sldMk cId="3092725402" sldId="256"/>
            <ac:spMk id="4" creationId="{8B0894E7-9110-41E2-8FC6-6F6BA3BEFEF3}"/>
          </ac:spMkLst>
        </pc:spChg>
      </pc:sldChg>
      <pc:sldChg chg="modSp mod">
        <pc:chgData name="Callaghan, Steven" userId="f9ba5c59-b6c4-46c6-be7a-a8159ed1571c" providerId="ADAL" clId="{A5F186F1-6478-4B58-8863-FD9F7F367910}" dt="2021-11-24T09:28:39.224" v="163" actId="1076"/>
        <pc:sldMkLst>
          <pc:docMk/>
          <pc:sldMk cId="1065215885" sldId="257"/>
        </pc:sldMkLst>
        <pc:spChg chg="mod">
          <ac:chgData name="Callaghan, Steven" userId="f9ba5c59-b6c4-46c6-be7a-a8159ed1571c" providerId="ADAL" clId="{A5F186F1-6478-4B58-8863-FD9F7F367910}" dt="2021-11-24T09:28:32.159" v="162" actId="20577"/>
          <ac:spMkLst>
            <pc:docMk/>
            <pc:sldMk cId="1065215885" sldId="257"/>
            <ac:spMk id="4" creationId="{20D79D1B-4247-C943-9984-D63C50103D80}"/>
          </ac:spMkLst>
        </pc:spChg>
        <pc:spChg chg="mod">
          <ac:chgData name="Callaghan, Steven" userId="f9ba5c59-b6c4-46c6-be7a-a8159ed1571c" providerId="ADAL" clId="{A5F186F1-6478-4B58-8863-FD9F7F367910}" dt="2021-11-24T09:28:39.224" v="163" actId="1076"/>
          <ac:spMkLst>
            <pc:docMk/>
            <pc:sldMk cId="1065215885" sldId="257"/>
            <ac:spMk id="5" creationId="{1529634B-0523-1547-A9F7-88408EB61977}"/>
          </ac:spMkLst>
        </pc:spChg>
      </pc:sldChg>
      <pc:sldChg chg="delSp modSp mod">
        <pc:chgData name="Callaghan, Steven" userId="f9ba5c59-b6c4-46c6-be7a-a8159ed1571c" providerId="ADAL" clId="{A5F186F1-6478-4B58-8863-FD9F7F367910}" dt="2021-11-24T09:17:57.700" v="144" actId="6549"/>
        <pc:sldMkLst>
          <pc:docMk/>
          <pc:sldMk cId="1600162406" sldId="258"/>
        </pc:sldMkLst>
        <pc:spChg chg="mod">
          <ac:chgData name="Callaghan, Steven" userId="f9ba5c59-b6c4-46c6-be7a-a8159ed1571c" providerId="ADAL" clId="{A5F186F1-6478-4B58-8863-FD9F7F367910}" dt="2021-11-24T09:17:57.700" v="144" actId="6549"/>
          <ac:spMkLst>
            <pc:docMk/>
            <pc:sldMk cId="1600162406" sldId="258"/>
            <ac:spMk id="2" creationId="{1D6209FF-3A39-B540-8AE9-340EEAC98654}"/>
          </ac:spMkLst>
        </pc:spChg>
        <pc:spChg chg="del">
          <ac:chgData name="Callaghan, Steven" userId="f9ba5c59-b6c4-46c6-be7a-a8159ed1571c" providerId="ADAL" clId="{A5F186F1-6478-4B58-8863-FD9F7F367910}" dt="2021-11-24T09:03:53.398" v="0" actId="478"/>
          <ac:spMkLst>
            <pc:docMk/>
            <pc:sldMk cId="1600162406" sldId="258"/>
            <ac:spMk id="3" creationId="{C23CFE5C-4914-444B-A9B7-F78F08CE0046}"/>
          </ac:spMkLst>
        </pc:spChg>
      </pc:sldChg>
      <pc:sldChg chg="delSp modSp mod">
        <pc:chgData name="Callaghan, Steven" userId="f9ba5c59-b6c4-46c6-be7a-a8159ed1571c" providerId="ADAL" clId="{A5F186F1-6478-4B58-8863-FD9F7F367910}" dt="2021-11-24T09:12:05.492" v="103" actId="20577"/>
        <pc:sldMkLst>
          <pc:docMk/>
          <pc:sldMk cId="1898792740" sldId="259"/>
        </pc:sldMkLst>
        <pc:spChg chg="mod">
          <ac:chgData name="Callaghan, Steven" userId="f9ba5c59-b6c4-46c6-be7a-a8159ed1571c" providerId="ADAL" clId="{A5F186F1-6478-4B58-8863-FD9F7F367910}" dt="2021-11-24T09:12:05.492" v="103" actId="20577"/>
          <ac:spMkLst>
            <pc:docMk/>
            <pc:sldMk cId="1898792740" sldId="259"/>
            <ac:spMk id="2" creationId="{0819A302-3366-394E-9523-03E2FBF041F3}"/>
          </ac:spMkLst>
        </pc:spChg>
        <pc:spChg chg="del">
          <ac:chgData name="Callaghan, Steven" userId="f9ba5c59-b6c4-46c6-be7a-a8159ed1571c" providerId="ADAL" clId="{A5F186F1-6478-4B58-8863-FD9F7F367910}" dt="2021-11-24T09:04:56.999" v="2" actId="478"/>
          <ac:spMkLst>
            <pc:docMk/>
            <pc:sldMk cId="1898792740" sldId="259"/>
            <ac:spMk id="3" creationId="{CF5E646B-7D6F-8548-ADE5-FB4F79A2C625}"/>
          </ac:spMkLst>
        </pc:spChg>
      </pc:sldChg>
      <pc:sldChg chg="modSp mod">
        <pc:chgData name="Callaghan, Steven" userId="f9ba5c59-b6c4-46c6-be7a-a8159ed1571c" providerId="ADAL" clId="{A5F186F1-6478-4B58-8863-FD9F7F367910}" dt="2021-11-24T09:29:32.489" v="193" actId="20577"/>
        <pc:sldMkLst>
          <pc:docMk/>
          <pc:sldMk cId="1480194175" sldId="260"/>
        </pc:sldMkLst>
        <pc:spChg chg="mod">
          <ac:chgData name="Callaghan, Steven" userId="f9ba5c59-b6c4-46c6-be7a-a8159ed1571c" providerId="ADAL" clId="{A5F186F1-6478-4B58-8863-FD9F7F367910}" dt="2021-11-24T09:29:32.489" v="193" actId="20577"/>
          <ac:spMkLst>
            <pc:docMk/>
            <pc:sldMk cId="1480194175" sldId="260"/>
            <ac:spMk id="2" creationId="{A65E1C16-1ACB-0349-9CF9-A3BE5610F0E3}"/>
          </ac:spMkLst>
        </pc:spChg>
      </pc:sldChg>
      <pc:sldChg chg="modSp mod">
        <pc:chgData name="Callaghan, Steven" userId="f9ba5c59-b6c4-46c6-be7a-a8159ed1571c" providerId="ADAL" clId="{A5F186F1-6478-4B58-8863-FD9F7F367910}" dt="2021-11-24T09:11:37.768" v="67" actId="20577"/>
        <pc:sldMkLst>
          <pc:docMk/>
          <pc:sldMk cId="3222300785" sldId="261"/>
        </pc:sldMkLst>
        <pc:spChg chg="mod">
          <ac:chgData name="Callaghan, Steven" userId="f9ba5c59-b6c4-46c6-be7a-a8159ed1571c" providerId="ADAL" clId="{A5F186F1-6478-4B58-8863-FD9F7F367910}" dt="2021-11-24T09:11:37.768" v="67" actId="20577"/>
          <ac:spMkLst>
            <pc:docMk/>
            <pc:sldMk cId="3222300785" sldId="261"/>
            <ac:spMk id="2" creationId="{30194AAD-D783-6C43-947E-7397609720D1}"/>
          </ac:spMkLst>
        </pc:spChg>
      </pc:sldChg>
      <pc:sldChg chg="addSp delSp modSp mod">
        <pc:chgData name="Callaghan, Steven" userId="f9ba5c59-b6c4-46c6-be7a-a8159ed1571c" providerId="ADAL" clId="{A5F186F1-6478-4B58-8863-FD9F7F367910}" dt="2021-11-24T09:11:42.053" v="68" actId="20577"/>
        <pc:sldMkLst>
          <pc:docMk/>
          <pc:sldMk cId="2386282397" sldId="262"/>
        </pc:sldMkLst>
        <pc:spChg chg="add del mod">
          <ac:chgData name="Callaghan, Steven" userId="f9ba5c59-b6c4-46c6-be7a-a8159ed1571c" providerId="ADAL" clId="{A5F186F1-6478-4B58-8863-FD9F7F367910}" dt="2021-11-24T09:11:42.053" v="68" actId="20577"/>
          <ac:spMkLst>
            <pc:docMk/>
            <pc:sldMk cId="2386282397" sldId="262"/>
            <ac:spMk id="2" creationId="{3E36F5D0-655D-864B-936B-B94F29AE01D8}"/>
          </ac:spMkLst>
        </pc:spChg>
        <pc:spChg chg="add del mod">
          <ac:chgData name="Callaghan, Steven" userId="f9ba5c59-b6c4-46c6-be7a-a8159ed1571c" providerId="ADAL" clId="{A5F186F1-6478-4B58-8863-FD9F7F367910}" dt="2021-11-24T09:08:20.582" v="10" actId="478"/>
          <ac:spMkLst>
            <pc:docMk/>
            <pc:sldMk cId="2386282397" sldId="262"/>
            <ac:spMk id="4" creationId="{86874E3C-E0D5-42D4-9C94-25A85990A970}"/>
          </ac:spMkLst>
        </pc:spChg>
      </pc:sldChg>
      <pc:sldChg chg="modSp mod">
        <pc:chgData name="Callaghan, Steven" userId="f9ba5c59-b6c4-46c6-be7a-a8159ed1571c" providerId="ADAL" clId="{A5F186F1-6478-4B58-8863-FD9F7F367910}" dt="2021-11-24T10:45:17.080" v="344" actId="20577"/>
        <pc:sldMkLst>
          <pc:docMk/>
          <pc:sldMk cId="410265627" sldId="263"/>
        </pc:sldMkLst>
        <pc:spChg chg="mod">
          <ac:chgData name="Callaghan, Steven" userId="f9ba5c59-b6c4-46c6-be7a-a8159ed1571c" providerId="ADAL" clId="{A5F186F1-6478-4B58-8863-FD9F7F367910}" dt="2021-11-24T10:44:01.380" v="330" actId="6549"/>
          <ac:spMkLst>
            <pc:docMk/>
            <pc:sldMk cId="410265627" sldId="263"/>
            <ac:spMk id="2" creationId="{41C748D3-F38B-403F-B6FC-D2A5A2C83B23}"/>
          </ac:spMkLst>
        </pc:spChg>
        <pc:spChg chg="mod">
          <ac:chgData name="Callaghan, Steven" userId="f9ba5c59-b6c4-46c6-be7a-a8159ed1571c" providerId="ADAL" clId="{A5F186F1-6478-4B58-8863-FD9F7F367910}" dt="2021-11-24T10:45:17.080" v="344" actId="20577"/>
          <ac:spMkLst>
            <pc:docMk/>
            <pc:sldMk cId="410265627" sldId="263"/>
            <ac:spMk id="3" creationId="{B67780C0-F39F-4A3E-A172-A7C53506EFA1}"/>
          </ac:spMkLst>
        </pc:spChg>
      </pc:sldChg>
      <pc:sldChg chg="modSp new del mod">
        <pc:chgData name="Callaghan, Steven" userId="f9ba5c59-b6c4-46c6-be7a-a8159ed1571c" providerId="ADAL" clId="{A5F186F1-6478-4B58-8863-FD9F7F367910}" dt="2021-11-24T10:43:19.333" v="329" actId="47"/>
        <pc:sldMkLst>
          <pc:docMk/>
          <pc:sldMk cId="4046289789" sldId="264"/>
        </pc:sldMkLst>
        <pc:spChg chg="mod">
          <ac:chgData name="Callaghan, Steven" userId="f9ba5c59-b6c4-46c6-be7a-a8159ed1571c" providerId="ADAL" clId="{A5F186F1-6478-4B58-8863-FD9F7F367910}" dt="2021-11-24T10:42:13.220" v="256" actId="21"/>
          <ac:spMkLst>
            <pc:docMk/>
            <pc:sldMk cId="4046289789" sldId="264"/>
            <ac:spMk id="2" creationId="{4FCCC1A0-0FBF-4037-A87D-D3463AF3C2E7}"/>
          </ac:spMkLst>
        </pc:spChg>
      </pc:sldChg>
    </pc:docChg>
  </pc:docChgLst>
</pc:chgInfo>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3">
        <a:schemeClr val="bg2"/>
      </p:bgRef>
    </p:bg>
    <p:spTree>
      <p:nvGrpSpPr>
        <p:cNvPr id="1" name=""/>
        <p:cNvGrpSpPr/>
        <p:nvPr/>
      </p:nvGrpSpPr>
      <p:grpSpPr>
        <a:xfrm>
          <a:off x="0" y="0"/>
          <a:ext cx="0" cy="0"/>
          <a:chOff x="0" y="0"/>
          <a:chExt cx="0" cy="0"/>
        </a:xfrm>
      </p:grpSpPr>
      <p:pic>
        <p:nvPicPr>
          <p:cNvPr id="7" name="Picture 6" descr="Celestia-R1---OverlayTitle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ctrTitle"/>
          </p:nvPr>
        </p:nvSpPr>
        <p:spPr>
          <a:xfrm>
            <a:off x="3962399" y="1964267"/>
            <a:ext cx="7197726" cy="2421464"/>
          </a:xfrm>
        </p:spPr>
        <p:txBody>
          <a:bodyPr anchor="b">
            <a:normAutofit/>
          </a:bodyPr>
          <a:lstStyle>
            <a:lvl1pPr algn="r">
              <a:defRPr sz="4800">
                <a:effectLst/>
              </a:defRPr>
            </a:lvl1pPr>
          </a:lstStyle>
          <a:p>
            <a:r>
              <a:rPr lang="en-US"/>
              <a:t>Click to edit Master title style</a:t>
            </a:r>
            <a:endParaRPr lang="en-US" dirty="0"/>
          </a:p>
        </p:txBody>
      </p:sp>
      <p:sp>
        <p:nvSpPr>
          <p:cNvPr id="3" name="Subtitle 2"/>
          <p:cNvSpPr>
            <a:spLocks noGrp="1"/>
          </p:cNvSpPr>
          <p:nvPr>
            <p:ph type="subTitle" idx="1"/>
          </p:nvPr>
        </p:nvSpPr>
        <p:spPr>
          <a:xfrm>
            <a:off x="3962399" y="4385732"/>
            <a:ext cx="7197726" cy="1405467"/>
          </a:xfrm>
        </p:spPr>
        <p:txBody>
          <a:bodyPr anchor="t">
            <a:normAutofit/>
          </a:bodyPr>
          <a:lstStyle>
            <a:lvl1pPr marL="0" indent="0" algn="r">
              <a:buNone/>
              <a:defRPr sz="1800" cap="all">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a:xfrm>
            <a:off x="8932558" y="5870575"/>
            <a:ext cx="1600200" cy="377825"/>
          </a:xfrm>
        </p:spPr>
        <p:txBody>
          <a:bodyPr/>
          <a:lstStyle/>
          <a:p>
            <a:fld id="{B61BEF0D-F0BB-DE4B-95CE-6DB70DBA9567}" type="datetimeFigureOut">
              <a:rPr lang="en-US" dirty="0"/>
              <a:pPr/>
              <a:t>11/24/2021</a:t>
            </a:fld>
            <a:endParaRPr lang="en-US" dirty="0"/>
          </a:p>
        </p:txBody>
      </p:sp>
      <p:sp>
        <p:nvSpPr>
          <p:cNvPr id="5" name="Footer Placeholder 4"/>
          <p:cNvSpPr>
            <a:spLocks noGrp="1"/>
          </p:cNvSpPr>
          <p:nvPr>
            <p:ph type="ftr" sz="quarter" idx="11"/>
          </p:nvPr>
        </p:nvSpPr>
        <p:spPr>
          <a:xfrm>
            <a:off x="3962399" y="5870575"/>
            <a:ext cx="4893958" cy="377825"/>
          </a:xfrm>
        </p:spPr>
        <p:txBody>
          <a:bodyPr/>
          <a:lstStyle/>
          <a:p>
            <a:endParaRPr lang="en-US" dirty="0"/>
          </a:p>
        </p:txBody>
      </p:sp>
      <p:sp>
        <p:nvSpPr>
          <p:cNvPr id="6" name="Slide Number Placeholder 5"/>
          <p:cNvSpPr>
            <a:spLocks noGrp="1"/>
          </p:cNvSpPr>
          <p:nvPr>
            <p:ph type="sldNum" sz="quarter" idx="12"/>
          </p:nvPr>
        </p:nvSpPr>
        <p:spPr>
          <a:xfrm>
            <a:off x="10608958" y="5870575"/>
            <a:ext cx="551167" cy="377825"/>
          </a:xfrm>
        </p:spPr>
        <p:txBody>
          <a:bodyPr/>
          <a:lstStyle/>
          <a:p>
            <a:fld id="{D57F1E4F-1CFF-5643-939E-217C01CDF565}" type="slidenum">
              <a:rPr lang="en-US" dirty="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4732865"/>
            <a:ext cx="1013142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371600" y="932112"/>
            <a:ext cx="8759827" cy="3164976"/>
          </a:xfrm>
          <a:prstGeom prst="roundRect">
            <a:avLst>
              <a:gd name="adj" fmla="val 43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85800" y="5299603"/>
            <a:ext cx="10131427" cy="49371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11/24/2021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1"/>
            <a:ext cx="10131427" cy="3124199"/>
          </a:xfrm>
        </p:spPr>
        <p:txBody>
          <a:bodyPr anchor="ctr">
            <a:normAutofit/>
          </a:bodyPr>
          <a:lstStyle>
            <a:lvl1pPr algn="l">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685800" y="4343400"/>
            <a:ext cx="10131428"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11/24/2021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6" name="Picture 15"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15" name="TextBox 14"/>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1" name="TextBox 10"/>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992267" y="609601"/>
            <a:ext cx="9550399" cy="2743199"/>
          </a:xfrm>
        </p:spPr>
        <p:txBody>
          <a:bodyPr anchor="ctr">
            <a:normAutofit/>
          </a:bodyPr>
          <a:lstStyle>
            <a:lvl1pPr algn="l">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097875" y="3352800"/>
            <a:ext cx="9339184"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87465" y="4343400"/>
            <a:ext cx="10152367"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11/24/2021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2" y="3308581"/>
            <a:ext cx="10131425" cy="1468800"/>
          </a:xfrm>
        </p:spPr>
        <p:txBody>
          <a:bodyPr anchor="b">
            <a:normAutofit/>
          </a:bodyPr>
          <a:lstStyle>
            <a:lvl1pPr algn="l">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685801" y="4777381"/>
            <a:ext cx="10131426" cy="860400"/>
          </a:xfrm>
        </p:spPr>
        <p:txBody>
          <a:bodyPr anchor="t">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11/24/2021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pic>
        <p:nvPicPr>
          <p:cNvPr id="11" name="Picture 10"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13" name="TextBox 12"/>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4" name="TextBox 13"/>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6" name="Title 1"/>
          <p:cNvSpPr>
            <a:spLocks noGrp="1"/>
          </p:cNvSpPr>
          <p:nvPr>
            <p:ph type="title"/>
          </p:nvPr>
        </p:nvSpPr>
        <p:spPr>
          <a:xfrm>
            <a:off x="992267" y="609601"/>
            <a:ext cx="9550399" cy="2743199"/>
          </a:xfrm>
        </p:spPr>
        <p:txBody>
          <a:bodyPr anchor="ctr">
            <a:normAutofit/>
          </a:bodyPr>
          <a:lstStyle>
            <a:lvl1pPr algn="l">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685800" y="3886200"/>
            <a:ext cx="10135436" cy="889000"/>
          </a:xfrm>
        </p:spPr>
        <p:txBody>
          <a:bodyPr vert="horz" lIns="91440" tIns="45720" rIns="91440" bIns="45720" rtlCol="0" anchor="b">
            <a:normAutofit/>
          </a:bodyPr>
          <a:lstStyle>
            <a:lvl1pPr>
              <a:buNone/>
              <a:defRPr lang="en-US" sz="2400" b="0" cap="none" dirty="0">
                <a:ln w="3175" cmpd="sng">
                  <a:noFill/>
                </a:ln>
                <a:solidFill>
                  <a:schemeClr val="tx1"/>
                </a:solidFill>
                <a:effectLst/>
              </a:defRPr>
            </a:lvl1pPr>
          </a:lstStyle>
          <a:p>
            <a:pPr marL="0" lvl="0">
              <a:spcBef>
                <a:spcPct val="0"/>
              </a:spcBef>
              <a:buNone/>
            </a:pPr>
            <a:r>
              <a:rPr lang="en-US"/>
              <a:t>Edit Master text styles</a:t>
            </a:r>
          </a:p>
        </p:txBody>
      </p:sp>
      <p:sp>
        <p:nvSpPr>
          <p:cNvPr id="3" name="Text Placeholder 2"/>
          <p:cNvSpPr>
            <a:spLocks noGrp="1"/>
          </p:cNvSpPr>
          <p:nvPr>
            <p:ph type="body" idx="1"/>
          </p:nvPr>
        </p:nvSpPr>
        <p:spPr>
          <a:xfrm>
            <a:off x="685799" y="4775200"/>
            <a:ext cx="10135436" cy="10160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11/24/2021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1"/>
            <a:ext cx="10131427" cy="2743199"/>
          </a:xfrm>
        </p:spPr>
        <p:txBody>
          <a:bodyPr vert="horz" lIns="91440" tIns="45720" rIns="91440" bIns="45720" rtlCol="0" anchor="ctr">
            <a:normAutofit/>
          </a:bodyPr>
          <a:lstStyle>
            <a:lvl1pPr>
              <a:defRPr lang="en-US"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685801" y="3505200"/>
            <a:ext cx="10131428"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n-US"/>
              <a:t>Edit Master text styles</a:t>
            </a:r>
          </a:p>
        </p:txBody>
      </p:sp>
      <p:sp>
        <p:nvSpPr>
          <p:cNvPr id="3" name="Text Placeholder 2"/>
          <p:cNvSpPr>
            <a:spLocks noGrp="1"/>
          </p:cNvSpPr>
          <p:nvPr>
            <p:ph type="body" idx="1"/>
          </p:nvPr>
        </p:nvSpPr>
        <p:spPr>
          <a:xfrm>
            <a:off x="685800" y="4343400"/>
            <a:ext cx="10131428"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11/24/2021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3" name="Vertical Text Placeholder 2"/>
          <p:cNvSpPr>
            <a:spLocks noGrp="1"/>
          </p:cNvSpPr>
          <p:nvPr>
            <p:ph type="body" orient="vert" idx="1"/>
          </p:nvPr>
        </p:nvSpPr>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11/24/2021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8" name="Title 1"/>
          <p:cNvSpPr>
            <a:spLocks noGrp="1"/>
          </p:cNvSpPr>
          <p:nvPr>
            <p:ph type="title"/>
          </p:nvPr>
        </p:nvSpPr>
        <p:spPr>
          <a:xfrm>
            <a:off x="685801" y="609600"/>
            <a:ext cx="10131425" cy="1456267"/>
          </a:xfrm>
        </p:spPr>
        <p:txBody>
          <a:bodyPr/>
          <a:lstStyle/>
          <a:p>
            <a:r>
              <a:rPr lang="en-US"/>
              <a:t>Click to edit Master title style</a:t>
            </a:r>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Vertical Title 1"/>
          <p:cNvSpPr>
            <a:spLocks noGrp="1"/>
          </p:cNvSpPr>
          <p:nvPr>
            <p:ph type="title" orient="vert"/>
          </p:nvPr>
        </p:nvSpPr>
        <p:spPr>
          <a:xfrm>
            <a:off x="8658675" y="609599"/>
            <a:ext cx="2158552" cy="518160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85800" y="609600"/>
            <a:ext cx="7832116" cy="5181600"/>
          </a:xfrm>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11/24/2021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ct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11/24/2021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3308581"/>
            <a:ext cx="10131427" cy="1468800"/>
          </a:xfrm>
        </p:spPr>
        <p:txBody>
          <a:bodyPr anchor="b"/>
          <a:lstStyle>
            <a:lvl1pPr algn="l">
              <a:defRPr sz="4000" b="0" cap="all"/>
            </a:lvl1pPr>
          </a:lstStyle>
          <a:p>
            <a:r>
              <a:rPr lang="en-US"/>
              <a:t>Click to edit Master title style</a:t>
            </a:r>
            <a:endParaRPr lang="en-US" dirty="0"/>
          </a:p>
        </p:txBody>
      </p:sp>
      <p:sp>
        <p:nvSpPr>
          <p:cNvPr id="3" name="Text Placeholder 2"/>
          <p:cNvSpPr>
            <a:spLocks noGrp="1"/>
          </p:cNvSpPr>
          <p:nvPr>
            <p:ph type="body" idx="1"/>
          </p:nvPr>
        </p:nvSpPr>
        <p:spPr>
          <a:xfrm>
            <a:off x="685799" y="4777381"/>
            <a:ext cx="10131428" cy="860400"/>
          </a:xfrm>
        </p:spPr>
        <p:txBody>
          <a:bodyPr anchor="t">
            <a:normAutofit/>
          </a:bodyPr>
          <a:lstStyle>
            <a:lvl1pPr marL="0" indent="0" algn="l">
              <a:buNone/>
              <a:defRPr sz="2000" cap="all">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11/24/2021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5802" y="2142067"/>
            <a:ext cx="4995334" cy="3649134"/>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821895" y="2142067"/>
            <a:ext cx="4995332" cy="3649133"/>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11/24/2021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973670" y="2218267"/>
            <a:ext cx="4709054"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85801" y="2870201"/>
            <a:ext cx="4996923" cy="2920998"/>
          </a:xfrm>
        </p:spPr>
        <p:txBody>
          <a:bodyPr anchor="t">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096003" y="2226734"/>
            <a:ext cx="4722813"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823483" y="2870201"/>
            <a:ext cx="4995334" cy="2920998"/>
          </a:xfrm>
        </p:spPr>
        <p:txBody>
          <a:bodyPr anchor="t">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11/24/2021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6" name="Picture 5"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11/24/2021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Date Placeholder 1"/>
          <p:cNvSpPr>
            <a:spLocks noGrp="1"/>
          </p:cNvSpPr>
          <p:nvPr>
            <p:ph type="dt" sz="half" idx="10"/>
          </p:nvPr>
        </p:nvSpPr>
        <p:spPr/>
        <p:txBody>
          <a:bodyPr/>
          <a:lstStyle/>
          <a:p>
            <a:fld id="{B61BEF0D-F0BB-DE4B-95CE-6DB70DBA9567}" type="datetimeFigureOut">
              <a:rPr lang="en-US" dirty="0"/>
              <a:pPr/>
              <a:t>11/24/2021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2074333"/>
            <a:ext cx="3680885" cy="1371600"/>
          </a:xfrm>
        </p:spPr>
        <p:txBody>
          <a:bodyPr anchor="b">
            <a:normAutofit/>
          </a:bodyPr>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4648201" y="609601"/>
            <a:ext cx="6169026" cy="5181600"/>
          </a:xfrm>
        </p:spPr>
        <p:txBody>
          <a:bodyPr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85800" y="3445933"/>
            <a:ext cx="3680885" cy="1828800"/>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11/24/2021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1600200"/>
            <a:ext cx="6164653" cy="1371600"/>
          </a:xfrm>
        </p:spPr>
        <p:txBody>
          <a:bodyPr anchor="b">
            <a:normAutofit/>
          </a:bodyPr>
          <a:lstStyle>
            <a:lvl1pPr algn="l">
              <a:defRPr sz="2800" b="0"/>
            </a:lvl1pPr>
          </a:lstStyle>
          <a:p>
            <a:r>
              <a:rPr lang="en-US"/>
              <a:t>Click to edit Master title style</a:t>
            </a:r>
            <a:endParaRPr lang="en-US" dirty="0"/>
          </a:p>
        </p:txBody>
      </p:sp>
      <p:sp>
        <p:nvSpPr>
          <p:cNvPr id="14" name="Picture Placeholder 2"/>
          <p:cNvSpPr>
            <a:spLocks noGrp="1" noChangeAspect="1"/>
          </p:cNvSpPr>
          <p:nvPr>
            <p:ph type="pic" idx="1"/>
          </p:nvPr>
        </p:nvSpPr>
        <p:spPr>
          <a:xfrm>
            <a:off x="7536253" y="914400"/>
            <a:ext cx="3280974" cy="4572000"/>
          </a:xfrm>
          <a:prstGeom prst="roundRect">
            <a:avLst>
              <a:gd name="adj" fmla="val 42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85800" y="2971800"/>
            <a:ext cx="6164653" cy="1828800"/>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11/24/2021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5801" y="609600"/>
            <a:ext cx="10131425" cy="1456267"/>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5801" y="2142067"/>
            <a:ext cx="10131425" cy="3649133"/>
          </a:xfrm>
          <a:prstGeom prst="rect">
            <a:avLst/>
          </a:prstGeom>
        </p:spPr>
        <p:txBody>
          <a:bodyPr vert="horz" lIns="91440" tIns="45720" rIns="91440" bIns="45720" rtlCol="0"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589660" y="5870575"/>
            <a:ext cx="1600200"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B61BEF0D-F0BB-DE4B-95CE-6DB70DBA9567}" type="datetimeFigureOut">
              <a:rPr lang="en-US" dirty="0"/>
              <a:pPr/>
              <a:t>11/24/2021</a:t>
            </a:fld>
            <a:endParaRPr lang="en-US" dirty="0"/>
          </a:p>
        </p:txBody>
      </p:sp>
      <p:sp>
        <p:nvSpPr>
          <p:cNvPr id="5" name="Footer Placeholder 4"/>
          <p:cNvSpPr>
            <a:spLocks noGrp="1"/>
          </p:cNvSpPr>
          <p:nvPr>
            <p:ph type="ftr" sz="quarter" idx="3"/>
          </p:nvPr>
        </p:nvSpPr>
        <p:spPr>
          <a:xfrm>
            <a:off x="685800" y="5870575"/>
            <a:ext cx="7827659" cy="3778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US" dirty="0"/>
          </a:p>
        </p:txBody>
      </p:sp>
      <p:sp>
        <p:nvSpPr>
          <p:cNvPr id="6" name="Slide Number Placeholder 5"/>
          <p:cNvSpPr>
            <a:spLocks noGrp="1"/>
          </p:cNvSpPr>
          <p:nvPr>
            <p:ph type="sldNum" sz="quarter" idx="4"/>
          </p:nvPr>
        </p:nvSpPr>
        <p:spPr>
          <a:xfrm>
            <a:off x="10266060" y="5870575"/>
            <a:ext cx="551167"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D57F1E4F-1CFF-5643-939E-217C01CDF56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57" r:id="rId10"/>
    <p:sldLayoutId id="2147483663" r:id="rId11"/>
    <p:sldLayoutId id="2147483664" r:id="rId12"/>
    <p:sldLayoutId id="2147483665" r:id="rId13"/>
    <p:sldLayoutId id="2147483668" r:id="rId14"/>
    <p:sldLayoutId id="2147483667" r:id="rId15"/>
    <p:sldLayoutId id="2147483658" r:id="rId16"/>
    <p:sldLayoutId id="2147483659"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ts val="0"/>
        </a:spcBef>
        <a:spcAft>
          <a:spcPts val="1000"/>
        </a:spcAft>
        <a:buClr>
          <a:schemeClr val="tx1"/>
        </a:buClr>
        <a:buSzPct val="100000"/>
        <a:buFont typeface="Arial"/>
        <a:buChar char="•"/>
        <a:defRPr sz="1800" kern="1200" cap="none">
          <a:solidFill>
            <a:schemeClr val="tx1"/>
          </a:solidFill>
          <a:effectLst/>
          <a:latin typeface="+mn-lt"/>
          <a:ea typeface="+mn-ea"/>
          <a:cs typeface="+mn-cs"/>
        </a:defRPr>
      </a:lvl1pPr>
      <a:lvl2pPr marL="742950" indent="-285750" algn="l" defTabSz="457200" rtl="0" eaLnBrk="1" latinLnBrk="0" hangingPunct="1">
        <a:spcBef>
          <a:spcPts val="0"/>
        </a:spcBef>
        <a:spcAft>
          <a:spcPts val="1000"/>
        </a:spcAft>
        <a:buClr>
          <a:schemeClr val="tx1"/>
        </a:buClr>
        <a:buSzPct val="100000"/>
        <a:buFont typeface="Arial"/>
        <a:buChar char="•"/>
        <a:defRPr sz="1600" kern="1200" cap="none">
          <a:solidFill>
            <a:schemeClr val="tx1"/>
          </a:solidFill>
          <a:effectLst/>
          <a:latin typeface="+mn-lt"/>
          <a:ea typeface="+mn-ea"/>
          <a:cs typeface="+mn-cs"/>
        </a:defRPr>
      </a:lvl2pPr>
      <a:lvl3pPr marL="1200150" indent="-285750" algn="l" defTabSz="457200" rtl="0" eaLnBrk="1" latinLnBrk="0" hangingPunct="1">
        <a:spcBef>
          <a:spcPts val="0"/>
        </a:spcBef>
        <a:spcAft>
          <a:spcPts val="1000"/>
        </a:spcAft>
        <a:buClr>
          <a:schemeClr val="tx1"/>
        </a:buClr>
        <a:buSzPct val="100000"/>
        <a:buFont typeface="Arial"/>
        <a:buChar char="•"/>
        <a:defRPr sz="1400" kern="1200" cap="none">
          <a:solidFill>
            <a:schemeClr val="tx1"/>
          </a:solidFill>
          <a:effectLst/>
          <a:latin typeface="+mn-lt"/>
          <a:ea typeface="+mn-ea"/>
          <a:cs typeface="+mn-cs"/>
        </a:defRPr>
      </a:lvl3pPr>
      <a:lvl4pPr marL="15430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4pPr>
      <a:lvl5pPr marL="20002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5pPr>
      <a:lvl6pPr marL="25146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6pPr>
      <a:lvl7pPr marL="29718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7pPr>
      <a:lvl8pPr marL="34290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8pPr>
      <a:lvl9pPr marL="38862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4A8850-4E66-8C49-A51E-F6D60B749304}"/>
              </a:ext>
            </a:extLst>
          </p:cNvPr>
          <p:cNvSpPr>
            <a:spLocks noGrp="1"/>
          </p:cNvSpPr>
          <p:nvPr>
            <p:ph type="ctrTitle"/>
          </p:nvPr>
        </p:nvSpPr>
        <p:spPr>
          <a:xfrm>
            <a:off x="3962399" y="1964267"/>
            <a:ext cx="7197726" cy="1802390"/>
          </a:xfrm>
        </p:spPr>
        <p:txBody>
          <a:bodyPr>
            <a:normAutofit fontScale="90000"/>
          </a:bodyPr>
          <a:lstStyle/>
          <a:p>
            <a:r>
              <a:rPr lang="en-US" dirty="0"/>
              <a:t>SYMET Working group 1 </a:t>
            </a:r>
            <a:br>
              <a:rPr lang="en-US" dirty="0"/>
            </a:br>
            <a:r>
              <a:rPr lang="en-US" dirty="0"/>
              <a:t>Recommendations</a:t>
            </a:r>
            <a:br>
              <a:rPr lang="en-US" dirty="0"/>
            </a:br>
            <a:endParaRPr lang="en-US" dirty="0"/>
          </a:p>
        </p:txBody>
      </p:sp>
      <p:sp>
        <p:nvSpPr>
          <p:cNvPr id="3" name="Subtitle 2">
            <a:extLst>
              <a:ext uri="{FF2B5EF4-FFF2-40B4-BE49-F238E27FC236}">
                <a16:creationId xmlns:a16="http://schemas.microsoft.com/office/drawing/2014/main" id="{599AA5EA-C76E-6C49-9F92-ED5FDCD37243}"/>
              </a:ext>
            </a:extLst>
          </p:cNvPr>
          <p:cNvSpPr>
            <a:spLocks noGrp="1"/>
          </p:cNvSpPr>
          <p:nvPr>
            <p:ph type="subTitle" idx="1"/>
          </p:nvPr>
        </p:nvSpPr>
        <p:spPr/>
        <p:txBody>
          <a:bodyPr/>
          <a:lstStyle/>
          <a:p>
            <a:r>
              <a:rPr lang="en-US" dirty="0"/>
              <a:t>Steve Callaghan, rapporteur</a:t>
            </a:r>
          </a:p>
          <a:p>
            <a:r>
              <a:rPr lang="en-US" dirty="0"/>
              <a:t>Liz Page, chair</a:t>
            </a:r>
          </a:p>
        </p:txBody>
      </p:sp>
      <p:sp>
        <p:nvSpPr>
          <p:cNvPr id="4" name="Subtitle 2">
            <a:extLst>
              <a:ext uri="{FF2B5EF4-FFF2-40B4-BE49-F238E27FC236}">
                <a16:creationId xmlns:a16="http://schemas.microsoft.com/office/drawing/2014/main" id="{8B0894E7-9110-41E2-8FC6-6F6BA3BEFEF3}"/>
              </a:ext>
            </a:extLst>
          </p:cNvPr>
          <p:cNvSpPr txBox="1">
            <a:spLocks/>
          </p:cNvSpPr>
          <p:nvPr/>
        </p:nvSpPr>
        <p:spPr>
          <a:xfrm>
            <a:off x="3962399" y="3371364"/>
            <a:ext cx="7197726" cy="1405467"/>
          </a:xfrm>
          <a:prstGeom prst="rect">
            <a:avLst/>
          </a:prstGeom>
        </p:spPr>
        <p:txBody>
          <a:bodyPr vert="horz" lIns="91440" tIns="45720" rIns="91440" bIns="45720" rtlCol="0" anchor="t">
            <a:normAutofit/>
          </a:bodyPr>
          <a:lstStyle>
            <a:lvl1pPr marL="0" indent="0" algn="r" defTabSz="457200" rtl="0" eaLnBrk="1" latinLnBrk="0" hangingPunct="1">
              <a:spcBef>
                <a:spcPts val="0"/>
              </a:spcBef>
              <a:spcAft>
                <a:spcPts val="1000"/>
              </a:spcAft>
              <a:buClr>
                <a:schemeClr val="tx1"/>
              </a:buClr>
              <a:buSzPct val="100000"/>
              <a:buFont typeface="Arial"/>
              <a:buNone/>
              <a:defRPr sz="1800" kern="1200" cap="all">
                <a:solidFill>
                  <a:schemeClr val="tx1"/>
                </a:solidFill>
                <a:effectLst/>
                <a:latin typeface="+mn-lt"/>
                <a:ea typeface="+mn-ea"/>
                <a:cs typeface="+mn-cs"/>
              </a:defRPr>
            </a:lvl1pPr>
            <a:lvl2pPr marL="457200" indent="0" algn="ctr" defTabSz="457200" rtl="0" eaLnBrk="1" latinLnBrk="0" hangingPunct="1">
              <a:spcBef>
                <a:spcPts val="0"/>
              </a:spcBef>
              <a:spcAft>
                <a:spcPts val="1000"/>
              </a:spcAft>
              <a:buClr>
                <a:schemeClr val="tx1"/>
              </a:buClr>
              <a:buSzPct val="100000"/>
              <a:buFont typeface="Arial"/>
              <a:buNone/>
              <a:defRPr sz="1600" kern="1200" cap="none">
                <a:solidFill>
                  <a:schemeClr val="tx1">
                    <a:tint val="75000"/>
                  </a:schemeClr>
                </a:solidFill>
                <a:effectLst/>
                <a:latin typeface="+mn-lt"/>
                <a:ea typeface="+mn-ea"/>
                <a:cs typeface="+mn-cs"/>
              </a:defRPr>
            </a:lvl2pPr>
            <a:lvl3pPr marL="914400" indent="0" algn="ctr" defTabSz="457200" rtl="0" eaLnBrk="1" latinLnBrk="0" hangingPunct="1">
              <a:spcBef>
                <a:spcPts val="0"/>
              </a:spcBef>
              <a:spcAft>
                <a:spcPts val="1000"/>
              </a:spcAft>
              <a:buClr>
                <a:schemeClr val="tx1"/>
              </a:buClr>
              <a:buSzPct val="100000"/>
              <a:buFont typeface="Arial"/>
              <a:buNone/>
              <a:defRPr sz="1400" kern="1200" cap="none">
                <a:solidFill>
                  <a:schemeClr val="tx1">
                    <a:tint val="75000"/>
                  </a:schemeClr>
                </a:solidFill>
                <a:effectLst/>
                <a:latin typeface="+mn-lt"/>
                <a:ea typeface="+mn-ea"/>
                <a:cs typeface="+mn-cs"/>
              </a:defRPr>
            </a:lvl3pPr>
            <a:lvl4pPr marL="1371600" indent="0" algn="ctr" defTabSz="457200" rtl="0" eaLnBrk="1" latinLnBrk="0" hangingPunct="1">
              <a:spcBef>
                <a:spcPts val="0"/>
              </a:spcBef>
              <a:spcAft>
                <a:spcPts val="1000"/>
              </a:spcAft>
              <a:buClr>
                <a:schemeClr val="tx1"/>
              </a:buClr>
              <a:buSzPct val="100000"/>
              <a:buFont typeface="Arial"/>
              <a:buNone/>
              <a:defRPr sz="1200" kern="1200" cap="none">
                <a:solidFill>
                  <a:schemeClr val="tx1">
                    <a:tint val="75000"/>
                  </a:schemeClr>
                </a:solidFill>
                <a:effectLst/>
                <a:latin typeface="+mn-lt"/>
                <a:ea typeface="+mn-ea"/>
                <a:cs typeface="+mn-cs"/>
              </a:defRPr>
            </a:lvl4pPr>
            <a:lvl5pPr marL="1828800" indent="0" algn="ctr" defTabSz="457200" rtl="0" eaLnBrk="1" latinLnBrk="0" hangingPunct="1">
              <a:spcBef>
                <a:spcPts val="0"/>
              </a:spcBef>
              <a:spcAft>
                <a:spcPts val="1000"/>
              </a:spcAft>
              <a:buClr>
                <a:schemeClr val="tx1"/>
              </a:buClr>
              <a:buSzPct val="100000"/>
              <a:buFont typeface="Arial"/>
              <a:buNone/>
              <a:defRPr sz="1200" kern="1200" cap="none">
                <a:solidFill>
                  <a:schemeClr val="tx1">
                    <a:tint val="75000"/>
                  </a:schemeClr>
                </a:solidFill>
                <a:effectLst/>
                <a:latin typeface="+mn-lt"/>
                <a:ea typeface="+mn-ea"/>
                <a:cs typeface="+mn-cs"/>
              </a:defRPr>
            </a:lvl5pPr>
            <a:lvl6pPr marL="2286000" indent="0" algn="ctr" defTabSz="457200" rtl="0" eaLnBrk="1" latinLnBrk="0" hangingPunct="1">
              <a:spcBef>
                <a:spcPts val="0"/>
              </a:spcBef>
              <a:spcAft>
                <a:spcPts val="1000"/>
              </a:spcAft>
              <a:buClr>
                <a:schemeClr val="tx1"/>
              </a:buClr>
              <a:buSzPct val="100000"/>
              <a:buFont typeface="Arial"/>
              <a:buNone/>
              <a:defRPr sz="1200" kern="1200" cap="none">
                <a:solidFill>
                  <a:schemeClr val="tx1">
                    <a:tint val="75000"/>
                  </a:schemeClr>
                </a:solidFill>
                <a:effectLst/>
                <a:latin typeface="+mn-lt"/>
                <a:ea typeface="+mn-ea"/>
                <a:cs typeface="+mn-cs"/>
              </a:defRPr>
            </a:lvl6pPr>
            <a:lvl7pPr marL="2743200" indent="0" algn="ctr" defTabSz="457200" rtl="0" eaLnBrk="1" latinLnBrk="0" hangingPunct="1">
              <a:spcBef>
                <a:spcPts val="0"/>
              </a:spcBef>
              <a:spcAft>
                <a:spcPts val="1000"/>
              </a:spcAft>
              <a:buClr>
                <a:schemeClr val="tx1"/>
              </a:buClr>
              <a:buSzPct val="100000"/>
              <a:buFont typeface="Arial"/>
              <a:buNone/>
              <a:defRPr sz="1200" kern="1200" cap="none">
                <a:solidFill>
                  <a:schemeClr val="tx1">
                    <a:tint val="75000"/>
                  </a:schemeClr>
                </a:solidFill>
                <a:effectLst/>
                <a:latin typeface="+mn-lt"/>
                <a:ea typeface="+mn-ea"/>
                <a:cs typeface="+mn-cs"/>
              </a:defRPr>
            </a:lvl7pPr>
            <a:lvl8pPr marL="3200400" indent="0" algn="ctr" defTabSz="457200" rtl="0" eaLnBrk="1" latinLnBrk="0" hangingPunct="1">
              <a:spcBef>
                <a:spcPts val="0"/>
              </a:spcBef>
              <a:spcAft>
                <a:spcPts val="1000"/>
              </a:spcAft>
              <a:buClr>
                <a:schemeClr val="tx1"/>
              </a:buClr>
              <a:buSzPct val="100000"/>
              <a:buFont typeface="Arial"/>
              <a:buNone/>
              <a:defRPr sz="1200" kern="1200" cap="none">
                <a:solidFill>
                  <a:schemeClr val="tx1">
                    <a:tint val="75000"/>
                  </a:schemeClr>
                </a:solidFill>
                <a:effectLst/>
                <a:latin typeface="+mn-lt"/>
                <a:ea typeface="+mn-ea"/>
                <a:cs typeface="+mn-cs"/>
              </a:defRPr>
            </a:lvl8pPr>
            <a:lvl9pPr marL="3657600" indent="0" algn="ctr" defTabSz="457200" rtl="0" eaLnBrk="1" latinLnBrk="0" hangingPunct="1">
              <a:spcBef>
                <a:spcPts val="0"/>
              </a:spcBef>
              <a:spcAft>
                <a:spcPts val="1000"/>
              </a:spcAft>
              <a:buClr>
                <a:schemeClr val="tx1"/>
              </a:buClr>
              <a:buSzPct val="100000"/>
              <a:buFont typeface="Arial"/>
              <a:buNone/>
              <a:defRPr sz="1200" kern="1200" cap="none">
                <a:solidFill>
                  <a:schemeClr val="tx1">
                    <a:tint val="75000"/>
                  </a:schemeClr>
                </a:solidFill>
                <a:effectLst/>
                <a:latin typeface="+mn-lt"/>
                <a:ea typeface="+mn-ea"/>
                <a:cs typeface="+mn-cs"/>
              </a:defRPr>
            </a:lvl9pPr>
          </a:lstStyle>
          <a:p>
            <a:r>
              <a:rPr lang="en-US" dirty="0"/>
              <a:t>Securing institutional commitment to share learning resources</a:t>
            </a:r>
          </a:p>
        </p:txBody>
      </p:sp>
    </p:spTree>
    <p:extLst>
      <p:ext uri="{BB962C8B-B14F-4D97-AF65-F5344CB8AC3E}">
        <p14:creationId xmlns:p14="http://schemas.microsoft.com/office/powerpoint/2010/main" val="30927254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C748D3-F38B-403F-B6FC-D2A5A2C83B23}"/>
              </a:ext>
            </a:extLst>
          </p:cNvPr>
          <p:cNvSpPr>
            <a:spLocks noGrp="1"/>
          </p:cNvSpPr>
          <p:nvPr>
            <p:ph type="title"/>
          </p:nvPr>
        </p:nvSpPr>
        <p:spPr/>
        <p:txBody>
          <a:bodyPr/>
          <a:lstStyle/>
          <a:p>
            <a:r>
              <a:rPr lang="en-GB" dirty="0"/>
              <a:t>Challenges or barriers to COMMITMENT </a:t>
            </a:r>
            <a:br>
              <a:rPr lang="en-GB" dirty="0"/>
            </a:br>
            <a:r>
              <a:rPr lang="en-GB" dirty="0"/>
              <a:t>(and to taking action)</a:t>
            </a:r>
          </a:p>
        </p:txBody>
      </p:sp>
      <p:sp>
        <p:nvSpPr>
          <p:cNvPr id="3" name="Content Placeholder 2">
            <a:extLst>
              <a:ext uri="{FF2B5EF4-FFF2-40B4-BE49-F238E27FC236}">
                <a16:creationId xmlns:a16="http://schemas.microsoft.com/office/drawing/2014/main" id="{B67780C0-F39F-4A3E-A172-A7C53506EFA1}"/>
              </a:ext>
            </a:extLst>
          </p:cNvPr>
          <p:cNvSpPr>
            <a:spLocks noGrp="1"/>
          </p:cNvSpPr>
          <p:nvPr>
            <p:ph idx="1"/>
          </p:nvPr>
        </p:nvSpPr>
        <p:spPr>
          <a:xfrm>
            <a:off x="685801" y="2486015"/>
            <a:ext cx="10131425" cy="3649133"/>
          </a:xfrm>
        </p:spPr>
        <p:txBody>
          <a:bodyPr>
            <a:normAutofit/>
          </a:bodyPr>
          <a:lstStyle/>
          <a:p>
            <a:r>
              <a:rPr lang="en-GB" dirty="0"/>
              <a:t>Quality assurance: fear of judgement, and lack of confidence</a:t>
            </a:r>
          </a:p>
          <a:p>
            <a:r>
              <a:rPr lang="en-GB" dirty="0"/>
              <a:t>Knowledge of what is needed by others and of how to share</a:t>
            </a:r>
          </a:p>
          <a:p>
            <a:r>
              <a:rPr lang="en-GB" dirty="0"/>
              <a:t>Intellectual property and attitude of sponsoring agencies</a:t>
            </a:r>
          </a:p>
          <a:p>
            <a:r>
              <a:rPr lang="en-GB" dirty="0"/>
              <a:t>Languages and translation</a:t>
            </a:r>
          </a:p>
          <a:p>
            <a:r>
              <a:rPr lang="en-GB" dirty="0"/>
              <a:t>Our courses </a:t>
            </a:r>
            <a:r>
              <a:rPr lang="en-GB"/>
              <a:t>and resources are </a:t>
            </a:r>
            <a:r>
              <a:rPr lang="en-GB" dirty="0"/>
              <a:t>not designed to be re-used</a:t>
            </a:r>
          </a:p>
          <a:p>
            <a:r>
              <a:rPr lang="en-GB" dirty="0"/>
              <a:t>Existing venues for sharing work for some, but difficult to navigate for others</a:t>
            </a:r>
          </a:p>
          <a:p>
            <a:r>
              <a:rPr lang="en-GB" dirty="0"/>
              <a:t>Collaborating can be frustrating and hard to justify</a:t>
            </a:r>
          </a:p>
          <a:p>
            <a:r>
              <a:rPr lang="en-GB" dirty="0"/>
              <a:t>Institutions and individuals motivation to share – what’s in it for me?</a:t>
            </a:r>
          </a:p>
          <a:p>
            <a:endParaRPr lang="en-GB" dirty="0"/>
          </a:p>
          <a:p>
            <a:endParaRPr lang="en-GB" dirty="0"/>
          </a:p>
          <a:p>
            <a:endParaRPr lang="en-GB" dirty="0"/>
          </a:p>
        </p:txBody>
      </p:sp>
    </p:spTree>
    <p:extLst>
      <p:ext uri="{BB962C8B-B14F-4D97-AF65-F5344CB8AC3E}">
        <p14:creationId xmlns:p14="http://schemas.microsoft.com/office/powerpoint/2010/main" val="4102656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20D79D1B-4247-C943-9984-D63C50103D80}"/>
              </a:ext>
            </a:extLst>
          </p:cNvPr>
          <p:cNvSpPr>
            <a:spLocks noGrp="1"/>
          </p:cNvSpPr>
          <p:nvPr>
            <p:ph type="title"/>
          </p:nvPr>
        </p:nvSpPr>
        <p:spPr>
          <a:xfrm>
            <a:off x="685800" y="900546"/>
            <a:ext cx="10131427" cy="3124199"/>
          </a:xfrm>
        </p:spPr>
        <p:txBody>
          <a:bodyPr>
            <a:noAutofit/>
          </a:bodyPr>
          <a:lstStyle/>
          <a:p>
            <a:br>
              <a:rPr lang="en-US" sz="2400" dirty="0">
                <a:solidFill>
                  <a:srgbClr val="E3FF77"/>
                </a:solidFill>
              </a:rPr>
            </a:br>
            <a:r>
              <a:rPr lang="en-US" sz="2400" dirty="0">
                <a:solidFill>
                  <a:srgbClr val="E3FF77"/>
                </a:solidFill>
              </a:rPr>
              <a:t>Recommendation 1 - Platforms</a:t>
            </a:r>
            <a:br>
              <a:rPr lang="en-US" sz="2400" dirty="0">
                <a:solidFill>
                  <a:srgbClr val="E3FF77"/>
                </a:solidFill>
              </a:rPr>
            </a:br>
            <a:br>
              <a:rPr lang="en-US" sz="2400" dirty="0">
                <a:solidFill>
                  <a:srgbClr val="E3FF77"/>
                </a:solidFill>
              </a:rPr>
            </a:br>
            <a:r>
              <a:rPr lang="en-US" sz="2400" dirty="0"/>
              <a:t>We recognize that commercial off-the-shelf knowledge management platforms might provide the facilities needed to facilitate sharing of resources and ideas within Global Campus. </a:t>
            </a:r>
            <a:br>
              <a:rPr lang="en-US" sz="2400" dirty="0"/>
            </a:br>
            <a:br>
              <a:rPr lang="en-US" sz="2400" dirty="0"/>
            </a:br>
            <a:r>
              <a:rPr lang="en-US" sz="2400" dirty="0"/>
              <a:t>We recommend that WMO explores partnerships or sponsorship with the private and philanthropic sectors, who might be motivated to support education and training as part of capacity development and climate change adaptation efforts, to facilitate provision of a platform to host resources, aggregate resources on other platforms, and enable collaboration </a:t>
            </a:r>
            <a:br>
              <a:rPr lang="en-US" sz="2400" dirty="0"/>
            </a:br>
            <a:endParaRPr lang="en-US" sz="2400" dirty="0"/>
          </a:p>
        </p:txBody>
      </p:sp>
      <p:sp>
        <p:nvSpPr>
          <p:cNvPr id="5" name="Text Placeholder 4">
            <a:extLst>
              <a:ext uri="{FF2B5EF4-FFF2-40B4-BE49-F238E27FC236}">
                <a16:creationId xmlns:a16="http://schemas.microsoft.com/office/drawing/2014/main" id="{1529634B-0523-1547-A9F7-88408EB61977}"/>
              </a:ext>
            </a:extLst>
          </p:cNvPr>
          <p:cNvSpPr>
            <a:spLocks noGrp="1"/>
          </p:cNvSpPr>
          <p:nvPr>
            <p:ph type="body" idx="1"/>
          </p:nvPr>
        </p:nvSpPr>
        <p:spPr>
          <a:xfrm>
            <a:off x="685800" y="4871907"/>
            <a:ext cx="10131428" cy="1447800"/>
          </a:xfrm>
        </p:spPr>
        <p:txBody>
          <a:bodyPr/>
          <a:lstStyle/>
          <a:p>
            <a:r>
              <a:rPr lang="en-US" i="1" dirty="0"/>
              <a:t>Side note. </a:t>
            </a:r>
            <a:r>
              <a:rPr lang="en-US" dirty="0"/>
              <a:t>We are conscious that fast, reliable, internet connectivity is not yet universal and using alternative means to share resources and expertise using email and physical memory devices is a reality for many. The needs of these members should be explicitly considered in guidelines for resource design and review, and in platforms used to disseminate resources.</a:t>
            </a:r>
          </a:p>
        </p:txBody>
      </p:sp>
    </p:spTree>
    <p:extLst>
      <p:ext uri="{BB962C8B-B14F-4D97-AF65-F5344CB8AC3E}">
        <p14:creationId xmlns:p14="http://schemas.microsoft.com/office/powerpoint/2010/main" val="10652158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6209FF-3A39-B540-8AE9-340EEAC98654}"/>
              </a:ext>
            </a:extLst>
          </p:cNvPr>
          <p:cNvSpPr>
            <a:spLocks noGrp="1"/>
          </p:cNvSpPr>
          <p:nvPr>
            <p:ph type="title"/>
          </p:nvPr>
        </p:nvSpPr>
        <p:spPr>
          <a:xfrm>
            <a:off x="685800" y="1258348"/>
            <a:ext cx="10131427" cy="3085051"/>
          </a:xfrm>
        </p:spPr>
        <p:txBody>
          <a:bodyPr>
            <a:normAutofit fontScale="90000"/>
          </a:bodyPr>
          <a:lstStyle/>
          <a:p>
            <a:r>
              <a:rPr lang="en-US" sz="2700" dirty="0">
                <a:solidFill>
                  <a:srgbClr val="E3FF77"/>
                </a:solidFill>
              </a:rPr>
              <a:t>Recommendation 2 – Communication and collaboration</a:t>
            </a:r>
            <a:br>
              <a:rPr lang="en-US" sz="2700" dirty="0">
                <a:solidFill>
                  <a:srgbClr val="E3FF77"/>
                </a:solidFill>
              </a:rPr>
            </a:br>
            <a:br>
              <a:rPr lang="en-US" sz="2700" dirty="0">
                <a:solidFill>
                  <a:srgbClr val="E3FF77"/>
                </a:solidFill>
              </a:rPr>
            </a:br>
            <a:r>
              <a:rPr lang="en-US" sz="2700" dirty="0"/>
              <a:t>There is an ongoing need to bring people together to share learning needs, share expertise, contribute to the reviewing and creation of content and to discuss matters related to education and training. </a:t>
            </a:r>
            <a:br>
              <a:rPr lang="en-US" sz="2700" dirty="0"/>
            </a:br>
            <a:br>
              <a:rPr lang="en-US" sz="2700" dirty="0"/>
            </a:br>
            <a:r>
              <a:rPr lang="en-US" sz="2700" dirty="0"/>
              <a:t>We recommend that WMO facilitates and advertises wide access to commonly used fora/bulletin boards, signposting venues in which these various conversations happen. </a:t>
            </a:r>
            <a:br>
              <a:rPr lang="en-US" sz="2700" dirty="0"/>
            </a:br>
            <a:br>
              <a:rPr lang="en-US" sz="2700" dirty="0"/>
            </a:br>
            <a:r>
              <a:rPr lang="en-US" sz="2700" dirty="0"/>
              <a:t>We further recommend that exemplar informal agreements (rules of engagement) for working collaboratively are produced to assist people to clarify expectations around issues such as contributions, ownership of IP, etc.</a:t>
            </a:r>
            <a:endParaRPr lang="en-US" dirty="0"/>
          </a:p>
        </p:txBody>
      </p:sp>
    </p:spTree>
    <p:extLst>
      <p:ext uri="{BB962C8B-B14F-4D97-AF65-F5344CB8AC3E}">
        <p14:creationId xmlns:p14="http://schemas.microsoft.com/office/powerpoint/2010/main" val="16001624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19A302-3366-394E-9523-03E2FBF041F3}"/>
              </a:ext>
            </a:extLst>
          </p:cNvPr>
          <p:cNvSpPr>
            <a:spLocks noGrp="1"/>
          </p:cNvSpPr>
          <p:nvPr>
            <p:ph type="title"/>
          </p:nvPr>
        </p:nvSpPr>
        <p:spPr>
          <a:xfrm>
            <a:off x="685800" y="1551963"/>
            <a:ext cx="10131427" cy="2902277"/>
          </a:xfrm>
        </p:spPr>
        <p:txBody>
          <a:bodyPr>
            <a:normAutofit fontScale="90000"/>
          </a:bodyPr>
          <a:lstStyle/>
          <a:p>
            <a:r>
              <a:rPr lang="en-US" sz="2700" dirty="0">
                <a:solidFill>
                  <a:srgbClr val="E3FF77"/>
                </a:solidFill>
              </a:rPr>
              <a:t>Recommendation 3 - Competencies</a:t>
            </a:r>
            <a:br>
              <a:rPr lang="en-US" sz="2700" dirty="0">
                <a:solidFill>
                  <a:srgbClr val="E3FF77"/>
                </a:solidFill>
              </a:rPr>
            </a:br>
            <a:br>
              <a:rPr lang="en-US" sz="2700" dirty="0">
                <a:solidFill>
                  <a:srgbClr val="E3FF77"/>
                </a:solidFill>
              </a:rPr>
            </a:br>
            <a:r>
              <a:rPr lang="en-US" sz="2700" dirty="0"/>
              <a:t>Considering the competencies required of trainers to operate within Global Campus, we believe these are broader than those traditionally acknowledged. </a:t>
            </a:r>
            <a:br>
              <a:rPr lang="en-US" sz="2700" dirty="0"/>
            </a:br>
            <a:br>
              <a:rPr lang="en-US" sz="2700" dirty="0"/>
            </a:br>
            <a:r>
              <a:rPr lang="en-US" sz="2700" dirty="0"/>
              <a:t>These competencies now include working collaboratively and in partnerships, dealing with accessibility, IP, and privacy issues, designing for ease of translation and localization, quality control and review of resources, managing online communities, and more. </a:t>
            </a:r>
            <a:br>
              <a:rPr lang="en-US" sz="2700" dirty="0"/>
            </a:br>
            <a:br>
              <a:rPr lang="en-US" sz="2700" dirty="0"/>
            </a:br>
            <a:r>
              <a:rPr lang="en-US" sz="2700" dirty="0"/>
              <a:t>We recommend a review of contents of WMO 1114 and the trainer competencies in WMO 1209 to reflect the evolving needs, believing this would send a stronger message than issuing a separate document.</a:t>
            </a:r>
            <a:br>
              <a:rPr lang="en-US" dirty="0"/>
            </a:br>
            <a:endParaRPr lang="en-US" dirty="0"/>
          </a:p>
        </p:txBody>
      </p:sp>
    </p:spTree>
    <p:extLst>
      <p:ext uri="{BB962C8B-B14F-4D97-AF65-F5344CB8AC3E}">
        <p14:creationId xmlns:p14="http://schemas.microsoft.com/office/powerpoint/2010/main" val="18987927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5E1C16-1ACB-0349-9CF9-A3BE5610F0E3}"/>
              </a:ext>
            </a:extLst>
          </p:cNvPr>
          <p:cNvSpPr>
            <a:spLocks noGrp="1"/>
          </p:cNvSpPr>
          <p:nvPr>
            <p:ph type="title"/>
          </p:nvPr>
        </p:nvSpPr>
        <p:spPr>
          <a:xfrm>
            <a:off x="685801" y="1842656"/>
            <a:ext cx="10131427" cy="3124199"/>
          </a:xfrm>
        </p:spPr>
        <p:txBody>
          <a:bodyPr>
            <a:noAutofit/>
          </a:bodyPr>
          <a:lstStyle/>
          <a:p>
            <a:br>
              <a:rPr lang="en-US" sz="2400" dirty="0">
                <a:solidFill>
                  <a:srgbClr val="E3FF77"/>
                </a:solidFill>
              </a:rPr>
            </a:br>
            <a:r>
              <a:rPr lang="en-US" sz="2400" dirty="0">
                <a:solidFill>
                  <a:srgbClr val="E3FF77"/>
                </a:solidFill>
              </a:rPr>
              <a:t>Recommendation 4 – Language</a:t>
            </a:r>
            <a:br>
              <a:rPr lang="en-US" sz="2400" dirty="0">
                <a:solidFill>
                  <a:srgbClr val="E3FF77"/>
                </a:solidFill>
              </a:rPr>
            </a:br>
            <a:br>
              <a:rPr lang="en-US" sz="2400" dirty="0">
                <a:solidFill>
                  <a:srgbClr val="E3FF77"/>
                </a:solidFill>
              </a:rPr>
            </a:br>
            <a:r>
              <a:rPr lang="en-US" sz="2400" dirty="0"/>
              <a:t> Translation of resources into different languages and provision of locally applicable case studies into learning resources is important for reasons of inclusivity and equity, and to enable better learning outcomes through connecting learning with concrete prior experiences. </a:t>
            </a:r>
            <a:br>
              <a:rPr lang="en-US" sz="2400" dirty="0"/>
            </a:br>
            <a:br>
              <a:rPr lang="en-US" sz="2400" dirty="0"/>
            </a:br>
            <a:r>
              <a:rPr lang="en-US" sz="2400" dirty="0"/>
              <a:t>It is also important so that contributions from people written in languages (wider  than the 6 UN languages) can be brought to a wider audience. </a:t>
            </a:r>
            <a:br>
              <a:rPr lang="en-US" sz="2400" dirty="0"/>
            </a:br>
            <a:br>
              <a:rPr lang="en-US" sz="2400" dirty="0"/>
            </a:br>
            <a:r>
              <a:rPr lang="en-US" sz="2400" dirty="0"/>
              <a:t>We recommend that WMO should seek information on requirements for resources to be available in different languages as part of its regular survey of members needs, and in other feedback mechanisms. </a:t>
            </a:r>
            <a:br>
              <a:rPr lang="en-US" sz="2400" dirty="0"/>
            </a:br>
            <a:br>
              <a:rPr lang="en-US" sz="2400" dirty="0"/>
            </a:br>
            <a:r>
              <a:rPr lang="en-US" sz="2400" dirty="0"/>
              <a:t>We further recommend that WMO should encourage members to share and contribute to glossaries of technical terms which allow translation, and to contribute examples of best practice in translation, including translation of live sessions, use of machine translation.</a:t>
            </a:r>
            <a:br>
              <a:rPr lang="en-US" sz="2400" dirty="0"/>
            </a:br>
            <a:endParaRPr lang="en-US" sz="2400" dirty="0"/>
          </a:p>
        </p:txBody>
      </p:sp>
    </p:spTree>
    <p:extLst>
      <p:ext uri="{BB962C8B-B14F-4D97-AF65-F5344CB8AC3E}">
        <p14:creationId xmlns:p14="http://schemas.microsoft.com/office/powerpoint/2010/main" val="148019417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194AAD-D783-6C43-947E-7397609720D1}"/>
              </a:ext>
            </a:extLst>
          </p:cNvPr>
          <p:cNvSpPr>
            <a:spLocks noGrp="1"/>
          </p:cNvSpPr>
          <p:nvPr>
            <p:ph type="title"/>
          </p:nvPr>
        </p:nvSpPr>
        <p:spPr>
          <a:xfrm>
            <a:off x="685801" y="1468577"/>
            <a:ext cx="10131427" cy="3124199"/>
          </a:xfrm>
        </p:spPr>
        <p:txBody>
          <a:bodyPr>
            <a:noAutofit/>
          </a:bodyPr>
          <a:lstStyle/>
          <a:p>
            <a:br>
              <a:rPr lang="en-US" sz="2400" dirty="0">
                <a:solidFill>
                  <a:srgbClr val="E3FF77"/>
                </a:solidFill>
              </a:rPr>
            </a:br>
            <a:r>
              <a:rPr lang="en-US" sz="2400" dirty="0">
                <a:solidFill>
                  <a:srgbClr val="E3FF77"/>
                </a:solidFill>
              </a:rPr>
              <a:t>Recommendation 5 – Recognition</a:t>
            </a:r>
            <a:br>
              <a:rPr lang="en-US" sz="2400" dirty="0">
                <a:solidFill>
                  <a:srgbClr val="E3FF77"/>
                </a:solidFill>
              </a:rPr>
            </a:br>
            <a:br>
              <a:rPr lang="en-US" sz="2400" dirty="0">
                <a:solidFill>
                  <a:srgbClr val="E3FF77"/>
                </a:solidFill>
              </a:rPr>
            </a:br>
            <a:r>
              <a:rPr lang="en-US" sz="2400" dirty="0"/>
              <a:t>Gaining commitment from member states, institutions, and individuals is vital in the success of Global Campus. </a:t>
            </a:r>
            <a:br>
              <a:rPr lang="en-US" sz="2400" dirty="0"/>
            </a:br>
            <a:br>
              <a:rPr lang="en-US" sz="2400" dirty="0"/>
            </a:br>
            <a:r>
              <a:rPr lang="en-US" sz="2400" dirty="0"/>
              <a:t>Being publicly recognized as being a valued Global Campus contributor is an important motivator for many institutions. We recommend that WMO should award credentials (badge/certificate/mention on website) to institutions or individuals who fully contribute to Global Campus to a level proportional to their size and resources. </a:t>
            </a:r>
            <a:br>
              <a:rPr lang="en-US" sz="2400" dirty="0"/>
            </a:br>
            <a:br>
              <a:rPr lang="en-US" sz="2400" dirty="0"/>
            </a:br>
            <a:r>
              <a:rPr lang="en-US" sz="2400" dirty="0"/>
              <a:t>These contributions would include taking part in working groups, conferences, symposia, etc., as well as contributing quality resources and expertise, reviewing the contributions of others, and the curation, translation and localization of resources.</a:t>
            </a:r>
            <a:br>
              <a:rPr lang="en-US" sz="2400" dirty="0"/>
            </a:br>
            <a:endParaRPr lang="en-US" sz="2400" dirty="0"/>
          </a:p>
        </p:txBody>
      </p:sp>
    </p:spTree>
    <p:extLst>
      <p:ext uri="{BB962C8B-B14F-4D97-AF65-F5344CB8AC3E}">
        <p14:creationId xmlns:p14="http://schemas.microsoft.com/office/powerpoint/2010/main" val="32223007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36F5D0-655D-864B-936B-B94F29AE01D8}"/>
              </a:ext>
            </a:extLst>
          </p:cNvPr>
          <p:cNvSpPr>
            <a:spLocks noGrp="1"/>
          </p:cNvSpPr>
          <p:nvPr>
            <p:ph type="title"/>
          </p:nvPr>
        </p:nvSpPr>
        <p:spPr>
          <a:xfrm>
            <a:off x="685801" y="1745671"/>
            <a:ext cx="10131427" cy="3124199"/>
          </a:xfrm>
        </p:spPr>
        <p:txBody>
          <a:bodyPr>
            <a:noAutofit/>
          </a:bodyPr>
          <a:lstStyle/>
          <a:p>
            <a:br>
              <a:rPr lang="en-US" sz="2400" dirty="0">
                <a:solidFill>
                  <a:srgbClr val="E3FF77"/>
                </a:solidFill>
              </a:rPr>
            </a:br>
            <a:r>
              <a:rPr lang="en-US" sz="2400" dirty="0">
                <a:solidFill>
                  <a:srgbClr val="E3FF77"/>
                </a:solidFill>
              </a:rPr>
              <a:t>Recommendation 6 – Quality assurance</a:t>
            </a:r>
            <a:br>
              <a:rPr lang="en-US" sz="2400" dirty="0">
                <a:solidFill>
                  <a:srgbClr val="E3FF77"/>
                </a:solidFill>
              </a:rPr>
            </a:br>
            <a:br>
              <a:rPr lang="en-US" sz="2400" dirty="0">
                <a:solidFill>
                  <a:srgbClr val="E3FF77"/>
                </a:solidFill>
              </a:rPr>
            </a:br>
            <a:r>
              <a:rPr lang="en-US" sz="2400" dirty="0"/>
              <a:t>Resources and expertise accessed through Global Campus must be trusted by users and other stakeholders as being authoritative and of a high standard. </a:t>
            </a:r>
            <a:br>
              <a:rPr lang="en-US" sz="2400" dirty="0"/>
            </a:br>
            <a:br>
              <a:rPr lang="en-US" sz="2400" dirty="0"/>
            </a:br>
            <a:r>
              <a:rPr lang="en-US" sz="2400" dirty="0"/>
              <a:t>We recommend the establishment of a volunteer network of reviewers to assess contributions against some agreed standards for good design, accessibility, and academic integrity. </a:t>
            </a:r>
            <a:br>
              <a:rPr lang="en-US" sz="2400" dirty="0"/>
            </a:br>
            <a:br>
              <a:rPr lang="en-US" sz="2400" dirty="0"/>
            </a:br>
            <a:r>
              <a:rPr lang="en-US" sz="2400" dirty="0"/>
              <a:t>Recognizing the importance of constructive feedback in the continuous improvement, we further recommend that Global Campus platforms provide opportunity for users to pass both feedback and examples of the impact of resources to their creators. </a:t>
            </a:r>
            <a:br>
              <a:rPr lang="en-US" sz="2400" dirty="0"/>
            </a:br>
            <a:br>
              <a:rPr lang="en-US" sz="2400" dirty="0"/>
            </a:br>
            <a:r>
              <a:rPr lang="en-US" sz="2400" dirty="0"/>
              <a:t>The combination of expert review and user feedback should be used to identify authoritative examples of resources on particular topic, as well as subsidiary examples and case studies of more local relevance.</a:t>
            </a:r>
            <a:br>
              <a:rPr lang="en-US" sz="2400" dirty="0"/>
            </a:br>
            <a:endParaRPr lang="en-US" sz="2400" dirty="0"/>
          </a:p>
        </p:txBody>
      </p:sp>
    </p:spTree>
    <p:extLst>
      <p:ext uri="{BB962C8B-B14F-4D97-AF65-F5344CB8AC3E}">
        <p14:creationId xmlns:p14="http://schemas.microsoft.com/office/powerpoint/2010/main" val="238628239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elestial">
  <a:themeElements>
    <a:clrScheme name="Celestial">
      <a:dk1>
        <a:sysClr val="windowText" lastClr="000000"/>
      </a:dk1>
      <a:lt1>
        <a:sysClr val="window" lastClr="FFFFFF"/>
      </a:lt1>
      <a:dk2>
        <a:srgbClr val="18276C"/>
      </a:dk2>
      <a:lt2>
        <a:srgbClr val="EBEBEB"/>
      </a:lt2>
      <a:accent1>
        <a:srgbClr val="AC3EC1"/>
      </a:accent1>
      <a:accent2>
        <a:srgbClr val="477BD1"/>
      </a:accent2>
      <a:accent3>
        <a:srgbClr val="46B298"/>
      </a:accent3>
      <a:accent4>
        <a:srgbClr val="90BA4C"/>
      </a:accent4>
      <a:accent5>
        <a:srgbClr val="DD9D31"/>
      </a:accent5>
      <a:accent6>
        <a:srgbClr val="E25247"/>
      </a:accent6>
      <a:hlink>
        <a:srgbClr val="C573D2"/>
      </a:hlink>
      <a:folHlink>
        <a:srgbClr val="CCAEE8"/>
      </a:folHlink>
    </a:clrScheme>
    <a:fontScheme name="Celestial">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elestial">
      <a:fillStyleLst>
        <a:solidFill>
          <a:schemeClr val="phClr"/>
        </a:solidFill>
        <a:gradFill rotWithShape="1">
          <a:gsLst>
            <a:gs pos="0">
              <a:schemeClr val="phClr">
                <a:tint val="70000"/>
                <a:lumMod val="110000"/>
              </a:schemeClr>
            </a:gs>
            <a:gs pos="100000">
              <a:schemeClr val="phClr">
                <a:tint val="82000"/>
                <a:alpha val="74000"/>
              </a:schemeClr>
            </a:gs>
          </a:gsLst>
          <a:lin ang="5400000" scaled="0"/>
        </a:gradFill>
        <a:gradFill rotWithShape="1">
          <a:gsLst>
            <a:gs pos="0">
              <a:schemeClr val="phClr">
                <a:tint val="98000"/>
                <a:lumMod val="100000"/>
              </a:schemeClr>
            </a:gs>
            <a:gs pos="100000">
              <a:schemeClr val="phClr">
                <a:shade val="88000"/>
                <a:lumMod val="88000"/>
              </a:schemeClr>
            </a:gs>
          </a:gsLst>
          <a:lin ang="5400000" scaled="1"/>
        </a:gradFill>
      </a:fillStyleLst>
      <a:lnStyleLst>
        <a:ln w="9525"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65000"/>
              </a:srgbClr>
            </a:outerShdw>
          </a:effectLst>
          <a:scene3d>
            <a:camera prst="orthographicFront">
              <a:rot lat="0" lon="0" rev="0"/>
            </a:camera>
            <a:lightRig rig="threePt" dir="tl">
              <a:rot lat="0" lon="0" rev="1200000"/>
            </a:lightRig>
          </a:scene3d>
          <a:sp3d>
            <a:bevelT w="38100" h="12700"/>
          </a:sp3d>
        </a:effectStyle>
      </a:effectStyleLst>
      <a:bgFillStyleLst>
        <a:solidFill>
          <a:schemeClr val="phClr"/>
        </a:solidFill>
        <a:gradFill rotWithShape="1">
          <a:gsLst>
            <a:gs pos="0">
              <a:schemeClr val="phClr">
                <a:tint val="90000"/>
                <a:shade val="96000"/>
                <a:hueMod val="100000"/>
                <a:satMod val="180000"/>
                <a:lumMod val="110000"/>
              </a:schemeClr>
            </a:gs>
            <a:gs pos="100000">
              <a:schemeClr val="phClr">
                <a:shade val="96000"/>
                <a:satMod val="160000"/>
                <a:lumMod val="100000"/>
              </a:schemeClr>
            </a:gs>
          </a:gsLst>
          <a:lin ang="4740000" scaled="1"/>
        </a:gradFill>
        <a:blipFill>
          <a:blip xmlns:r="http://schemas.openxmlformats.org/officeDocument/2006/relationships" r:embed="rId1"/>
          <a:stretch/>
        </a:blipFill>
      </a:bgFillStyleLst>
    </a:fmtScheme>
  </a:themeElements>
  <a:objectDefaults/>
  <a:extraClrSchemeLst/>
  <a:extLst>
    <a:ext uri="{05A4C25C-085E-4340-85A3-A5531E510DB2}">
      <thm15:themeFamily xmlns:thm15="http://schemas.microsoft.com/office/thememl/2012/main" name="Celestial" id="{C4BB2A3D-0E93-4C5F-B0D2-9D3FCE089CC5}" vid="{42E5908D-19A2-46FD-89FA-638B126129EF}"/>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Folder" ma:contentTypeID="0x01200029B1136045BB3844B50E11594E43DBD3" ma:contentTypeVersion="0" ma:contentTypeDescription="Create a new folder." ma:contentTypeScope="" ma:versionID="507ba84f0cd26db1a255d61241a7cc11">
  <xsd:schema xmlns:xsd="http://www.w3.org/2001/XMLSchema" xmlns:xs="http://www.w3.org/2001/XMLSchema" xmlns:p="http://schemas.microsoft.com/office/2006/metadata/properties" xmlns:ns1="http://schemas.microsoft.com/sharepoint/v3" targetNamespace="http://schemas.microsoft.com/office/2006/metadata/properties" ma:root="true" ma:fieldsID="16c1f134535a5987f8506c273f35564e" ns1:_="">
    <xsd:import namespace="http://schemas.microsoft.com/sharepoint/v3"/>
    <xsd:element name="properties">
      <xsd:complexType>
        <xsd:sequence>
          <xsd:element name="documentManagement">
            <xsd:complexType>
              <xsd:all>
                <xsd:element ref="ns1:ItemChildCount" minOccurs="0"/>
                <xsd:element ref="ns1:FolderChildCount"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ItemChildCount" ma:index="3" nillable="true" ma:displayName="Item Child Count" ma:hidden="true" ma:list="Docs" ma:internalName="ItemChildCount" ma:readOnly="true" ma:showField="ItemChildCount">
      <xsd:simpleType>
        <xsd:restriction base="dms:Lookup"/>
      </xsd:simpleType>
    </xsd:element>
    <xsd:element name="FolderChildCount" ma:index="4" nillable="true" ma:displayName="Folder Child Count" ma:hidden="true" ma:list="Docs" ma:internalName="FolderChildCount" ma:readOnly="true" ma:showField="FolderChildCount">
      <xsd:simpleType>
        <xsd:restriction base="dms:Lookup"/>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ListForm</Display>
  <Edit>ListForm</Edit>
  <New>ListForm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6323ED4F-9B2B-4B89-A771-FA21873E929C}"/>
</file>

<file path=customXml/itemProps2.xml><?xml version="1.0" encoding="utf-8"?>
<ds:datastoreItem xmlns:ds="http://schemas.openxmlformats.org/officeDocument/2006/customXml" ds:itemID="{538A0A50-3C50-45AB-9E0D-0C8F6C4572D4}"/>
</file>

<file path=customXml/itemProps3.xml><?xml version="1.0" encoding="utf-8"?>
<ds:datastoreItem xmlns:ds="http://schemas.openxmlformats.org/officeDocument/2006/customXml" ds:itemID="{F426F12C-482F-4211-A545-09DD36E0E550}"/>
</file>

<file path=docProps/app.xml><?xml version="1.0" encoding="utf-8"?>
<Properties xmlns="http://schemas.openxmlformats.org/officeDocument/2006/extended-properties" xmlns:vt="http://schemas.openxmlformats.org/officeDocument/2006/docPropsVTypes">
  <Template>Celestial</Template>
  <TotalTime>205</TotalTime>
  <Words>901</Words>
  <Application>Microsoft Office PowerPoint</Application>
  <PresentationFormat>Widescreen</PresentationFormat>
  <Paragraphs>21</Paragraphs>
  <Slides>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Arial</vt:lpstr>
      <vt:lpstr>Calibri</vt:lpstr>
      <vt:lpstr>Calibri Light</vt:lpstr>
      <vt:lpstr>Celestial</vt:lpstr>
      <vt:lpstr>SYMET Working group 1  Recommendations </vt:lpstr>
      <vt:lpstr>Challenges or barriers to COMMITMENT  (and to taking action)</vt:lpstr>
      <vt:lpstr> Recommendation 1 - Platforms  We recognize that commercial off-the-shelf knowledge management platforms might provide the facilities needed to facilitate sharing of resources and ideas within Global Campus.   We recommend that WMO explores partnerships or sponsorship with the private and philanthropic sectors, who might be motivated to support education and training as part of capacity development and climate change adaptation efforts, to facilitate provision of a platform to host resources, aggregate resources on other platforms, and enable collaboration  </vt:lpstr>
      <vt:lpstr>Recommendation 2 – Communication and collaboration  There is an ongoing need to bring people together to share learning needs, share expertise, contribute to the reviewing and creation of content and to discuss matters related to education and training.   We recommend that WMO facilitates and advertises wide access to commonly used fora/bulletin boards, signposting venues in which these various conversations happen.   We further recommend that exemplar informal agreements (rules of engagement) for working collaboratively are produced to assist people to clarify expectations around issues such as contributions, ownership of IP, etc.</vt:lpstr>
      <vt:lpstr>Recommendation 3 - Competencies  Considering the competencies required of trainers to operate within Global Campus, we believe these are broader than those traditionally acknowledged.   These competencies now include working collaboratively and in partnerships, dealing with accessibility, IP, and privacy issues, designing for ease of translation and localization, quality control and review of resources, managing online communities, and more.   We recommend a review of contents of WMO 1114 and the trainer competencies in WMO 1209 to reflect the evolving needs, believing this would send a stronger message than issuing a separate document. </vt:lpstr>
      <vt:lpstr> Recommendation 4 – Language   Translation of resources into different languages and provision of locally applicable case studies into learning resources is important for reasons of inclusivity and equity, and to enable better learning outcomes through connecting learning with concrete prior experiences.   It is also important so that contributions from people written in languages (wider  than the 6 UN languages) can be brought to a wider audience.   We recommend that WMO should seek information on requirements for resources to be available in different languages as part of its regular survey of members needs, and in other feedback mechanisms.   We further recommend that WMO should encourage members to share and contribute to glossaries of technical terms which allow translation, and to contribute examples of best practice in translation, including translation of live sessions, use of machine translation. </vt:lpstr>
      <vt:lpstr> Recommendation 5 – Recognition  Gaining commitment from member states, institutions, and individuals is vital in the success of Global Campus.   Being publicly recognized as being a valued Global Campus contributor is an important motivator for many institutions. We recommend that WMO should award credentials (badge/certificate/mention on website) to institutions or individuals who fully contribute to Global Campus to a level proportional to their size and resources.   These contributions would include taking part in working groups, conferences, symposia, etc., as well as contributing quality resources and expertise, reviewing the contributions of others, and the curation, translation and localization of resources. </vt:lpstr>
      <vt:lpstr> Recommendation 6 – Quality assurance  Resources and expertise accessed through Global Campus must be trusted by users and other stakeholders as being authoritative and of a high standard.   We recommend the establishment of a volunteer network of reviewers to assess contributions against some agreed standards for good design, accessibility, and academic integrity.   Recognizing the importance of constructive feedback in the continuous improvement, we further recommend that Global Campus platforms provide opportunity for users to pass both feedback and examples of the impact of resources to their creators.   The combination of expert review and user feedback should be used to identify authoritative examples of resources on particular topic, as well as subsidiary examples and case studies of more local relevance.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SYMET Working group 1  Recommendations</dc:title>
  <dc:creator>Liz</dc:creator>
  <cp:lastModifiedBy>Callaghan, Steven</cp:lastModifiedBy>
  <cp:revision>4</cp:revision>
  <dcterms:created xsi:type="dcterms:W3CDTF">2021-11-23T20:59:27Z</dcterms:created>
  <dcterms:modified xsi:type="dcterms:W3CDTF">2021-11-24T10:45:17Z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axKeyword">
    <vt:lpwstr/>
  </property>
  <property fmtid="{D5CDD505-2E9C-101B-9397-08002B2CF9AE}" pid="3" name="ContentTypeId">
    <vt:lpwstr>0x01200029B1136045BB3844B50E11594E43DBD3</vt:lpwstr>
  </property>
  <property fmtid="{D5CDD505-2E9C-101B-9397-08002B2CF9AE}" pid="4" name="TaxCatchAll">
    <vt:lpwstr/>
  </property>
  <property fmtid="{D5CDD505-2E9C-101B-9397-08002B2CF9AE}" pid="5" name="TaxKeywordTaxHTField">
    <vt:lpwstr/>
  </property>
</Properties>
</file>