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2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2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2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sldIdLst>
    <p:sldId id="256" r:id="rId2"/>
    <p:sldId id="275" r:id="rId3"/>
    <p:sldId id="259" r:id="rId4"/>
    <p:sldId id="260" r:id="rId5"/>
    <p:sldId id="262" r:id="rId6"/>
    <p:sldId id="263" r:id="rId7"/>
    <p:sldId id="264" r:id="rId8"/>
    <p:sldId id="289" r:id="rId9"/>
    <p:sldId id="265" r:id="rId10"/>
    <p:sldId id="290" r:id="rId11"/>
    <p:sldId id="293" r:id="rId12"/>
    <p:sldId id="276" r:id="rId13"/>
    <p:sldId id="277" r:id="rId14"/>
    <p:sldId id="266" r:id="rId15"/>
    <p:sldId id="294" r:id="rId16"/>
    <p:sldId id="278" r:id="rId17"/>
    <p:sldId id="280" r:id="rId18"/>
    <p:sldId id="267" r:id="rId19"/>
    <p:sldId id="291" r:id="rId20"/>
    <p:sldId id="269" r:id="rId21"/>
    <p:sldId id="270" r:id="rId22"/>
    <p:sldId id="288" r:id="rId23"/>
    <p:sldId id="292" r:id="rId24"/>
    <p:sldId id="295" r:id="rId25"/>
    <p:sldId id="296" r:id="rId26"/>
    <p:sldId id="302" r:id="rId27"/>
    <p:sldId id="297" r:id="rId28"/>
    <p:sldId id="298" r:id="rId29"/>
    <p:sldId id="299" r:id="rId30"/>
    <p:sldId id="300" r:id="rId31"/>
    <p:sldId id="301" r:id="rId32"/>
    <p:sldId id="281" r:id="rId33"/>
  </p:sldIdLst>
  <p:sldSz cx="9144000" cy="6858000" type="screen4x3"/>
  <p:notesSz cx="6950075" cy="9236075"/>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00D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43BF539F-D03F-4CE8-856A-A42512D0AF80}" type="datetimeFigureOut">
              <a:rPr lang="en-US"/>
              <a:pPr>
                <a:defRPr/>
              </a:pPr>
              <a:t>7/23/2021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cs typeface="+mn-cs"/>
              </a:defRPr>
            </a:lvl1pPr>
          </a:lstStyle>
          <a:p>
            <a:pPr>
              <a:defRPr/>
            </a:pPr>
            <a:fld id="{0AA6FEA5-D921-4881-A087-BECA891D1324}" type="slidenum">
              <a:rPr lang="en-US"/>
              <a:pPr>
                <a:defRPr/>
              </a:pPr>
              <a:t>‹#›</a:t>
            </a:fld>
            <a:endParaRPr lang="en-US"/>
          </a:p>
        </p:txBody>
      </p:sp>
    </p:spTree>
    <p:extLst>
      <p:ext uri="{BB962C8B-B14F-4D97-AF65-F5344CB8AC3E}">
        <p14:creationId xmlns:p14="http://schemas.microsoft.com/office/powerpoint/2010/main" val="21544000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40FC303-16AB-4905-BD21-19280A8DDF35}" type="slidenum">
              <a:rPr lang="en-US">
                <a:latin typeface="Calibri" pitchFamily="34" charset="0"/>
              </a:rPr>
              <a:pPr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F236D57D-0C40-4DDD-B078-36D0726902BD}" type="slidenum">
              <a:rPr lang="en-US">
                <a:solidFill>
                  <a:prstClr val="black"/>
                </a:solidFill>
                <a:latin typeface="Calibri" pitchFamily="34" charset="0"/>
              </a:rPr>
              <a:pPr defTabSz="924916" fontAlgn="base">
                <a:spcBef>
                  <a:spcPct val="0"/>
                </a:spcBef>
                <a:spcAft>
                  <a:spcPct val="0"/>
                </a:spcAft>
                <a:defRPr/>
              </a:pPr>
              <a:t>10</a:t>
            </a:fld>
            <a:endParaRPr lang="en-US">
              <a:solidFill>
                <a:prstClr val="black"/>
              </a:solidFill>
              <a:latin typeface="Calibri" pitchFamily="34" charset="0"/>
            </a:endParaRPr>
          </a:p>
        </p:txBody>
      </p:sp>
    </p:spTree>
    <p:extLst>
      <p:ext uri="{BB962C8B-B14F-4D97-AF65-F5344CB8AC3E}">
        <p14:creationId xmlns:p14="http://schemas.microsoft.com/office/powerpoint/2010/main" val="327629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F236D57D-0C40-4DDD-B078-36D0726902BD}" type="slidenum">
              <a:rPr lang="en-US">
                <a:solidFill>
                  <a:prstClr val="black"/>
                </a:solidFill>
                <a:latin typeface="Calibri" pitchFamily="34" charset="0"/>
              </a:rPr>
              <a:pPr defTabSz="924916" fontAlgn="base">
                <a:spcBef>
                  <a:spcPct val="0"/>
                </a:spcBef>
                <a:spcAft>
                  <a:spcPct val="0"/>
                </a:spcAft>
                <a:defRPr/>
              </a:pPr>
              <a:t>11</a:t>
            </a:fld>
            <a:endParaRPr lang="en-US">
              <a:solidFill>
                <a:prstClr val="black"/>
              </a:solidFill>
              <a:latin typeface="Calibri" pitchFamily="34" charset="0"/>
            </a:endParaRPr>
          </a:p>
        </p:txBody>
      </p:sp>
    </p:spTree>
    <p:extLst>
      <p:ext uri="{BB962C8B-B14F-4D97-AF65-F5344CB8AC3E}">
        <p14:creationId xmlns:p14="http://schemas.microsoft.com/office/powerpoint/2010/main" val="262817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196BE37-B852-4DA9-BD39-95A7B681EE31}" type="slidenum">
              <a:rPr lang="en-US">
                <a:latin typeface="Calibri" pitchFamily="34" charset="0"/>
              </a:rPr>
              <a:pPr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06D455B9-CE6D-4B47-A7D4-ABE7C4C249BF}"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57D0B12-4B8D-42A8-B861-A50953CCD91A}"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957D0B12-4B8D-42A8-B861-A50953CCD91A}" type="slidenum">
              <a:rPr lang="en-US">
                <a:solidFill>
                  <a:prstClr val="black"/>
                </a:solidFill>
                <a:latin typeface="Calibri" pitchFamily="34" charset="0"/>
              </a:rPr>
              <a:pPr defTabSz="924916" fontAlgn="base">
                <a:spcBef>
                  <a:spcPct val="0"/>
                </a:spcBef>
                <a:spcAft>
                  <a:spcPct val="0"/>
                </a:spcAft>
                <a:defRPr/>
              </a:pPr>
              <a:t>15</a:t>
            </a:fld>
            <a:endParaRPr lang="en-US">
              <a:solidFill>
                <a:prstClr val="black"/>
              </a:solidFill>
              <a:latin typeface="Calibri" pitchFamily="34" charset="0"/>
            </a:endParaRPr>
          </a:p>
        </p:txBody>
      </p:sp>
    </p:spTree>
    <p:extLst>
      <p:ext uri="{BB962C8B-B14F-4D97-AF65-F5344CB8AC3E}">
        <p14:creationId xmlns:p14="http://schemas.microsoft.com/office/powerpoint/2010/main" val="408800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4510F60-42A4-46A6-BCF1-0DB66FAEBC82}" type="slidenum">
              <a:rPr lang="en-US">
                <a:latin typeface="Calibri" pitchFamily="34" charset="0"/>
              </a:rPr>
              <a:pPr fontAlgn="base">
                <a:spcBef>
                  <a:spcPct val="0"/>
                </a:spcBef>
                <a:spcAft>
                  <a:spcPct val="0"/>
                </a:spcAft>
              </a:pPr>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E7E1D0E-C54E-4C65-8C06-B440352A4C29}" type="slidenum">
              <a:rPr lang="en-US">
                <a:latin typeface="Calibri" pitchFamily="34" charset="0"/>
              </a:rPr>
              <a:pPr fontAlgn="base">
                <a:spcBef>
                  <a:spcPct val="0"/>
                </a:spcBef>
                <a:spcAft>
                  <a:spcPct val="0"/>
                </a:spcAft>
              </a:pPr>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5DB5826-C039-4360-928C-EADFC68E7B57}" type="slidenum">
              <a:rPr lang="en-US">
                <a:latin typeface="Calibri" pitchFamily="34" charset="0"/>
              </a:rPr>
              <a:pPr fontAlgn="base">
                <a:spcBef>
                  <a:spcPct val="0"/>
                </a:spcBef>
                <a:spcAft>
                  <a:spcPct val="0"/>
                </a:spcAft>
              </a:pPr>
              <a:t>18</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F5DB5826-C039-4360-928C-EADFC68E7B57}" type="slidenum">
              <a:rPr lang="en-US">
                <a:solidFill>
                  <a:prstClr val="black"/>
                </a:solidFill>
                <a:latin typeface="Calibri" pitchFamily="34" charset="0"/>
              </a:rPr>
              <a:pPr defTabSz="924916" fontAlgn="base">
                <a:spcBef>
                  <a:spcPct val="0"/>
                </a:spcBef>
                <a:spcAft>
                  <a:spcPct val="0"/>
                </a:spcAft>
                <a:defRPr/>
              </a:pPr>
              <a:t>19</a:t>
            </a:fld>
            <a:endParaRPr lang="en-US">
              <a:solidFill>
                <a:prstClr val="black"/>
              </a:solidFill>
              <a:latin typeface="Calibri" pitchFamily="34" charset="0"/>
            </a:endParaRPr>
          </a:p>
        </p:txBody>
      </p:sp>
    </p:spTree>
    <p:extLst>
      <p:ext uri="{BB962C8B-B14F-4D97-AF65-F5344CB8AC3E}">
        <p14:creationId xmlns:p14="http://schemas.microsoft.com/office/powerpoint/2010/main" val="122573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8BDD96B8-AB8C-448F-B0E8-584AA6424D83}" type="slidenum">
              <a:rPr lang="en-US">
                <a:latin typeface="Calibri" pitchFamily="34" charset="0"/>
              </a:rPr>
              <a:pPr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AB7FD53-6ECB-4DD0-B704-70549A6CB33B}" type="slidenum">
              <a:rPr lang="en-US">
                <a:latin typeface="Calibri" pitchFamily="34" charset="0"/>
              </a:rPr>
              <a:pPr fontAlgn="base">
                <a:spcBef>
                  <a:spcPct val="0"/>
                </a:spcBef>
                <a:spcAft>
                  <a:spcPct val="0"/>
                </a:spcAft>
              </a:pPr>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6C0CAA3-EF80-4241-A341-5D5A024FCFD3}" type="slidenum">
              <a:rPr lang="en-US">
                <a:latin typeface="Calibri" pitchFamily="34" charset="0"/>
              </a:rPr>
              <a:pPr fontAlgn="base">
                <a:spcBef>
                  <a:spcPct val="0"/>
                </a:spcBef>
                <a:spcAft>
                  <a:spcPct val="0"/>
                </a:spcAft>
              </a:pPr>
              <a:t>21</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a:defRPr/>
            </a:pPr>
            <a:fld id="{788C3EFC-B4F3-4CFB-BBB2-94CFB651C773}" type="slidenum">
              <a:rPr lang="en-US">
                <a:solidFill>
                  <a:prstClr val="black"/>
                </a:solidFill>
                <a:latin typeface="Calibri" pitchFamily="34" charset="0"/>
              </a:rPr>
              <a:pPr defTabSz="924916">
                <a:defRPr/>
              </a:pPr>
              <a:t>22</a:t>
            </a:fld>
            <a:endParaRPr lang="en-US">
              <a:solidFill>
                <a:prstClr val="black"/>
              </a:solidFill>
              <a:latin typeface="Calibri" pitchFamily="34" charset="0"/>
            </a:endParaRPr>
          </a:p>
        </p:txBody>
      </p:sp>
    </p:spTree>
    <p:extLst>
      <p:ext uri="{BB962C8B-B14F-4D97-AF65-F5344CB8AC3E}">
        <p14:creationId xmlns:p14="http://schemas.microsoft.com/office/powerpoint/2010/main" val="2684217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a:defRPr/>
            </a:pPr>
            <a:fld id="{788C3EFC-B4F3-4CFB-BBB2-94CFB651C773}" type="slidenum">
              <a:rPr lang="en-US">
                <a:solidFill>
                  <a:prstClr val="black"/>
                </a:solidFill>
                <a:latin typeface="Calibri" pitchFamily="34" charset="0"/>
              </a:rPr>
              <a:pPr defTabSz="924916">
                <a:defRPr/>
              </a:pPr>
              <a:t>23</a:t>
            </a:fld>
            <a:endParaRPr lang="en-US">
              <a:solidFill>
                <a:prstClr val="black"/>
              </a:solidFill>
              <a:latin typeface="Calibri" pitchFamily="34" charset="0"/>
            </a:endParaRPr>
          </a:p>
        </p:txBody>
      </p:sp>
    </p:spTree>
    <p:extLst>
      <p:ext uri="{BB962C8B-B14F-4D97-AF65-F5344CB8AC3E}">
        <p14:creationId xmlns:p14="http://schemas.microsoft.com/office/powerpoint/2010/main" val="98159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a:defRPr/>
            </a:pPr>
            <a:fld id="{788C3EFC-B4F3-4CFB-BBB2-94CFB651C773}" type="slidenum">
              <a:rPr lang="en-US">
                <a:solidFill>
                  <a:prstClr val="black"/>
                </a:solidFill>
                <a:latin typeface="Calibri" pitchFamily="34" charset="0"/>
              </a:rPr>
              <a:pPr defTabSz="924916">
                <a:defRPr/>
              </a:pPr>
              <a:t>24</a:t>
            </a:fld>
            <a:endParaRPr lang="en-US">
              <a:solidFill>
                <a:prstClr val="black"/>
              </a:solidFill>
              <a:latin typeface="Calibri" pitchFamily="34" charset="0"/>
            </a:endParaRPr>
          </a:p>
        </p:txBody>
      </p:sp>
    </p:spTree>
    <p:extLst>
      <p:ext uri="{BB962C8B-B14F-4D97-AF65-F5344CB8AC3E}">
        <p14:creationId xmlns:p14="http://schemas.microsoft.com/office/powerpoint/2010/main" val="2289569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a:defRPr/>
            </a:pPr>
            <a:fld id="{788C3EFC-B4F3-4CFB-BBB2-94CFB651C773}" type="slidenum">
              <a:rPr lang="en-US">
                <a:solidFill>
                  <a:prstClr val="black"/>
                </a:solidFill>
                <a:latin typeface="Calibri" pitchFamily="34" charset="0"/>
              </a:rPr>
              <a:pPr defTabSz="924916">
                <a:defRPr/>
              </a:pPr>
              <a:t>25</a:t>
            </a:fld>
            <a:endParaRPr lang="en-US">
              <a:solidFill>
                <a:prstClr val="black"/>
              </a:solidFill>
              <a:latin typeface="Calibri" pitchFamily="34" charset="0"/>
            </a:endParaRPr>
          </a:p>
        </p:txBody>
      </p:sp>
    </p:spTree>
    <p:extLst>
      <p:ext uri="{BB962C8B-B14F-4D97-AF65-F5344CB8AC3E}">
        <p14:creationId xmlns:p14="http://schemas.microsoft.com/office/powerpoint/2010/main" val="1885275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a:defRPr/>
            </a:pPr>
            <a:fld id="{788C3EFC-B4F3-4CFB-BBB2-94CFB651C773}" type="slidenum">
              <a:rPr lang="en-US">
                <a:solidFill>
                  <a:prstClr val="black"/>
                </a:solidFill>
                <a:latin typeface="Calibri" pitchFamily="34" charset="0"/>
              </a:rPr>
              <a:pPr defTabSz="924916">
                <a:defRPr/>
              </a:pPr>
              <a:t>26</a:t>
            </a:fld>
            <a:endParaRPr lang="en-US">
              <a:solidFill>
                <a:prstClr val="black"/>
              </a:solidFill>
              <a:latin typeface="Calibri" pitchFamily="34" charset="0"/>
            </a:endParaRPr>
          </a:p>
        </p:txBody>
      </p:sp>
    </p:spTree>
    <p:extLst>
      <p:ext uri="{BB962C8B-B14F-4D97-AF65-F5344CB8AC3E}">
        <p14:creationId xmlns:p14="http://schemas.microsoft.com/office/powerpoint/2010/main" val="1253551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16C0CAA3-EF80-4241-A341-5D5A024FCFD3}" type="slidenum">
              <a:rPr lang="en-US">
                <a:solidFill>
                  <a:prstClr val="black"/>
                </a:solidFill>
                <a:latin typeface="Calibri" pitchFamily="34" charset="0"/>
              </a:rPr>
              <a:pPr defTabSz="924916" fontAlgn="base">
                <a:spcBef>
                  <a:spcPct val="0"/>
                </a:spcBef>
                <a:spcAft>
                  <a:spcPct val="0"/>
                </a:spcAft>
                <a:defRPr/>
              </a:pPr>
              <a:t>27</a:t>
            </a:fld>
            <a:endParaRPr lang="en-US">
              <a:solidFill>
                <a:prstClr val="black"/>
              </a:solidFill>
              <a:latin typeface="Calibri" pitchFamily="34" charset="0"/>
            </a:endParaRPr>
          </a:p>
        </p:txBody>
      </p:sp>
    </p:spTree>
    <p:extLst>
      <p:ext uri="{BB962C8B-B14F-4D97-AF65-F5344CB8AC3E}">
        <p14:creationId xmlns:p14="http://schemas.microsoft.com/office/powerpoint/2010/main" val="291974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16C0CAA3-EF80-4241-A341-5D5A024FCFD3}" type="slidenum">
              <a:rPr lang="en-US">
                <a:solidFill>
                  <a:prstClr val="black"/>
                </a:solidFill>
                <a:latin typeface="Calibri" pitchFamily="34" charset="0"/>
              </a:rPr>
              <a:pPr defTabSz="924916" fontAlgn="base">
                <a:spcBef>
                  <a:spcPct val="0"/>
                </a:spcBef>
                <a:spcAft>
                  <a:spcPct val="0"/>
                </a:spcAft>
                <a:defRPr/>
              </a:pPr>
              <a:t>28</a:t>
            </a:fld>
            <a:endParaRPr lang="en-US">
              <a:solidFill>
                <a:prstClr val="black"/>
              </a:solidFill>
              <a:latin typeface="Calibri" pitchFamily="34" charset="0"/>
            </a:endParaRPr>
          </a:p>
        </p:txBody>
      </p:sp>
    </p:spTree>
    <p:extLst>
      <p:ext uri="{BB962C8B-B14F-4D97-AF65-F5344CB8AC3E}">
        <p14:creationId xmlns:p14="http://schemas.microsoft.com/office/powerpoint/2010/main" val="3029048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16C0CAA3-EF80-4241-A341-5D5A024FCFD3}" type="slidenum">
              <a:rPr lang="en-US">
                <a:solidFill>
                  <a:prstClr val="black"/>
                </a:solidFill>
                <a:latin typeface="Calibri" pitchFamily="34" charset="0"/>
              </a:rPr>
              <a:pPr defTabSz="924916" fontAlgn="base">
                <a:spcBef>
                  <a:spcPct val="0"/>
                </a:spcBef>
                <a:spcAft>
                  <a:spcPct val="0"/>
                </a:spcAft>
                <a:defRPr/>
              </a:pPr>
              <a:t>29</a:t>
            </a:fld>
            <a:endParaRPr lang="en-US">
              <a:solidFill>
                <a:prstClr val="black"/>
              </a:solidFill>
              <a:latin typeface="Calibri" pitchFamily="34" charset="0"/>
            </a:endParaRPr>
          </a:p>
        </p:txBody>
      </p:sp>
    </p:spTree>
    <p:extLst>
      <p:ext uri="{BB962C8B-B14F-4D97-AF65-F5344CB8AC3E}">
        <p14:creationId xmlns:p14="http://schemas.microsoft.com/office/powerpoint/2010/main" val="40638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CBCA67E-522B-4F56-8D3B-B4AC26869CFD}"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16C0CAA3-EF80-4241-A341-5D5A024FCFD3}" type="slidenum">
              <a:rPr lang="en-US">
                <a:solidFill>
                  <a:prstClr val="black"/>
                </a:solidFill>
                <a:latin typeface="Calibri" pitchFamily="34" charset="0"/>
              </a:rPr>
              <a:pPr defTabSz="924916" fontAlgn="base">
                <a:spcBef>
                  <a:spcPct val="0"/>
                </a:spcBef>
                <a:spcAft>
                  <a:spcPct val="0"/>
                </a:spcAft>
                <a:defRPr/>
              </a:pPr>
              <a:t>30</a:t>
            </a:fld>
            <a:endParaRPr lang="en-US">
              <a:solidFill>
                <a:prstClr val="black"/>
              </a:solidFill>
              <a:latin typeface="Calibri" pitchFamily="34" charset="0"/>
            </a:endParaRPr>
          </a:p>
        </p:txBody>
      </p:sp>
    </p:spTree>
    <p:extLst>
      <p:ext uri="{BB962C8B-B14F-4D97-AF65-F5344CB8AC3E}">
        <p14:creationId xmlns:p14="http://schemas.microsoft.com/office/powerpoint/2010/main" val="3866666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16C0CAA3-EF80-4241-A341-5D5A024FCFD3}" type="slidenum">
              <a:rPr lang="en-US">
                <a:solidFill>
                  <a:prstClr val="black"/>
                </a:solidFill>
                <a:latin typeface="Calibri" pitchFamily="34" charset="0"/>
              </a:rPr>
              <a:pPr defTabSz="924916" fontAlgn="base">
                <a:spcBef>
                  <a:spcPct val="0"/>
                </a:spcBef>
                <a:spcAft>
                  <a:spcPct val="0"/>
                </a:spcAft>
                <a:defRPr/>
              </a:pPr>
              <a:t>31</a:t>
            </a:fld>
            <a:endParaRPr lang="en-US">
              <a:solidFill>
                <a:prstClr val="black"/>
              </a:solidFill>
              <a:latin typeface="Calibri" pitchFamily="34" charset="0"/>
            </a:endParaRPr>
          </a:p>
        </p:txBody>
      </p:sp>
    </p:spTree>
    <p:extLst>
      <p:ext uri="{BB962C8B-B14F-4D97-AF65-F5344CB8AC3E}">
        <p14:creationId xmlns:p14="http://schemas.microsoft.com/office/powerpoint/2010/main" val="194033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3354C689-01B8-4B49-BC42-EA4DC6F8AD8C}" type="slidenum">
              <a:rPr lang="en-US">
                <a:latin typeface="Calibri" pitchFamily="34" charset="0"/>
              </a:rPr>
              <a:pPr fontAlgn="base">
                <a:spcBef>
                  <a:spcPct val="0"/>
                </a:spcBef>
                <a:spcAft>
                  <a:spcPct val="0"/>
                </a:spcAft>
              </a:pPr>
              <a:t>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88C3EFC-B4F3-4CFB-BBB2-94CFB651C773}" type="slidenum">
              <a:rPr lang="en-US">
                <a:latin typeface="Calibri" pitchFamily="34" charset="0"/>
              </a:rPr>
              <a:pPr fontAlgn="base">
                <a:spcBef>
                  <a:spcPct val="0"/>
                </a:spcBef>
                <a:spcAft>
                  <a:spcPct val="0"/>
                </a:spcAft>
              </a:pPr>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20BFD91-475C-4557-883F-EE3FB01C4F7C}" type="slidenum">
              <a:rPr lang="en-US">
                <a:latin typeface="Calibri" pitchFamily="34" charset="0"/>
              </a:rPr>
              <a:pPr fontAlgn="base">
                <a:spcBef>
                  <a:spcPct val="0"/>
                </a:spcBef>
                <a:spcAft>
                  <a:spcPct val="0"/>
                </a:spcAft>
              </a:pPr>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978FC79-4FFA-490D-8501-9B0AC4EDBE1B}" type="slidenum">
              <a:rPr lang="en-US">
                <a:latin typeface="Calibri" pitchFamily="34" charset="0"/>
              </a:rPr>
              <a:pPr fontAlgn="base">
                <a:spcBef>
                  <a:spcPct val="0"/>
                </a:spcBef>
                <a:spcAft>
                  <a:spcPct val="0"/>
                </a:spcAft>
              </a:pPr>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defTabSz="924916" fontAlgn="base">
              <a:spcBef>
                <a:spcPct val="0"/>
              </a:spcBef>
              <a:spcAft>
                <a:spcPct val="0"/>
              </a:spcAft>
              <a:defRPr/>
            </a:pPr>
            <a:fld id="{9978FC79-4FFA-490D-8501-9B0AC4EDBE1B}" type="slidenum">
              <a:rPr lang="en-US">
                <a:solidFill>
                  <a:prstClr val="black"/>
                </a:solidFill>
                <a:latin typeface="Calibri" pitchFamily="34" charset="0"/>
              </a:rPr>
              <a:pPr defTabSz="924916" fontAlgn="base">
                <a:spcBef>
                  <a:spcPct val="0"/>
                </a:spcBef>
                <a:spcAft>
                  <a:spcPct val="0"/>
                </a:spcAft>
                <a:defRPr/>
              </a:pPr>
              <a:t>8</a:t>
            </a:fld>
            <a:endParaRPr lang="en-US">
              <a:solidFill>
                <a:prstClr val="black"/>
              </a:solidFill>
              <a:latin typeface="Calibri" pitchFamily="34" charset="0"/>
            </a:endParaRPr>
          </a:p>
        </p:txBody>
      </p:sp>
    </p:spTree>
    <p:extLst>
      <p:ext uri="{BB962C8B-B14F-4D97-AF65-F5344CB8AC3E}">
        <p14:creationId xmlns:p14="http://schemas.microsoft.com/office/powerpoint/2010/main" val="387594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1494" indent="-289036">
              <a:defRPr>
                <a:solidFill>
                  <a:schemeClr val="tx1"/>
                </a:solidFill>
                <a:latin typeface="Palatino Linotype" pitchFamily="18" charset="0"/>
              </a:defRPr>
            </a:lvl2pPr>
            <a:lvl3pPr marL="1156145" indent="-231229">
              <a:defRPr>
                <a:solidFill>
                  <a:schemeClr val="tx1"/>
                </a:solidFill>
                <a:latin typeface="Palatino Linotype" pitchFamily="18" charset="0"/>
              </a:defRPr>
            </a:lvl3pPr>
            <a:lvl4pPr marL="1618602" indent="-231229">
              <a:defRPr>
                <a:solidFill>
                  <a:schemeClr val="tx1"/>
                </a:solidFill>
                <a:latin typeface="Palatino Linotype" pitchFamily="18" charset="0"/>
              </a:defRPr>
            </a:lvl4pPr>
            <a:lvl5pPr marL="2081060" indent="-231229">
              <a:defRPr>
                <a:solidFill>
                  <a:schemeClr val="tx1"/>
                </a:solidFill>
                <a:latin typeface="Palatino Linotype" pitchFamily="18" charset="0"/>
              </a:defRPr>
            </a:lvl5pPr>
            <a:lvl6pPr marL="2543518" indent="-231229" fontAlgn="base">
              <a:spcBef>
                <a:spcPct val="0"/>
              </a:spcBef>
              <a:spcAft>
                <a:spcPct val="0"/>
              </a:spcAft>
              <a:defRPr>
                <a:solidFill>
                  <a:schemeClr val="tx1"/>
                </a:solidFill>
                <a:latin typeface="Palatino Linotype" pitchFamily="18" charset="0"/>
              </a:defRPr>
            </a:lvl6pPr>
            <a:lvl7pPr marL="3005976" indent="-231229" fontAlgn="base">
              <a:spcBef>
                <a:spcPct val="0"/>
              </a:spcBef>
              <a:spcAft>
                <a:spcPct val="0"/>
              </a:spcAft>
              <a:defRPr>
                <a:solidFill>
                  <a:schemeClr val="tx1"/>
                </a:solidFill>
                <a:latin typeface="Palatino Linotype" pitchFamily="18" charset="0"/>
              </a:defRPr>
            </a:lvl7pPr>
            <a:lvl8pPr marL="3468434" indent="-231229" fontAlgn="base">
              <a:spcBef>
                <a:spcPct val="0"/>
              </a:spcBef>
              <a:spcAft>
                <a:spcPct val="0"/>
              </a:spcAft>
              <a:defRPr>
                <a:solidFill>
                  <a:schemeClr val="tx1"/>
                </a:solidFill>
                <a:latin typeface="Palatino Linotype" pitchFamily="18" charset="0"/>
              </a:defRPr>
            </a:lvl8pPr>
            <a:lvl9pPr marL="3930891" indent="-231229"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236D57D-0C40-4DDD-B078-36D0726902BD}" type="slidenum">
              <a:rPr lang="en-US">
                <a:latin typeface="Calibri" pitchFamily="34" charset="0"/>
              </a:rPr>
              <a:pPr fontAlgn="base">
                <a:spcBef>
                  <a:spcPct val="0"/>
                </a:spcBef>
                <a:spcAft>
                  <a:spcPct val="0"/>
                </a:spcAft>
              </a:pPr>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043FE6F2-6FC3-4C03-A4AA-E163CCB44840}" type="datetimeFigureOut">
              <a:rPr lang="en-US"/>
              <a:pPr>
                <a:defRPr/>
              </a:pPr>
              <a:t>7/23/2021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355C43F-2673-4EF1-A541-4DFA297BCAF9}" type="slidenum">
              <a:rPr lang="en-US"/>
              <a:pPr>
                <a:defRPr/>
              </a:pPr>
              <a:t>‹#›</a:t>
            </a:fld>
            <a:endParaRPr lang="en-US"/>
          </a:p>
        </p:txBody>
      </p:sp>
    </p:spTree>
    <p:extLst>
      <p:ext uri="{BB962C8B-B14F-4D97-AF65-F5344CB8AC3E}">
        <p14:creationId xmlns:p14="http://schemas.microsoft.com/office/powerpoint/2010/main" val="1520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DA86E8D-ED96-47D8-A9B6-9C248A5AA462}" type="datetimeFigureOut">
              <a:rPr lang="en-US"/>
              <a:pPr>
                <a:defRPr/>
              </a:pPr>
              <a:t>7/23/2021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C6278D-DB90-41CF-8E1A-ABFB34413B36}" type="slidenum">
              <a:rPr lang="en-US"/>
              <a:pPr>
                <a:defRPr/>
              </a:pPr>
              <a:t>‹#›</a:t>
            </a:fld>
            <a:endParaRPr lang="en-US"/>
          </a:p>
        </p:txBody>
      </p:sp>
    </p:spTree>
    <p:extLst>
      <p:ext uri="{BB962C8B-B14F-4D97-AF65-F5344CB8AC3E}">
        <p14:creationId xmlns:p14="http://schemas.microsoft.com/office/powerpoint/2010/main" val="60875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5C152E-B9A8-493A-B775-1EC779217547}" type="datetimeFigureOut">
              <a:rPr lang="en-US"/>
              <a:pPr>
                <a:defRPr/>
              </a:pPr>
              <a:t>7/23/2021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F875400-A094-4A1D-854A-75579182992B}" type="slidenum">
              <a:rPr lang="en-US"/>
              <a:pPr>
                <a:defRPr/>
              </a:pPr>
              <a:t>‹#›</a:t>
            </a:fld>
            <a:endParaRPr lang="en-US"/>
          </a:p>
        </p:txBody>
      </p:sp>
    </p:spTree>
    <p:extLst>
      <p:ext uri="{BB962C8B-B14F-4D97-AF65-F5344CB8AC3E}">
        <p14:creationId xmlns:p14="http://schemas.microsoft.com/office/powerpoint/2010/main" val="379099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1"/>
            </p:custDataLst>
          </p:nvPr>
        </p:nvSpPr>
        <p:spPr/>
        <p:txBody>
          <a:bodyPr/>
          <a:lstStyle>
            <a:lvl1pPr>
              <a:defRPr/>
            </a:lvl1pPr>
          </a:lstStyle>
          <a:p>
            <a:pPr>
              <a:defRPr/>
            </a:pPr>
            <a:fld id="{CC62984F-3870-433E-94AE-67AA869D7560}" type="datetimeFigureOut">
              <a:rPr lang="en-US"/>
              <a:pPr>
                <a:defRPr/>
              </a:pPr>
              <a:t>7/23/2021</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8DE369-2CB1-4BF0-83EE-49B403522B5D}" type="slidenum">
              <a:rPr lang="en-US"/>
              <a:pPr>
                <a:defRPr/>
              </a:pPr>
              <a:t>‹#›</a:t>
            </a:fld>
            <a:endParaRPr lang="en-US"/>
          </a:p>
        </p:txBody>
      </p:sp>
    </p:spTree>
    <p:extLst>
      <p:ext uri="{BB962C8B-B14F-4D97-AF65-F5344CB8AC3E}">
        <p14:creationId xmlns:p14="http://schemas.microsoft.com/office/powerpoint/2010/main" val="258398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8F2A66BC-5473-4DA6-8F3A-5918675441D2}" type="datetimeFigureOut">
              <a:rPr lang="en-US"/>
              <a:pPr>
                <a:defRPr/>
              </a:pPr>
              <a:t>7/23/2021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F13F92-236C-4EA6-84D1-D5CFF8033A2D}" type="slidenum">
              <a:rPr lang="en-US"/>
              <a:pPr>
                <a:defRPr/>
              </a:pPr>
              <a:t>‹#›</a:t>
            </a:fld>
            <a:endParaRPr lang="en-US"/>
          </a:p>
        </p:txBody>
      </p:sp>
    </p:spTree>
    <p:extLst>
      <p:ext uri="{BB962C8B-B14F-4D97-AF65-F5344CB8AC3E}">
        <p14:creationId xmlns:p14="http://schemas.microsoft.com/office/powerpoint/2010/main" val="424767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custDataLst>
              <p:tags r:id="rId1"/>
            </p:custDataLst>
          </p:nvPr>
        </p:nvSpPr>
        <p:spPr/>
        <p:txBody>
          <a:bodyPr/>
          <a:lstStyle>
            <a:lvl1pPr>
              <a:defRPr/>
            </a:lvl1pPr>
          </a:lstStyle>
          <a:p>
            <a:pPr>
              <a:defRPr/>
            </a:pPr>
            <a:fld id="{3794F728-9F66-412A-AC6A-A1BB087DB20A}" type="datetimeFigureOut">
              <a:rPr lang="en-US"/>
              <a:pPr>
                <a:defRPr/>
              </a:pPr>
              <a:t>7/23/2021</a:t>
            </a:fld>
            <a:endParaRPr lang="en-US"/>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6"/>
            <p:custDataLst>
              <p:tags r:id="rId3"/>
            </p:custDataLst>
          </p:nvPr>
        </p:nvSpPr>
        <p:spPr/>
        <p:txBody>
          <a:bodyPr/>
          <a:lstStyle>
            <a:lvl1pPr>
              <a:defRPr/>
            </a:lvl1pPr>
          </a:lstStyle>
          <a:p>
            <a:pPr>
              <a:defRPr/>
            </a:pPr>
            <a:fld id="{E5C3E01C-FA47-4C13-98EE-10D2DD409069}" type="slidenum">
              <a:rPr lang="en-US"/>
              <a:pPr>
                <a:defRPr/>
              </a:pPr>
              <a:t>‹#›</a:t>
            </a:fld>
            <a:endParaRPr lang="en-US"/>
          </a:p>
        </p:txBody>
      </p:sp>
    </p:spTree>
    <p:extLst>
      <p:ext uri="{BB962C8B-B14F-4D97-AF65-F5344CB8AC3E}">
        <p14:creationId xmlns:p14="http://schemas.microsoft.com/office/powerpoint/2010/main" val="258618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custDataLst>
              <p:tags r:id="rId1"/>
            </p:custDataLst>
          </p:nvPr>
        </p:nvSpPr>
        <p:spPr/>
        <p:txBody>
          <a:bodyPr/>
          <a:lstStyle>
            <a:lvl1pPr>
              <a:defRPr/>
            </a:lvl1pPr>
          </a:lstStyle>
          <a:p>
            <a:pPr>
              <a:defRPr/>
            </a:pPr>
            <a:fld id="{17D70F2F-89DA-4252-9721-D413A6D087B0}" type="datetimeFigureOut">
              <a:rPr lang="en-US"/>
              <a:pPr>
                <a:defRPr/>
              </a:pPr>
              <a:t>7/23/2021</a:t>
            </a:fld>
            <a:endParaRPr lang="en-US"/>
          </a:p>
        </p:txBody>
      </p:sp>
      <p:sp>
        <p:nvSpPr>
          <p:cNvPr id="8" name="Footer Placeholder 4"/>
          <p:cNvSpPr>
            <a:spLocks noGrp="1"/>
          </p:cNvSpPr>
          <p:nvPr>
            <p:ph type="ftr" sz="quarter" idx="16"/>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7"/>
            <p:custDataLst>
              <p:tags r:id="rId3"/>
            </p:custDataLst>
          </p:nvPr>
        </p:nvSpPr>
        <p:spPr/>
        <p:txBody>
          <a:bodyPr/>
          <a:lstStyle>
            <a:lvl1pPr>
              <a:defRPr/>
            </a:lvl1pPr>
          </a:lstStyle>
          <a:p>
            <a:pPr>
              <a:defRPr/>
            </a:pPr>
            <a:fld id="{6893D21C-1077-4084-87AB-D6BE726EDDBF}" type="slidenum">
              <a:rPr lang="en-US"/>
              <a:pPr>
                <a:defRPr/>
              </a:pPr>
              <a:t>‹#›</a:t>
            </a:fld>
            <a:endParaRPr lang="en-US"/>
          </a:p>
        </p:txBody>
      </p:sp>
    </p:spTree>
    <p:extLst>
      <p:ext uri="{BB962C8B-B14F-4D97-AF65-F5344CB8AC3E}">
        <p14:creationId xmlns:p14="http://schemas.microsoft.com/office/powerpoint/2010/main" val="27301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custDataLst>
              <p:tags r:id="rId1"/>
            </p:custDataLst>
          </p:nvPr>
        </p:nvSpPr>
        <p:spPr/>
        <p:txBody>
          <a:bodyPr/>
          <a:lstStyle>
            <a:lvl1pPr>
              <a:defRPr/>
            </a:lvl1pPr>
          </a:lstStyle>
          <a:p>
            <a:pPr>
              <a:defRPr/>
            </a:pPr>
            <a:fld id="{02FA87CD-27EE-4EE6-9DAF-694DA7B182DE}" type="datetimeFigureOut">
              <a:rPr lang="en-US"/>
              <a:pPr>
                <a:defRPr/>
              </a:pPr>
              <a:t>7/23/2021</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CEBD620-177F-430F-BCC1-45714DF91CD5}" type="slidenum">
              <a:rPr lang="en-US"/>
              <a:pPr>
                <a:defRPr/>
              </a:pPr>
              <a:t>‹#›</a:t>
            </a:fld>
            <a:endParaRPr lang="en-US"/>
          </a:p>
        </p:txBody>
      </p:sp>
    </p:spTree>
    <p:extLst>
      <p:ext uri="{BB962C8B-B14F-4D97-AF65-F5344CB8AC3E}">
        <p14:creationId xmlns:p14="http://schemas.microsoft.com/office/powerpoint/2010/main" val="55209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AC7BC7A3-9C90-4790-BA3E-329A1338D247}" type="datetimeFigureOut">
              <a:rPr lang="en-US"/>
              <a:pPr>
                <a:defRPr/>
              </a:pPr>
              <a:t>7/23/2021</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5AF9E72-4EE8-43C3-976C-D8232972B789}" type="slidenum">
              <a:rPr lang="en-US"/>
              <a:pPr>
                <a:defRPr/>
              </a:pPr>
              <a:t>‹#›</a:t>
            </a:fld>
            <a:endParaRPr lang="en-US"/>
          </a:p>
        </p:txBody>
      </p:sp>
    </p:spTree>
    <p:extLst>
      <p:ext uri="{BB962C8B-B14F-4D97-AF65-F5344CB8AC3E}">
        <p14:creationId xmlns:p14="http://schemas.microsoft.com/office/powerpoint/2010/main" val="8844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694C3BE-2425-41E0-BBA5-0DEA8B63D77B}" type="datetimeFigureOut">
              <a:rPr lang="en-US"/>
              <a:pPr>
                <a:defRPr/>
              </a:pPr>
              <a:t>7/23/2021</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4419275-94B0-48A3-93E9-8C2BB8BF6CAB}" type="slidenum">
              <a:rPr lang="en-US"/>
              <a:pPr>
                <a:defRPr/>
              </a:pPr>
              <a:t>‹#›</a:t>
            </a:fld>
            <a:endParaRPr lang="en-US"/>
          </a:p>
        </p:txBody>
      </p:sp>
    </p:spTree>
    <p:extLst>
      <p:ext uri="{BB962C8B-B14F-4D97-AF65-F5344CB8AC3E}">
        <p14:creationId xmlns:p14="http://schemas.microsoft.com/office/powerpoint/2010/main" val="339091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C1CC4E5-540E-4ADD-8D9B-914214D86F14}" type="datetimeFigureOut">
              <a:rPr lang="en-US"/>
              <a:pPr>
                <a:defRPr/>
              </a:pPr>
              <a:t>7/23/2021</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B41E59A-722D-4017-AB3C-09D161F7DAA4}" type="slidenum">
              <a:rPr lang="en-US"/>
              <a:pPr>
                <a:defRPr/>
              </a:pPr>
              <a:t>‹#›</a:t>
            </a:fld>
            <a:endParaRPr lang="en-US"/>
          </a:p>
        </p:txBody>
      </p:sp>
    </p:spTree>
    <p:extLst>
      <p:ext uri="{BB962C8B-B14F-4D97-AF65-F5344CB8AC3E}">
        <p14:creationId xmlns:p14="http://schemas.microsoft.com/office/powerpoint/2010/main" val="56342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4342116E-85E0-4B68-96F4-03505359760F}" type="datetimeFigureOut">
              <a:rPr lang="en-US"/>
              <a:pPr>
                <a:defRPr/>
              </a:pPr>
              <a:t>7/23/2021</a:t>
            </a:fld>
            <a:endParaRPr lang="en-US"/>
          </a:p>
        </p:txBody>
      </p:sp>
      <p:sp>
        <p:nvSpPr>
          <p:cNvPr id="5" name="Footer Placeholder 4"/>
          <p:cNvSpPr>
            <a:spLocks noGrp="1"/>
          </p:cNvSpPr>
          <p:nvPr>
            <p:ph type="ftr" sz="quarter" idx="3"/>
            <p:custDataLst>
              <p:tags r:id="rId16"/>
            </p:custDataLst>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B421586D-0C5B-435A-A4DF-D79395E9C257}" type="slidenum">
              <a:rPr lang="en-US"/>
              <a:pPr>
                <a:defRPr/>
              </a:pPr>
              <a:t>‹#›</a:t>
            </a:fld>
            <a:endParaRPr lang="en-US"/>
          </a:p>
        </p:txBody>
      </p:sp>
      <p:sp>
        <p:nvSpPr>
          <p:cNvPr id="7" name="Oval 6"/>
          <p:cNvSpPr/>
          <p:nvPr>
            <p:custDataLst>
              <p:tags r:id="rId18"/>
            </p:custDataLst>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custDataLst>
              <p:tags r:id="rId19"/>
            </p:custDataLst>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9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1.xml"/><Relationship Id="rId7" Type="http://schemas.openxmlformats.org/officeDocument/2006/relationships/image" Target="../media/image2.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xml"/><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tags" Target="../tags/tag4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2.xml"/><Relationship Id="rId7" Type="http://schemas.openxmlformats.org/officeDocument/2006/relationships/notesSlide" Target="../notesSlides/notesSlide10.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2.xml"/><Relationship Id="rId5" Type="http://schemas.openxmlformats.org/officeDocument/2006/relationships/tags" Target="../tags/tag84.xml"/><Relationship Id="rId10" Type="http://schemas.openxmlformats.org/officeDocument/2006/relationships/image" Target="../media/image22.jpeg"/><Relationship Id="rId4" Type="http://schemas.openxmlformats.org/officeDocument/2006/relationships/tags" Target="../tags/tag83.xm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23.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91.xml"/><Relationship Id="rId7" Type="http://schemas.openxmlformats.org/officeDocument/2006/relationships/notesSlide" Target="../notesSlides/notesSlide1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96.xml"/><Relationship Id="rId7" Type="http://schemas.openxmlformats.org/officeDocument/2006/relationships/notesSlide" Target="../notesSlides/notesSlide1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10" Type="http://schemas.openxmlformats.org/officeDocument/2006/relationships/image" Target="../media/image28.png"/><Relationship Id="rId4" Type="http://schemas.openxmlformats.org/officeDocument/2006/relationships/tags" Target="../tags/tag97.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01.xml"/><Relationship Id="rId7"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107.xml"/><Relationship Id="rId7" Type="http://schemas.openxmlformats.org/officeDocument/2006/relationships/notesSlide" Target="../notesSlides/notesSlide1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1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8.jpe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7.jpeg"/><Relationship Id="rId2" Type="http://schemas.openxmlformats.org/officeDocument/2006/relationships/tags" Target="../tags/tag44.xml"/><Relationship Id="rId16" Type="http://schemas.openxmlformats.org/officeDocument/2006/relationships/image" Target="../media/image11.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2.xml"/><Relationship Id="rId5" Type="http://schemas.openxmlformats.org/officeDocument/2006/relationships/tags" Target="../tags/tag47.xml"/><Relationship Id="rId15" Type="http://schemas.openxmlformats.org/officeDocument/2006/relationships/image" Target="../media/image10.jpeg"/><Relationship Id="rId10" Type="http://schemas.openxmlformats.org/officeDocument/2006/relationships/slideLayout" Target="../slideLayouts/slideLayout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5.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1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13.jpeg"/><Relationship Id="rId5" Type="http://schemas.openxmlformats.org/officeDocument/2006/relationships/tags" Target="../tags/tag56.xml"/><Relationship Id="rId10" Type="http://schemas.openxmlformats.org/officeDocument/2006/relationships/image" Target="../media/image12.jpeg"/><Relationship Id="rId4" Type="http://schemas.openxmlformats.org/officeDocument/2006/relationships/tags" Target="../tags/tag55.xml"/><Relationship Id="rId9" Type="http://schemas.openxmlformats.org/officeDocument/2006/relationships/notesSlide" Target="../notesSlides/notesSlide3.xml"/><Relationship Id="rId1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7.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77.xml"/><Relationship Id="rId7" Type="http://schemas.openxmlformats.org/officeDocument/2006/relationships/notesSlide" Target="../notesSlides/notesSlide9.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295104" y="3593460"/>
            <a:ext cx="8822263" cy="2000548"/>
          </a:xfrm>
          <a:prstGeom prst="rect">
            <a:avLst/>
          </a:prstGeom>
          <a:noFill/>
          <a:effectLst/>
        </p:spPr>
        <p:txBody>
          <a:bodyPr wrap="square">
            <a:spAutoFit/>
          </a:bodyPr>
          <a:lstStyle/>
          <a:p>
            <a:pPr algn="ctr" fontAlgn="auto">
              <a:spcBef>
                <a:spcPts val="0"/>
              </a:spcBef>
              <a:spcAft>
                <a:spcPts val="0"/>
              </a:spcAft>
              <a:defRPr/>
            </a:pPr>
            <a:endParaRPr lang="en-US" sz="2400" b="1" dirty="0">
              <a:solidFill>
                <a:schemeClr val="bg1"/>
              </a:solidFill>
              <a:latin typeface="+mn-lt"/>
              <a:cs typeface="+mn-cs"/>
            </a:endParaRPr>
          </a:p>
          <a:p>
            <a:pPr algn="ctr" fontAlgn="auto">
              <a:spcBef>
                <a:spcPts val="0"/>
              </a:spcBef>
              <a:spcAft>
                <a:spcPts val="0"/>
              </a:spcAft>
              <a:defRPr/>
            </a:pPr>
            <a:r>
              <a:rPr lang="en-US" sz="2400" b="1" dirty="0">
                <a:solidFill>
                  <a:schemeClr val="bg1"/>
                </a:solidFill>
                <a:latin typeface="+mn-lt"/>
                <a:cs typeface="+mn-cs"/>
              </a:rPr>
              <a:t>Organized by </a:t>
            </a:r>
            <a:r>
              <a:rPr lang="en-US" sz="2400" b="1" dirty="0">
                <a:solidFill>
                  <a:srgbClr val="FFFF00"/>
                </a:solidFill>
                <a:latin typeface="+mn-lt"/>
                <a:cs typeface="+mn-cs"/>
              </a:rPr>
              <a:t>National Water Academy, India</a:t>
            </a:r>
          </a:p>
          <a:p>
            <a:pPr algn="ctr" fontAlgn="auto">
              <a:spcBef>
                <a:spcPts val="0"/>
              </a:spcBef>
              <a:spcAft>
                <a:spcPts val="0"/>
              </a:spcAft>
              <a:defRPr/>
            </a:pPr>
            <a:r>
              <a:rPr lang="en-US" sz="2400" b="1" dirty="0">
                <a:solidFill>
                  <a:srgbClr val="00B0F0"/>
                </a:solidFill>
              </a:rPr>
              <a:t>in association with </a:t>
            </a:r>
            <a:r>
              <a:rPr lang="en-US" sz="2400" b="1" dirty="0">
                <a:solidFill>
                  <a:srgbClr val="FFFF00"/>
                </a:solidFill>
              </a:rPr>
              <a:t>World Meteorological </a:t>
            </a:r>
            <a:r>
              <a:rPr lang="en-US" sz="2400" b="1" dirty="0" err="1">
                <a:solidFill>
                  <a:srgbClr val="FFFF00"/>
                </a:solidFill>
              </a:rPr>
              <a:t>Organisation</a:t>
            </a:r>
            <a:r>
              <a:rPr lang="en-US" sz="2400" b="1" dirty="0">
                <a:solidFill>
                  <a:srgbClr val="FFFF00"/>
                </a:solidFill>
              </a:rPr>
              <a:t> (WMO)</a:t>
            </a:r>
            <a:r>
              <a:rPr lang="en-US" sz="2400" b="1" dirty="0">
                <a:solidFill>
                  <a:srgbClr val="FFFF00"/>
                </a:solidFill>
                <a:latin typeface="+mn-lt"/>
                <a:cs typeface="+mn-cs"/>
              </a:rPr>
              <a:t> </a:t>
            </a:r>
            <a:r>
              <a:rPr lang="en-US" sz="2400" b="1" dirty="0">
                <a:solidFill>
                  <a:srgbClr val="00B0F0"/>
                </a:solidFill>
                <a:latin typeface="+mn-lt"/>
                <a:cs typeface="+mn-cs"/>
              </a:rPr>
              <a:t>&amp;</a:t>
            </a:r>
            <a:r>
              <a:rPr lang="en-US" sz="2400" b="1" dirty="0">
                <a:solidFill>
                  <a:srgbClr val="FFFF00"/>
                </a:solidFill>
                <a:latin typeface="+mn-lt"/>
                <a:cs typeface="+mn-cs"/>
              </a:rPr>
              <a:t> </a:t>
            </a:r>
            <a:r>
              <a:rPr lang="en-US" sz="2400" b="1" dirty="0">
                <a:solidFill>
                  <a:srgbClr val="FFFF00"/>
                </a:solidFill>
              </a:rPr>
              <a:t>COMET</a:t>
            </a:r>
            <a:r>
              <a:rPr lang="en-US" sz="2400" b="1" dirty="0">
                <a:solidFill>
                  <a:srgbClr val="00B0F0"/>
                </a:solidFill>
              </a:rPr>
              <a:t> </a:t>
            </a:r>
            <a:r>
              <a:rPr lang="en-US" sz="2400" b="1" dirty="0">
                <a:solidFill>
                  <a:srgbClr val="FFFF00"/>
                </a:solidFill>
              </a:rPr>
              <a:t>, UCAR </a:t>
            </a:r>
          </a:p>
          <a:p>
            <a:pPr algn="ctr" fontAlgn="auto">
              <a:spcBef>
                <a:spcPts val="0"/>
              </a:spcBef>
              <a:spcAft>
                <a:spcPts val="0"/>
              </a:spcAft>
              <a:defRPr/>
            </a:pPr>
            <a:endParaRPr lang="en-IN" sz="2800" b="1" dirty="0">
              <a:solidFill>
                <a:srgbClr val="FFFF00"/>
              </a:solidFill>
              <a:latin typeface="+mn-lt"/>
              <a:cs typeface="+mn-cs"/>
            </a:endParaRPr>
          </a:p>
        </p:txBody>
      </p:sp>
      <p:sp>
        <p:nvSpPr>
          <p:cNvPr id="5" name="TextBox 4"/>
          <p:cNvSpPr txBox="1"/>
          <p:nvPr>
            <p:custDataLst>
              <p:tags r:id="rId3"/>
            </p:custDataLst>
          </p:nvPr>
        </p:nvSpPr>
        <p:spPr>
          <a:xfrm>
            <a:off x="231559" y="1366897"/>
            <a:ext cx="8957688" cy="1569660"/>
          </a:xfrm>
          <a:prstGeom prst="rect">
            <a:avLst/>
          </a:prstGeom>
          <a:noFill/>
          <a:effectLst>
            <a:outerShdw blurRad="50800" dist="38100" algn="l" rotWithShape="0">
              <a:prstClr val="black">
                <a:alpha val="40000"/>
              </a:prstClr>
            </a:outerShdw>
          </a:effectLst>
        </p:spPr>
        <p:txBody>
          <a:bodyPr wrap="square">
            <a:spAutoFit/>
          </a:bodyPr>
          <a:lstStyle/>
          <a:p>
            <a:pPr algn="ctr" fontAlgn="auto">
              <a:spcBef>
                <a:spcPts val="0"/>
              </a:spcBef>
              <a:spcAft>
                <a:spcPts val="0"/>
              </a:spcAft>
              <a:defRPr/>
            </a:pPr>
            <a:r>
              <a:rPr lang="en-US" sz="2400" baseline="300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4th </a:t>
            </a:r>
            <a:r>
              <a:rPr lang="en-US" sz="24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International Distance Learning Course </a:t>
            </a:r>
          </a:p>
          <a:p>
            <a:pPr algn="ctr" fontAlgn="auto">
              <a:spcBef>
                <a:spcPts val="0"/>
              </a:spcBef>
              <a:spcAft>
                <a:spcPts val="0"/>
              </a:spcAft>
              <a:defRPr/>
            </a:pPr>
            <a:r>
              <a:rPr lang="en-US" sz="24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 Advance topics in Hydraulics , Hydrological Sciences and Hydrometeorology for RA II- 2021</a:t>
            </a:r>
            <a:br>
              <a:rPr lang="en-US" sz="24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br>
            <a:r>
              <a:rPr lang="en-US" sz="24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for  Asian Region (WMO RA-II)</a:t>
            </a:r>
            <a:endParaRPr lang="en-IN" sz="2400" dirty="0">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custDataLst>
              <p:tags r:id="rId4"/>
            </p:custDataLst>
          </p:nvPr>
        </p:nvSpPr>
        <p:spPr>
          <a:xfrm>
            <a:off x="295105" y="2853165"/>
            <a:ext cx="8553792" cy="1200329"/>
          </a:xfrm>
          <a:prstGeom prst="rect">
            <a:avLst/>
          </a:prstGeom>
          <a:noFill/>
          <a:effectLst>
            <a:glow rad="63500">
              <a:schemeClr val="accent4">
                <a:satMod val="175000"/>
                <a:alpha val="40000"/>
              </a:schemeClr>
            </a:glow>
          </a:effectLst>
        </p:spPr>
        <p:txBody>
          <a:bodyPr wrap="square">
            <a:spAutoFit/>
          </a:bodyPr>
          <a:lstStyle/>
          <a:p>
            <a:pPr algn="ctr" fontAlgn="auto">
              <a:spcBef>
                <a:spcPts val="0"/>
              </a:spcBef>
              <a:spcAft>
                <a:spcPts val="0"/>
              </a:spcAft>
              <a:defRPr/>
            </a:pPr>
            <a:r>
              <a:rPr lang="en-US" sz="2400" b="1" dirty="0">
                <a:solidFill>
                  <a:srgbClr val="002060"/>
                </a:solidFill>
                <a:latin typeface="Arial Black" pitchFamily="34" charset="0"/>
                <a:cs typeface="+mn-cs"/>
              </a:rPr>
              <a:t>( 31 May 2021 to 16 July 2021 )</a:t>
            </a:r>
          </a:p>
          <a:p>
            <a:pPr algn="ctr" fontAlgn="auto">
              <a:spcBef>
                <a:spcPts val="0"/>
              </a:spcBef>
              <a:spcAft>
                <a:spcPts val="0"/>
              </a:spcAft>
              <a:defRPr/>
            </a:pPr>
            <a:endParaRPr lang="en-US" sz="2400" b="1" dirty="0">
              <a:solidFill>
                <a:srgbClr val="002060"/>
              </a:solidFill>
              <a:latin typeface="Arial Black" pitchFamily="34" charset="0"/>
              <a:cs typeface="+mn-cs"/>
            </a:endParaRPr>
          </a:p>
          <a:p>
            <a:pPr algn="ctr" fontAlgn="auto">
              <a:spcBef>
                <a:spcPts val="0"/>
              </a:spcBef>
              <a:spcAft>
                <a:spcPts val="0"/>
              </a:spcAft>
              <a:defRPr/>
            </a:pPr>
            <a:r>
              <a:rPr lang="en-US" sz="2400" b="1" dirty="0">
                <a:solidFill>
                  <a:srgbClr val="002060"/>
                </a:solidFill>
                <a:latin typeface="Arial Black" pitchFamily="34" charset="0"/>
                <a:cs typeface="+mn-cs"/>
              </a:rPr>
              <a:t>CONCLUDING WEBINAR ON 23 JULY 2021 </a:t>
            </a:r>
            <a:endParaRPr lang="en-IN" sz="2400" b="1" dirty="0">
              <a:solidFill>
                <a:srgbClr val="002060"/>
              </a:solidFill>
              <a:latin typeface="Arial Black" pitchFamily="34" charset="0"/>
              <a:cs typeface="+mn-cs"/>
            </a:endParaRPr>
          </a:p>
        </p:txBody>
      </p:sp>
      <p:pic>
        <p:nvPicPr>
          <p:cNvPr id="1026" name="Picture 2" descr="F:\cwcLogo.jpg"/>
          <p:cNvPicPr>
            <a:picLocks noChangeAspect="1" noChangeArrowheads="1"/>
          </p:cNvPicPr>
          <p:nvPr/>
        </p:nvPicPr>
        <p:blipFill>
          <a:blip r:embed="rId7" cstate="print"/>
          <a:srcRect/>
          <a:stretch>
            <a:fillRect/>
          </a:stretch>
        </p:blipFill>
        <p:spPr bwMode="auto">
          <a:xfrm>
            <a:off x="561976" y="5133976"/>
            <a:ext cx="1495424" cy="1495422"/>
          </a:xfrm>
          <a:prstGeom prst="ellipse">
            <a:avLst/>
          </a:prstGeom>
          <a:noFill/>
        </p:spPr>
      </p:pic>
      <p:pic>
        <p:nvPicPr>
          <p:cNvPr id="1028" name="Picture 4" descr="C:\Users\Manish\Desktop\comet_logo.png"/>
          <p:cNvPicPr>
            <a:picLocks noChangeAspect="1" noChangeArrowheads="1"/>
          </p:cNvPicPr>
          <p:nvPr/>
        </p:nvPicPr>
        <p:blipFill>
          <a:blip r:embed="rId8" cstate="print"/>
          <a:srcRect/>
          <a:stretch>
            <a:fillRect/>
          </a:stretch>
        </p:blipFill>
        <p:spPr bwMode="auto">
          <a:xfrm>
            <a:off x="4572000" y="5334000"/>
            <a:ext cx="2514600" cy="1115194"/>
          </a:xfrm>
          <a:prstGeom prst="rect">
            <a:avLst/>
          </a:prstGeom>
          <a:noFill/>
        </p:spPr>
      </p:pic>
      <p:pic>
        <p:nvPicPr>
          <p:cNvPr id="1029" name="Picture 5" descr="C:\Users\Manish\Desktop\UCARFinal copy.png"/>
          <p:cNvPicPr>
            <a:picLocks noChangeAspect="1" noChangeArrowheads="1"/>
          </p:cNvPicPr>
          <p:nvPr/>
        </p:nvPicPr>
        <p:blipFill>
          <a:blip r:embed="rId9" cstate="print"/>
          <a:srcRect/>
          <a:stretch>
            <a:fillRect/>
          </a:stretch>
        </p:blipFill>
        <p:spPr bwMode="auto">
          <a:xfrm>
            <a:off x="7543800" y="5280522"/>
            <a:ext cx="990600" cy="1138290"/>
          </a:xfrm>
          <a:prstGeom prst="rect">
            <a:avLst/>
          </a:prstGeom>
          <a:noFill/>
        </p:spPr>
      </p:pic>
      <p:pic>
        <p:nvPicPr>
          <p:cNvPr id="1030" name="Picture 6" descr="F:\ashoka_pillar.png"/>
          <p:cNvPicPr>
            <a:picLocks noChangeAspect="1" noChangeArrowheads="1"/>
          </p:cNvPicPr>
          <p:nvPr/>
        </p:nvPicPr>
        <p:blipFill>
          <a:blip r:embed="rId10" cstate="print"/>
          <a:srcRect/>
          <a:stretch>
            <a:fillRect/>
          </a:stretch>
        </p:blipFill>
        <p:spPr bwMode="auto">
          <a:xfrm>
            <a:off x="3917782" y="35511"/>
            <a:ext cx="914400" cy="1486266"/>
          </a:xfrm>
          <a:prstGeom prst="rect">
            <a:avLst/>
          </a:prstGeom>
          <a:noFill/>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3199" y="4968632"/>
            <a:ext cx="1174583" cy="1660766"/>
          </a:xfrm>
          <a:prstGeom prst="rect">
            <a:avLst/>
          </a:prstGeom>
        </p:spPr>
      </p:pic>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5" name="Rectangle 4"/>
          <p:cNvSpPr/>
          <p:nvPr>
            <p:custDataLst>
              <p:tags r:id="rId2"/>
            </p:custDataLst>
          </p:nvPr>
        </p:nvSpPr>
        <p:spPr>
          <a:xfrm>
            <a:off x="152400" y="1998805"/>
            <a:ext cx="8763000" cy="22683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2294" name="TextBox 17"/>
          <p:cNvSpPr txBox="1">
            <a:spLocks noChangeArrowheads="1"/>
          </p:cNvSpPr>
          <p:nvPr>
            <p:custDataLst>
              <p:tags r:id="rId4"/>
            </p:custDataLst>
          </p:nvPr>
        </p:nvSpPr>
        <p:spPr bwMode="auto">
          <a:xfrm>
            <a:off x="305773" y="1089380"/>
            <a:ext cx="8376588"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itchFamily="18" charset="0"/>
                <a:ea typeface="+mn-ea"/>
                <a:cs typeface="Arial" charset="0"/>
              </a:rPr>
              <a:t>Week 1 &amp; 2 : Three modules and Reading material</a:t>
            </a:r>
            <a:endParaRPr kumimoji="0" lang="en-IN" sz="2800" b="1" i="0" u="none" strike="noStrike" kern="1200" cap="none" spc="0" normalizeH="0" baseline="0" noProof="0" dirty="0">
              <a:ln>
                <a:noFill/>
              </a:ln>
              <a:solidFill>
                <a:prstClr val="black"/>
              </a:solidFill>
              <a:effectLst/>
              <a:uLnTx/>
              <a:uFillTx/>
              <a:latin typeface="Palatino Linotype" pitchFamily="18" charset="0"/>
              <a:ea typeface="+mn-ea"/>
              <a:cs typeface="Arial" charset="0"/>
            </a:endParaRPr>
          </a:p>
        </p:txBody>
      </p:sp>
      <p:pic>
        <p:nvPicPr>
          <p:cNvPr id="11" name="Picture 8">
            <a:extLst>
              <a:ext uri="{FF2B5EF4-FFF2-40B4-BE49-F238E27FC236}">
                <a16:creationId xmlns:a16="http://schemas.microsoft.com/office/drawing/2014/main" id="{3C8204B5-2E6C-4435-B573-F7ED42AFDB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01" y="2133600"/>
            <a:ext cx="2507013" cy="188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DamFailureMod1_desc.jpg">
            <a:extLst>
              <a:ext uri="{FF2B5EF4-FFF2-40B4-BE49-F238E27FC236}">
                <a16:creationId xmlns:a16="http://schemas.microsoft.com/office/drawing/2014/main" id="{408CC61A-E2D8-4616-9B45-EE13B7EC212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02000" y="2135819"/>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DamFailureMod2_thumb.jpg">
            <a:extLst>
              <a:ext uri="{FF2B5EF4-FFF2-40B4-BE49-F238E27FC236}">
                <a16:creationId xmlns:a16="http://schemas.microsoft.com/office/drawing/2014/main" id="{954D2ED6-847E-4912-ACC5-53A37A07E43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3164" y="2133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5DDD9617-56B3-4ECF-975A-CEF33B157A23}"/>
              </a:ext>
            </a:extLst>
          </p:cNvPr>
          <p:cNvSpPr/>
          <p:nvPr>
            <p:custDataLst>
              <p:tags r:id="rId5"/>
            </p:custDataLst>
          </p:nvPr>
        </p:nvSpPr>
        <p:spPr>
          <a:xfrm>
            <a:off x="152400" y="4404340"/>
            <a:ext cx="8609626" cy="21813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a:ea typeface="+mn-ea"/>
                <a:cs typeface="+mn-cs"/>
              </a:rPr>
              <a:t>Av Grade      86 %      	       83%      			82%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dirty="0">
              <a:solidFill>
                <a:srgbClr val="C00000"/>
              </a:solidFill>
              <a:latin typeface="Palatino Linotype"/>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Palatino Linotype"/>
              </a:rPr>
              <a:t>Participants   82		       77			70</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srgbClr val="C00000"/>
              </a:solidFill>
              <a:effectLst/>
              <a:uLnTx/>
              <a:uFillTx/>
              <a:latin typeface="Palatino Linotype"/>
              <a:ea typeface="+mn-ea"/>
              <a:cs typeface="+mn-cs"/>
            </a:endParaRPr>
          </a:p>
        </p:txBody>
      </p:sp>
    </p:spTree>
    <p:custDataLst>
      <p:tags r:id="rId1"/>
    </p:custDataLst>
    <p:extLst>
      <p:ext uri="{BB962C8B-B14F-4D97-AF65-F5344CB8AC3E}">
        <p14:creationId xmlns:p14="http://schemas.microsoft.com/office/powerpoint/2010/main" val="199639833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5" name="Rectangle 4"/>
          <p:cNvSpPr/>
          <p:nvPr>
            <p:custDataLst>
              <p:tags r:id="rId2"/>
            </p:custDataLst>
          </p:nvPr>
        </p:nvSpPr>
        <p:spPr>
          <a:xfrm>
            <a:off x="152400" y="1998805"/>
            <a:ext cx="8763000" cy="43257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2294" name="TextBox 17"/>
          <p:cNvSpPr txBox="1">
            <a:spLocks noChangeArrowheads="1"/>
          </p:cNvSpPr>
          <p:nvPr>
            <p:custDataLst>
              <p:tags r:id="rId4"/>
            </p:custDataLst>
          </p:nvPr>
        </p:nvSpPr>
        <p:spPr bwMode="auto">
          <a:xfrm>
            <a:off x="305773" y="1089380"/>
            <a:ext cx="8376588"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itchFamily="18" charset="0"/>
                <a:ea typeface="+mn-ea"/>
                <a:cs typeface="Arial" charset="0"/>
              </a:rPr>
              <a:t>Week 1 &amp; 2 : Three modules and Reading material</a:t>
            </a:r>
            <a:endParaRPr kumimoji="0" lang="en-IN" sz="2800" b="1" i="0" u="none" strike="noStrike" kern="1200" cap="none" spc="0" normalizeH="0" baseline="0" noProof="0" dirty="0">
              <a:ln>
                <a:noFill/>
              </a:ln>
              <a:solidFill>
                <a:prstClr val="black"/>
              </a:solidFill>
              <a:effectLst/>
              <a:uLnTx/>
              <a:uFillTx/>
              <a:latin typeface="Palatino Linotype" pitchFamily="18" charset="0"/>
              <a:ea typeface="+mn-ea"/>
              <a:cs typeface="Arial" charset="0"/>
            </a:endParaRPr>
          </a:p>
        </p:txBody>
      </p:sp>
      <p:sp>
        <p:nvSpPr>
          <p:cNvPr id="14" name="TextBox 3">
            <a:extLst>
              <a:ext uri="{FF2B5EF4-FFF2-40B4-BE49-F238E27FC236}">
                <a16:creationId xmlns:a16="http://schemas.microsoft.com/office/drawing/2014/main" id="{26DA0F1A-CE11-4651-A660-B44B62A33582}"/>
              </a:ext>
            </a:extLst>
          </p:cNvPr>
          <p:cNvSpPr txBox="1">
            <a:spLocks noChangeArrowheads="1"/>
          </p:cNvSpPr>
          <p:nvPr/>
        </p:nvSpPr>
        <p:spPr bwMode="auto">
          <a:xfrm>
            <a:off x="1371600" y="2819400"/>
            <a:ext cx="2133600" cy="1754326"/>
          </a:xfrm>
          <a:prstGeom prst="rect">
            <a:avLst/>
          </a:prstGeom>
          <a:blipFill dpi="0" rotWithShape="1">
            <a:blip r:embed="rId7"/>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Introductory Reading and Resources on Dam Failure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Arial" charset="0"/>
              </a:rPr>
              <a:t>( Reading material Only )</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6" name="TextBox 3">
            <a:extLst>
              <a:ext uri="{FF2B5EF4-FFF2-40B4-BE49-F238E27FC236}">
                <a16:creationId xmlns:a16="http://schemas.microsoft.com/office/drawing/2014/main" id="{6719C92D-D02B-49E2-A10F-DF86C51BA530}"/>
              </a:ext>
            </a:extLst>
          </p:cNvPr>
          <p:cNvSpPr txBox="1">
            <a:spLocks noChangeArrowheads="1"/>
          </p:cNvSpPr>
          <p:nvPr/>
        </p:nvSpPr>
        <p:spPr bwMode="auto">
          <a:xfrm>
            <a:off x="5143500" y="2819400"/>
            <a:ext cx="2133600" cy="1754326"/>
          </a:xfrm>
          <a:prstGeom prst="rect">
            <a:avLst/>
          </a:prstGeom>
          <a:blipFill dpi="0" rotWithShape="1">
            <a:blip r:embed="rId7"/>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Case Study on Dam Break analysis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Arial" charset="0"/>
              </a:rPr>
              <a:t>( Reading material Only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401739102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609599" y="1666874"/>
            <a:ext cx="7620001" cy="26003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3318" name="TextBox 18"/>
          <p:cNvSpPr txBox="1">
            <a:spLocks noChangeArrowheads="1"/>
          </p:cNvSpPr>
          <p:nvPr>
            <p:custDataLst>
              <p:tags r:id="rId4"/>
            </p:custDataLst>
          </p:nvPr>
        </p:nvSpPr>
        <p:spPr bwMode="auto">
          <a:xfrm>
            <a:off x="2362200" y="1000780"/>
            <a:ext cx="3887283"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3 : Two Modules</a:t>
            </a:r>
            <a:endParaRPr lang="en-IN" sz="2800" b="1" dirty="0"/>
          </a:p>
        </p:txBody>
      </p:sp>
      <p:pic>
        <p:nvPicPr>
          <p:cNvPr id="10" name="Picture 8">
            <a:extLst>
              <a:ext uri="{FF2B5EF4-FFF2-40B4-BE49-F238E27FC236}">
                <a16:creationId xmlns:a16="http://schemas.microsoft.com/office/drawing/2014/main" id="{AA928241-EE0E-472E-9058-A486D0369A4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2200" y="2014537"/>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D054D797-7699-441B-8A7E-DB24F527A65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79483" y="1998711"/>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F9D5A9B-C9B0-4CFD-A7D6-4F335EB78A3A}"/>
              </a:ext>
            </a:extLst>
          </p:cNvPr>
          <p:cNvSpPr/>
          <p:nvPr>
            <p:custDataLst>
              <p:tags r:id="rId5"/>
            </p:custDataLst>
          </p:nvPr>
        </p:nvSpPr>
        <p:spPr>
          <a:xfrm>
            <a:off x="152400" y="4404340"/>
            <a:ext cx="8609626" cy="21813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a:ea typeface="+mn-ea"/>
                <a:cs typeface="+mn-cs"/>
              </a:rPr>
              <a:t>Av Grade      88 %      	       			87%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dirty="0">
              <a:solidFill>
                <a:srgbClr val="C00000"/>
              </a:solidFill>
              <a:latin typeface="Palatino Linotype"/>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Palatino Linotype"/>
              </a:rPr>
              <a:t>Participants   80		      			 68			</a:t>
            </a:r>
            <a:endParaRPr kumimoji="0" lang="en-IN" sz="2800" b="0" i="0" u="none" strike="noStrike" kern="1200" cap="none" spc="0" normalizeH="0" baseline="0" noProof="0" dirty="0">
              <a:ln>
                <a:noFill/>
              </a:ln>
              <a:solidFill>
                <a:srgbClr val="C00000"/>
              </a:solidFill>
              <a:effectLst/>
              <a:uLnTx/>
              <a:uFillTx/>
              <a:latin typeface="Palatino Linotype"/>
              <a:ea typeface="+mn-ea"/>
              <a:cs typeface="+mn-cs"/>
            </a:endParaRPr>
          </a:p>
        </p:txBody>
      </p:sp>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99558" y="1839947"/>
            <a:ext cx="8787989" cy="26765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Autofit/>
          </a:bodyPr>
          <a:lstStyle/>
          <a:p>
            <a:pPr fontAlgn="auto">
              <a:spcAft>
                <a:spcPts val="0"/>
              </a:spcAft>
              <a:defRPr/>
            </a:pPr>
            <a:r>
              <a:rPr lang="en-IN" sz="3200" b="1" i="1" dirty="0"/>
              <a:t>Required Modules</a:t>
            </a:r>
            <a:endParaRPr lang="en-IN" sz="3200" dirty="0"/>
          </a:p>
        </p:txBody>
      </p:sp>
      <p:sp>
        <p:nvSpPr>
          <p:cNvPr id="14341" name="TextBox 18"/>
          <p:cNvSpPr txBox="1">
            <a:spLocks noChangeArrowheads="1"/>
          </p:cNvSpPr>
          <p:nvPr>
            <p:custDataLst>
              <p:tags r:id="rId4"/>
            </p:custDataLst>
          </p:nvPr>
        </p:nvSpPr>
        <p:spPr bwMode="auto">
          <a:xfrm>
            <a:off x="2502875" y="1145344"/>
            <a:ext cx="4138249"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4 : Three Modules</a:t>
            </a:r>
            <a:endParaRPr lang="en-IN" sz="2800" b="1" dirty="0"/>
          </a:p>
        </p:txBody>
      </p:sp>
      <p:pic>
        <p:nvPicPr>
          <p:cNvPr id="8" name="Picture 13">
            <a:extLst>
              <a:ext uri="{FF2B5EF4-FFF2-40B4-BE49-F238E27FC236}">
                <a16:creationId xmlns:a16="http://schemas.microsoft.com/office/drawing/2014/main" id="{E38C138D-0083-439C-A6D5-D76D79CD589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666" y="2209072"/>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2F99B466-9F5C-4D44-9786-1FDC08FC0B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797" y="2225710"/>
            <a:ext cx="2481513"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3BC84A8-6830-42C8-9573-6C05F211AA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0335" y="2209072"/>
            <a:ext cx="2514600" cy="192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568237BF-71BC-49A5-B6A5-B7BB10085757}"/>
              </a:ext>
            </a:extLst>
          </p:cNvPr>
          <p:cNvSpPr/>
          <p:nvPr>
            <p:custDataLst>
              <p:tags r:id="rId5"/>
            </p:custDataLst>
          </p:nvPr>
        </p:nvSpPr>
        <p:spPr>
          <a:xfrm>
            <a:off x="199557" y="4687857"/>
            <a:ext cx="8787989" cy="18955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a:ea typeface="+mn-ea"/>
                <a:cs typeface="+mn-cs"/>
              </a:rPr>
              <a:t>Av Grade      77 %      	      71%    			83% 			 			          </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Palatino Linotype"/>
              </a:rPr>
              <a:t>Participants   66		      65				61</a:t>
            </a:r>
            <a:endParaRPr kumimoji="0" lang="en-IN" sz="2800" b="0" i="0" u="none" strike="noStrike" kern="1200" cap="none" spc="0" normalizeH="0" baseline="0" noProof="0" dirty="0">
              <a:ln>
                <a:noFill/>
              </a:ln>
              <a:solidFill>
                <a:srgbClr val="C00000"/>
              </a:solidFill>
              <a:effectLst/>
              <a:uLnTx/>
              <a:uFillTx/>
              <a:latin typeface="Palatino Linotype"/>
              <a:ea typeface="+mn-ea"/>
              <a:cs typeface="+mn-cs"/>
            </a:endParaRPr>
          </a:p>
        </p:txBody>
      </p:sp>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7" name="Rectangle 6"/>
          <p:cNvSpPr/>
          <p:nvPr>
            <p:custDataLst>
              <p:tags r:id="rId2"/>
            </p:custDataLst>
          </p:nvPr>
        </p:nvSpPr>
        <p:spPr>
          <a:xfrm>
            <a:off x="609600" y="1779942"/>
            <a:ext cx="7772400" cy="172525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Elective Modules</a:t>
            </a:r>
            <a:endParaRPr lang="en-IN" dirty="0"/>
          </a:p>
        </p:txBody>
      </p:sp>
      <p:sp>
        <p:nvSpPr>
          <p:cNvPr id="15367" name="TextBox 7"/>
          <p:cNvSpPr txBox="1">
            <a:spLocks noChangeArrowheads="1"/>
          </p:cNvSpPr>
          <p:nvPr>
            <p:custDataLst>
              <p:tags r:id="rId4"/>
            </p:custDataLst>
          </p:nvPr>
        </p:nvSpPr>
        <p:spPr bwMode="auto">
          <a:xfrm>
            <a:off x="834633" y="861279"/>
            <a:ext cx="7772400" cy="83099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400" b="1" dirty="0"/>
              <a:t>Week 5 : </a:t>
            </a:r>
            <a:r>
              <a:rPr lang="en-US" sz="2400" dirty="0"/>
              <a:t>2 required  + at least 1 from 4 optional modules</a:t>
            </a:r>
          </a:p>
          <a:p>
            <a:endParaRPr lang="en-IN" sz="2400" b="1" dirty="0"/>
          </a:p>
        </p:txBody>
      </p:sp>
      <p:sp>
        <p:nvSpPr>
          <p:cNvPr id="17" name="TextBox 14">
            <a:extLst>
              <a:ext uri="{FF2B5EF4-FFF2-40B4-BE49-F238E27FC236}">
                <a16:creationId xmlns:a16="http://schemas.microsoft.com/office/drawing/2014/main" id="{7AF320F1-316F-4FD2-90A1-12238C66FA30}"/>
              </a:ext>
            </a:extLst>
          </p:cNvPr>
          <p:cNvSpPr txBox="1">
            <a:spLocks noChangeArrowheads="1"/>
          </p:cNvSpPr>
          <p:nvPr>
            <p:custDataLst>
              <p:tags r:id="rId5"/>
            </p:custDataLst>
          </p:nvPr>
        </p:nvSpPr>
        <p:spPr bwMode="auto">
          <a:xfrm>
            <a:off x="762000" y="1890236"/>
            <a:ext cx="2536155" cy="1477328"/>
          </a:xfrm>
          <a:prstGeom prst="rect">
            <a:avLst/>
          </a:prstGeom>
          <a:solidFill>
            <a:srgbClr val="BBE0E3"/>
          </a:solidFill>
          <a:ln w="9525">
            <a:solidFill>
              <a:srgbClr val="000000"/>
            </a:solidFill>
            <a:miter lim="800000"/>
            <a:headEnd/>
            <a:tailEnd/>
          </a:ln>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endParaRPr lang="en-US" dirty="0"/>
          </a:p>
          <a:p>
            <a:pPr algn="ctr"/>
            <a:r>
              <a:rPr lang="en-US" dirty="0"/>
              <a:t>NWA:</a:t>
            </a:r>
            <a:br>
              <a:rPr lang="en-US" dirty="0"/>
            </a:br>
            <a:r>
              <a:rPr lang="en-US" dirty="0"/>
              <a:t>Flood forecasting Techniques</a:t>
            </a:r>
          </a:p>
          <a:p>
            <a:pPr algn="ctr"/>
            <a:endParaRPr lang="en-US" dirty="0"/>
          </a:p>
        </p:txBody>
      </p:sp>
      <p:pic>
        <p:nvPicPr>
          <p:cNvPr id="18" name="Picture 21">
            <a:extLst>
              <a:ext uri="{FF2B5EF4-FFF2-40B4-BE49-F238E27FC236}">
                <a16:creationId xmlns:a16="http://schemas.microsoft.com/office/drawing/2014/main" id="{6B880A9C-58D2-44AC-9553-BC13E2AE5C5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1890236"/>
            <a:ext cx="2540000" cy="149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4628AB5C-462D-4F31-9054-B53582A0CEBB}"/>
              </a:ext>
            </a:extLst>
          </p:cNvPr>
          <p:cNvSpPr/>
          <p:nvPr>
            <p:custDataLst>
              <p:tags r:id="rId6"/>
            </p:custDataLst>
          </p:nvPr>
        </p:nvSpPr>
        <p:spPr>
          <a:xfrm>
            <a:off x="178005" y="3810000"/>
            <a:ext cx="8787989" cy="18955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a:ea typeface="+mn-ea"/>
                <a:cs typeface="+mn-cs"/>
              </a:rPr>
              <a:t>Av Grade      89 %      	     			79%    						 			          </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Palatino Linotype"/>
              </a:rPr>
              <a:t>Participants   58		      			58				</a:t>
            </a:r>
            <a:endParaRPr kumimoji="0" lang="en-IN" sz="2800" b="0" i="0" u="none" strike="noStrike" kern="1200" cap="none" spc="0" normalizeH="0" baseline="0" noProof="0" dirty="0">
              <a:ln>
                <a:noFill/>
              </a:ln>
              <a:solidFill>
                <a:srgbClr val="C00000"/>
              </a:solidFill>
              <a:effectLst/>
              <a:uLnTx/>
              <a:uFillTx/>
              <a:latin typeface="Palatino Linotype"/>
              <a:ea typeface="+mn-ea"/>
              <a:cs typeface="+mn-cs"/>
            </a:endParaRPr>
          </a:p>
        </p:txBody>
      </p:sp>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715962"/>
          </a:xfrm>
        </p:spPr>
        <p:txBody>
          <a:bodyPr>
            <a:normAutofit fontScale="90000"/>
          </a:bodyPr>
          <a:lstStyle/>
          <a:p>
            <a:pPr fontAlgn="auto">
              <a:spcAft>
                <a:spcPts val="0"/>
              </a:spcAft>
              <a:defRPr/>
            </a:pPr>
            <a:r>
              <a:rPr lang="en-IN" b="1" i="1" dirty="0"/>
              <a:t>Elective Modules</a:t>
            </a:r>
            <a:endParaRPr lang="en-IN" dirty="0"/>
          </a:p>
        </p:txBody>
      </p:sp>
      <p:sp>
        <p:nvSpPr>
          <p:cNvPr id="15367" name="TextBox 7"/>
          <p:cNvSpPr txBox="1">
            <a:spLocks noChangeArrowheads="1"/>
          </p:cNvSpPr>
          <p:nvPr>
            <p:custDataLst>
              <p:tags r:id="rId3"/>
            </p:custDataLst>
          </p:nvPr>
        </p:nvSpPr>
        <p:spPr bwMode="auto">
          <a:xfrm>
            <a:off x="834633" y="861279"/>
            <a:ext cx="7772400" cy="83099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alatino Linotype" pitchFamily="18" charset="0"/>
                <a:ea typeface="+mn-ea"/>
                <a:cs typeface="Arial" charset="0"/>
              </a:rPr>
              <a:t>Week 5 : </a:t>
            </a:r>
            <a:r>
              <a:rPr kumimoji="0" lang="en-US" sz="2400" b="0" i="0" u="none" strike="noStrike" kern="1200" cap="none" spc="0" normalizeH="0" baseline="0" noProof="0" dirty="0">
                <a:ln>
                  <a:noFill/>
                </a:ln>
                <a:solidFill>
                  <a:prstClr val="black"/>
                </a:solidFill>
                <a:effectLst/>
                <a:uLnTx/>
                <a:uFillTx/>
                <a:latin typeface="Palatino Linotype" pitchFamily="18" charset="0"/>
                <a:ea typeface="+mn-ea"/>
                <a:cs typeface="Arial" charset="0"/>
              </a:rPr>
              <a:t>2 required  + at least 1 from 4 optional modules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2400" b="1" i="0" u="none" strike="noStrike" kern="1200" cap="none" spc="0" normalizeH="0" baseline="0" noProof="0" dirty="0">
              <a:ln>
                <a:noFill/>
              </a:ln>
              <a:solidFill>
                <a:prstClr val="black"/>
              </a:solidFill>
              <a:effectLst/>
              <a:uLnTx/>
              <a:uFillTx/>
              <a:latin typeface="Palatino Linotype" pitchFamily="18" charset="0"/>
              <a:ea typeface="+mn-ea"/>
              <a:cs typeface="Arial" charset="0"/>
            </a:endParaRPr>
          </a:p>
        </p:txBody>
      </p:sp>
      <p:sp>
        <p:nvSpPr>
          <p:cNvPr id="14" name="Rectangle 13"/>
          <p:cNvSpPr/>
          <p:nvPr>
            <p:custDataLst>
              <p:tags r:id="rId4"/>
            </p:custDataLst>
          </p:nvPr>
        </p:nvSpPr>
        <p:spPr>
          <a:xfrm>
            <a:off x="141431" y="1692276"/>
            <a:ext cx="8861137" cy="2209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19" name="Picture 10" descr="trop_text_2nd_edition_thumb.jpg">
            <a:extLst>
              <a:ext uri="{FF2B5EF4-FFF2-40B4-BE49-F238E27FC236}">
                <a16:creationId xmlns:a16="http://schemas.microsoft.com/office/drawing/2014/main" id="{D2BACA84-8CF6-4758-AF14-2D637B20F29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3147" y="1970088"/>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trop_text_2nd_edition_thumb.jpg">
            <a:extLst>
              <a:ext uri="{FF2B5EF4-FFF2-40B4-BE49-F238E27FC236}">
                <a16:creationId xmlns:a16="http://schemas.microsoft.com/office/drawing/2014/main" id="{18DE777A-13F3-4716-979E-FA7F7DF241B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80857" y="1970088"/>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trop_text_2nd_edition_thumb.jpg">
            <a:extLst>
              <a:ext uri="{FF2B5EF4-FFF2-40B4-BE49-F238E27FC236}">
                <a16:creationId xmlns:a16="http://schemas.microsoft.com/office/drawing/2014/main" id="{BC9389D9-0403-45EA-AA6B-C482422E09C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04481" y="1971675"/>
            <a:ext cx="19446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trop_text_2nd_edition_thumb.jpg">
            <a:extLst>
              <a:ext uri="{FF2B5EF4-FFF2-40B4-BE49-F238E27FC236}">
                <a16:creationId xmlns:a16="http://schemas.microsoft.com/office/drawing/2014/main" id="{6800CA6C-CF18-4E9C-889A-87C1F47CF69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38003" y="1970088"/>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498C6FCB-5581-4397-9091-994BFB471D92}"/>
              </a:ext>
            </a:extLst>
          </p:cNvPr>
          <p:cNvSpPr txBox="1"/>
          <p:nvPr/>
        </p:nvSpPr>
        <p:spPr>
          <a:xfrm>
            <a:off x="388247" y="2474912"/>
            <a:ext cx="1701800" cy="954088"/>
          </a:xfrm>
          <a:prstGeom prst="rect">
            <a:avLst/>
          </a:prstGeom>
          <a:solidFill>
            <a:schemeClr val="bg1">
              <a:lumMod val="75000"/>
              <a:alpha val="70000"/>
            </a:schemeClr>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Chapter 2: Tropical Remote Sensing Applications </a:t>
            </a:r>
          </a:p>
        </p:txBody>
      </p:sp>
      <p:sp>
        <p:nvSpPr>
          <p:cNvPr id="25" name="TextBox 24">
            <a:extLst>
              <a:ext uri="{FF2B5EF4-FFF2-40B4-BE49-F238E27FC236}">
                <a16:creationId xmlns:a16="http://schemas.microsoft.com/office/drawing/2014/main" id="{4BF48D66-FA27-4269-9A18-E1682DDAE3E2}"/>
              </a:ext>
            </a:extLst>
          </p:cNvPr>
          <p:cNvSpPr txBox="1"/>
          <p:nvPr/>
        </p:nvSpPr>
        <p:spPr>
          <a:xfrm>
            <a:off x="2842001" y="2590086"/>
            <a:ext cx="1509712" cy="738664"/>
          </a:xfrm>
          <a:prstGeom prst="rect">
            <a:avLst/>
          </a:prstGeom>
          <a:solidFill>
            <a:schemeClr val="bg1">
              <a:lumMod val="75000"/>
              <a:alpha val="70000"/>
            </a:schemeClr>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Chapter 3 </a:t>
            </a:r>
            <a:b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b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Global Circulation</a:t>
            </a:r>
            <a:endParaRPr kumimoji="0" lang="en-US" sz="1400" b="1" i="0" u="none" strike="noStrike" kern="1200" cap="none" spc="0" normalizeH="0" baseline="0" noProof="0" dirty="0">
              <a:ln>
                <a:noFill/>
              </a:ln>
              <a:solidFill>
                <a:srgbClr val="FFFF00"/>
              </a:solidFill>
              <a:effectLst>
                <a:glow rad="63500">
                  <a:srgbClr val="6076B4">
                    <a:satMod val="175000"/>
                    <a:alpha val="40000"/>
                  </a:srgbClr>
                </a:glow>
              </a:effectLst>
              <a:uLnTx/>
              <a:uFillTx/>
              <a:latin typeface="Arial" charset="0"/>
              <a:ea typeface="+mn-ea"/>
              <a:cs typeface="Arial" charset="0"/>
            </a:endParaRPr>
          </a:p>
        </p:txBody>
      </p:sp>
      <p:sp>
        <p:nvSpPr>
          <p:cNvPr id="26" name="TextBox 25">
            <a:extLst>
              <a:ext uri="{FF2B5EF4-FFF2-40B4-BE49-F238E27FC236}">
                <a16:creationId xmlns:a16="http://schemas.microsoft.com/office/drawing/2014/main" id="{029C2CA9-ED0B-4B6E-93D0-62AA402002C5}"/>
              </a:ext>
            </a:extLst>
          </p:cNvPr>
          <p:cNvSpPr txBox="1"/>
          <p:nvPr/>
        </p:nvSpPr>
        <p:spPr>
          <a:xfrm>
            <a:off x="5025925" y="2557542"/>
            <a:ext cx="1701800" cy="738664"/>
          </a:xfrm>
          <a:prstGeom prst="rect">
            <a:avLst/>
          </a:prstGeom>
          <a:solidFill>
            <a:schemeClr val="bg1">
              <a:lumMod val="75000"/>
              <a:alpha val="70000"/>
            </a:schemeClr>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Chapter 4 </a:t>
            </a:r>
            <a:b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b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Tropical Variability</a:t>
            </a:r>
            <a:endParaRPr kumimoji="0" lang="en-US" sz="1400" b="1" i="0" u="none" strike="noStrike" kern="1200" cap="none" spc="0" normalizeH="0" baseline="0" noProof="0" dirty="0">
              <a:ln>
                <a:noFill/>
              </a:ln>
              <a:solidFill>
                <a:srgbClr val="FFFF00"/>
              </a:solidFill>
              <a:effectLst>
                <a:glow rad="63500">
                  <a:srgbClr val="6076B4">
                    <a:satMod val="175000"/>
                    <a:alpha val="40000"/>
                  </a:srgbClr>
                </a:glow>
              </a:effectLst>
              <a:uLnTx/>
              <a:uFillTx/>
              <a:latin typeface="Arial" charset="0"/>
              <a:ea typeface="+mn-ea"/>
              <a:cs typeface="Arial" charset="0"/>
            </a:endParaRPr>
          </a:p>
        </p:txBody>
      </p:sp>
      <p:sp>
        <p:nvSpPr>
          <p:cNvPr id="27" name="TextBox 26">
            <a:extLst>
              <a:ext uri="{FF2B5EF4-FFF2-40B4-BE49-F238E27FC236}">
                <a16:creationId xmlns:a16="http://schemas.microsoft.com/office/drawing/2014/main" id="{6E8075C2-33DA-4EF0-BABF-993452423A62}"/>
              </a:ext>
            </a:extLst>
          </p:cNvPr>
          <p:cNvSpPr txBox="1"/>
          <p:nvPr/>
        </p:nvSpPr>
        <p:spPr>
          <a:xfrm>
            <a:off x="7154861" y="2515875"/>
            <a:ext cx="1700069" cy="954107"/>
          </a:xfrm>
          <a:prstGeom prst="rect">
            <a:avLst/>
          </a:prstGeom>
          <a:solidFill>
            <a:schemeClr val="bg1">
              <a:lumMod val="75000"/>
              <a:alpha val="70000"/>
            </a:schemeClr>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Chapter 5</a:t>
            </a:r>
            <a:b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b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Distribution of Moisture &amp; Precipitation</a:t>
            </a:r>
            <a:endParaRPr kumimoji="0" lang="en-US" sz="1400" b="1" i="0" u="none" strike="noStrike" kern="1200" cap="none" spc="0" normalizeH="0" baseline="0" noProof="0" dirty="0">
              <a:ln>
                <a:noFill/>
              </a:ln>
              <a:solidFill>
                <a:srgbClr val="FFFF00"/>
              </a:solidFill>
              <a:effectLst>
                <a:glow rad="63500">
                  <a:srgbClr val="6076B4">
                    <a:satMod val="175000"/>
                    <a:alpha val="40000"/>
                  </a:srgbClr>
                </a:glow>
              </a:effectLst>
              <a:uLnTx/>
              <a:uFillTx/>
              <a:latin typeface="Arial" charset="0"/>
              <a:ea typeface="+mn-ea"/>
              <a:cs typeface="Arial" charset="0"/>
            </a:endParaRPr>
          </a:p>
        </p:txBody>
      </p:sp>
      <p:sp>
        <p:nvSpPr>
          <p:cNvPr id="16" name="Rectangle 15">
            <a:extLst>
              <a:ext uri="{FF2B5EF4-FFF2-40B4-BE49-F238E27FC236}">
                <a16:creationId xmlns:a16="http://schemas.microsoft.com/office/drawing/2014/main" id="{E8F9C142-D09C-4A90-9019-0B4CD4E7B8B8}"/>
              </a:ext>
            </a:extLst>
          </p:cNvPr>
          <p:cNvSpPr/>
          <p:nvPr>
            <p:custDataLst>
              <p:tags r:id="rId5"/>
            </p:custDataLst>
          </p:nvPr>
        </p:nvSpPr>
        <p:spPr>
          <a:xfrm>
            <a:off x="199557" y="4687857"/>
            <a:ext cx="8787989" cy="18955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Palatino Linotype"/>
                <a:ea typeface="+mn-ea"/>
                <a:cs typeface="+mn-cs"/>
              </a:rPr>
              <a:t>Av Grade      61 %      64%    		70% 		81%		 			          </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Palatino Linotype"/>
              </a:rPr>
              <a:t>Participants   39	      13			12		27</a:t>
            </a:r>
            <a:endParaRPr kumimoji="0" lang="en-IN" sz="2800" b="0" i="0" u="none" strike="noStrike" kern="1200" cap="none" spc="0" normalizeH="0" baseline="0" noProof="0" dirty="0">
              <a:ln>
                <a:noFill/>
              </a:ln>
              <a:solidFill>
                <a:srgbClr val="C00000"/>
              </a:solidFill>
              <a:effectLst/>
              <a:uLnTx/>
              <a:uFillTx/>
              <a:latin typeface="Palatino Linotype"/>
              <a:ea typeface="+mn-ea"/>
              <a:cs typeface="+mn-cs"/>
            </a:endParaRPr>
          </a:p>
        </p:txBody>
      </p:sp>
    </p:spTree>
    <p:custDataLst>
      <p:tags r:id="rId1"/>
    </p:custDataLst>
    <p:extLst>
      <p:ext uri="{BB962C8B-B14F-4D97-AF65-F5344CB8AC3E}">
        <p14:creationId xmlns:p14="http://schemas.microsoft.com/office/powerpoint/2010/main" val="8396237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76200" y="2428875"/>
            <a:ext cx="8963025" cy="1752600"/>
          </a:xfrm>
          <a:prstGeom prst="rect">
            <a:avLst/>
          </a:prstGeom>
          <a:solidFill>
            <a:srgbClr val="BBE0E3"/>
          </a:solidFill>
          <a:ln>
            <a:solidFill>
              <a:prstClr val="black"/>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800" b="1" dirty="0">
                <a:solidFill>
                  <a:srgbClr val="002060"/>
                </a:solidFill>
              </a:rPr>
              <a:t>Completing all the required &amp; optional modules</a:t>
            </a:r>
            <a:br>
              <a:rPr lang="en-IN" sz="2800" b="1" dirty="0">
                <a:solidFill>
                  <a:srgbClr val="002060"/>
                </a:solidFill>
              </a:rPr>
            </a:br>
            <a:r>
              <a:rPr lang="en-IN" sz="2800" b="1" dirty="0">
                <a:solidFill>
                  <a:srgbClr val="002060"/>
                </a:solidFill>
              </a:rPr>
              <a:t>&amp;</a:t>
            </a:r>
          </a:p>
          <a:p>
            <a:pPr algn="ctr" fontAlgn="auto">
              <a:spcBef>
                <a:spcPts val="0"/>
              </a:spcBef>
              <a:spcAft>
                <a:spcPts val="0"/>
              </a:spcAft>
              <a:defRPr/>
            </a:pPr>
            <a:r>
              <a:rPr lang="en-IN" sz="2800" b="1" dirty="0">
                <a:solidFill>
                  <a:srgbClr val="002060"/>
                </a:solidFill>
              </a:rPr>
              <a:t>Starting with Final writing Assignment </a:t>
            </a:r>
          </a:p>
        </p:txBody>
      </p:sp>
      <p:sp>
        <p:nvSpPr>
          <p:cNvPr id="16387" name="TextBox 18"/>
          <p:cNvSpPr txBox="1">
            <a:spLocks noChangeArrowheads="1"/>
          </p:cNvSpPr>
          <p:nvPr>
            <p:custDataLst>
              <p:tags r:id="rId3"/>
            </p:custDataLst>
          </p:nvPr>
        </p:nvSpPr>
        <p:spPr bwMode="auto">
          <a:xfrm>
            <a:off x="3657600" y="1447800"/>
            <a:ext cx="1454822"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6 </a:t>
            </a:r>
            <a:endParaRPr lang="en-IN" sz="2800" b="1" dirty="0"/>
          </a:p>
        </p:txBody>
      </p:sp>
    </p:spTree>
    <p:custDataLst>
      <p:tags r:id="rId1"/>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76200" y="2428874"/>
            <a:ext cx="8963025" cy="2447926"/>
          </a:xfrm>
          <a:prstGeom prst="rect">
            <a:avLst/>
          </a:prstGeom>
          <a:solidFill>
            <a:srgbClr val="BBE0E3"/>
          </a:solidFill>
          <a:ln>
            <a:solidFill>
              <a:prstClr val="black"/>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800" b="1" dirty="0">
                <a:solidFill>
                  <a:srgbClr val="002060"/>
                </a:solidFill>
              </a:rPr>
              <a:t>Submission of Final writing Assignment</a:t>
            </a:r>
          </a:p>
          <a:p>
            <a:pPr algn="ctr" fontAlgn="auto">
              <a:spcBef>
                <a:spcPts val="0"/>
              </a:spcBef>
              <a:spcAft>
                <a:spcPts val="0"/>
              </a:spcAft>
              <a:defRPr/>
            </a:pPr>
            <a:br>
              <a:rPr lang="en-IN" sz="2800" b="1" dirty="0">
                <a:solidFill>
                  <a:srgbClr val="002060"/>
                </a:solidFill>
              </a:rPr>
            </a:br>
            <a:r>
              <a:rPr lang="en-IN" sz="2800" b="1" dirty="0">
                <a:solidFill>
                  <a:srgbClr val="002060"/>
                </a:solidFill>
              </a:rPr>
              <a:t>Course Evaluation Survey</a:t>
            </a:r>
          </a:p>
          <a:p>
            <a:pPr algn="ctr" fontAlgn="auto">
              <a:spcBef>
                <a:spcPts val="0"/>
              </a:spcBef>
              <a:spcAft>
                <a:spcPts val="0"/>
              </a:spcAft>
              <a:defRPr/>
            </a:pPr>
            <a:endParaRPr lang="en-IN" sz="2800" b="1" dirty="0">
              <a:solidFill>
                <a:srgbClr val="002060"/>
              </a:solidFill>
            </a:endParaRPr>
          </a:p>
          <a:p>
            <a:pPr algn="ctr" fontAlgn="auto">
              <a:spcBef>
                <a:spcPts val="0"/>
              </a:spcBef>
              <a:spcAft>
                <a:spcPts val="0"/>
              </a:spcAft>
              <a:defRPr/>
            </a:pPr>
            <a:r>
              <a:rPr lang="en-IN" sz="2800" b="1" dirty="0">
                <a:solidFill>
                  <a:srgbClr val="002060"/>
                </a:solidFill>
              </a:rPr>
              <a:t>Concluding Webinar </a:t>
            </a:r>
          </a:p>
        </p:txBody>
      </p:sp>
      <p:sp>
        <p:nvSpPr>
          <p:cNvPr id="2" name="Title 1"/>
          <p:cNvSpPr>
            <a:spLocks noGrp="1"/>
          </p:cNvSpPr>
          <p:nvPr>
            <p:ph type="title"/>
            <p:custDataLst>
              <p:tags r:id="rId3"/>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7412" name="TextBox 18"/>
          <p:cNvSpPr txBox="1">
            <a:spLocks noChangeArrowheads="1"/>
          </p:cNvSpPr>
          <p:nvPr>
            <p:custDataLst>
              <p:tags r:id="rId4"/>
            </p:custDataLst>
          </p:nvPr>
        </p:nvSpPr>
        <p:spPr bwMode="auto">
          <a:xfrm>
            <a:off x="3733800" y="1448127"/>
            <a:ext cx="1365054" cy="52322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b="1" dirty="0"/>
              <a:t>Week 7</a:t>
            </a:r>
            <a:endParaRPr lang="en-IN" sz="2800" b="1" dirty="0"/>
          </a:p>
        </p:txBody>
      </p:sp>
    </p:spTree>
    <p:custDataLst>
      <p:tags r:id="rId1"/>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228600"/>
            <a:ext cx="8763000" cy="685800"/>
          </a:xfrm>
        </p:spPr>
        <p:txBody>
          <a:bodyPr/>
          <a:lstStyle/>
          <a:p>
            <a:pPr fontAlgn="auto">
              <a:spcAft>
                <a:spcPts val="0"/>
              </a:spcAft>
              <a:defRPr/>
            </a:pPr>
            <a:r>
              <a:rPr lang="en-IN" sz="3200" b="1" i="1" dirty="0"/>
              <a:t>Final Writing Assignment</a:t>
            </a:r>
            <a:endParaRPr lang="en-IN" sz="3200" dirty="0"/>
          </a:p>
        </p:txBody>
      </p:sp>
      <p:sp>
        <p:nvSpPr>
          <p:cNvPr id="3" name="Content Placeholder 2"/>
          <p:cNvSpPr>
            <a:spLocks noGrp="1"/>
          </p:cNvSpPr>
          <p:nvPr>
            <p:ph idx="1"/>
            <p:custDataLst>
              <p:tags r:id="rId3"/>
            </p:custDataLst>
          </p:nvPr>
        </p:nvSpPr>
        <p:spPr>
          <a:xfrm>
            <a:off x="381000" y="1066800"/>
            <a:ext cx="8534400" cy="5181600"/>
          </a:xfrm>
        </p:spPr>
        <p:txBody>
          <a:bodyPr rtlCol="0">
            <a:noAutofit/>
          </a:bodyPr>
          <a:lstStyle/>
          <a:p>
            <a:pPr marL="0" indent="0" fontAlgn="auto">
              <a:spcBef>
                <a:spcPts val="2400"/>
              </a:spcBef>
              <a:spcAft>
                <a:spcPts val="0"/>
              </a:spcAft>
              <a:buFont typeface="Arial" pitchFamily="34" charset="0"/>
              <a:buNone/>
              <a:defRPr/>
            </a:pPr>
            <a:r>
              <a:rPr lang="en-IN" sz="2800" b="1" dirty="0">
                <a:solidFill>
                  <a:srgbClr val="002060"/>
                </a:solidFill>
              </a:rPr>
              <a:t>Choose one topic area:</a:t>
            </a:r>
          </a:p>
          <a:p>
            <a:pPr eaLnBrk="1" hangingPunct="1">
              <a:spcBef>
                <a:spcPts val="600"/>
              </a:spcBef>
              <a:defRPr/>
            </a:pPr>
            <a:r>
              <a:rPr lang="en-IN" sz="2200" b="1" dirty="0">
                <a:solidFill>
                  <a:srgbClr val="002060"/>
                </a:solidFill>
              </a:rPr>
              <a:t>Option A: </a:t>
            </a:r>
            <a:r>
              <a:rPr lang="en-US" sz="2200" b="1" dirty="0">
                <a:solidFill>
                  <a:srgbClr val="002060"/>
                </a:solidFill>
              </a:rPr>
              <a:t>Describe a modeling project. Do you use distributed modeling, or lumped, or some other variation? Do you produce an ensemble of output? Is your modeling approach different depending on the watershed focus?</a:t>
            </a:r>
          </a:p>
          <a:p>
            <a:pPr eaLnBrk="1" hangingPunct="1">
              <a:spcBef>
                <a:spcPts val="600"/>
              </a:spcBef>
              <a:defRPr/>
            </a:pPr>
            <a:r>
              <a:rPr lang="en-US" sz="2200" b="1" dirty="0">
                <a:solidFill>
                  <a:srgbClr val="002060"/>
                </a:solidFill>
              </a:rPr>
              <a:t>Option B: The Dams and Dam Failure lesson showed statistics of dams (type and age) in the United States. Prepare a report that describes the dams in your area, the primary use of those dams, and the biggest challenges. If you are in an area where Glacial Lake Outburst Floods (GLOFs) are possible, does your knowledge of dam failure enhance your understanding or effect your ability to analyze GLOF's? </a:t>
            </a:r>
            <a:endParaRPr lang="en-IN" sz="2200" b="1" dirty="0">
              <a:solidFill>
                <a:srgbClr val="002060"/>
              </a:solidFill>
            </a:endParaRPr>
          </a:p>
          <a:p>
            <a:pPr fontAlgn="auto">
              <a:spcBef>
                <a:spcPts val="2400"/>
              </a:spcBef>
              <a:spcAft>
                <a:spcPts val="0"/>
              </a:spcAft>
              <a:buFont typeface="Arial" pitchFamily="34" charset="0"/>
              <a:buChar char="•"/>
              <a:defRPr/>
            </a:pPr>
            <a:endParaRPr lang="en-IN" sz="2800" b="1" dirty="0">
              <a:solidFill>
                <a:srgbClr val="002060"/>
              </a:solidFill>
            </a:endParaRPr>
          </a:p>
        </p:txBody>
      </p:sp>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228600"/>
            <a:ext cx="8229600" cy="609600"/>
          </a:xfrm>
        </p:spPr>
        <p:txBody>
          <a:bodyPr/>
          <a:lstStyle/>
          <a:p>
            <a:pPr fontAlgn="auto">
              <a:spcAft>
                <a:spcPts val="0"/>
              </a:spcAft>
              <a:defRPr/>
            </a:pPr>
            <a:r>
              <a:rPr lang="en-IN" sz="3200" b="1" i="1" dirty="0"/>
              <a:t>…Final Writing Assignment</a:t>
            </a:r>
            <a:endParaRPr lang="en-IN" sz="3200" dirty="0"/>
          </a:p>
        </p:txBody>
      </p:sp>
      <p:sp>
        <p:nvSpPr>
          <p:cNvPr id="3" name="Content Placeholder 2"/>
          <p:cNvSpPr>
            <a:spLocks noGrp="1"/>
          </p:cNvSpPr>
          <p:nvPr>
            <p:ph idx="1"/>
            <p:custDataLst>
              <p:tags r:id="rId3"/>
            </p:custDataLst>
          </p:nvPr>
        </p:nvSpPr>
        <p:spPr>
          <a:xfrm>
            <a:off x="533400" y="1066800"/>
            <a:ext cx="8001000" cy="5181600"/>
          </a:xfrm>
        </p:spPr>
        <p:txBody>
          <a:bodyPr rtlCol="0">
            <a:noAutofit/>
          </a:bodyPr>
          <a:lstStyle/>
          <a:p>
            <a:pPr marL="0" indent="0" fontAlgn="auto">
              <a:spcBef>
                <a:spcPts val="2400"/>
              </a:spcBef>
              <a:spcAft>
                <a:spcPts val="0"/>
              </a:spcAft>
              <a:buFont typeface="Arial" pitchFamily="34" charset="0"/>
              <a:buNone/>
              <a:defRPr/>
            </a:pPr>
            <a:r>
              <a:rPr lang="en-IN" sz="2800" b="1" dirty="0">
                <a:solidFill>
                  <a:srgbClr val="002060"/>
                </a:solidFill>
              </a:rPr>
              <a:t>Choose one topic area:</a:t>
            </a:r>
          </a:p>
          <a:p>
            <a:pPr>
              <a:spcBef>
                <a:spcPts val="600"/>
              </a:spcBef>
              <a:defRPr/>
            </a:pPr>
            <a:r>
              <a:rPr lang="en-IN" sz="2200" b="1" dirty="0">
                <a:solidFill>
                  <a:srgbClr val="002060"/>
                </a:solidFill>
              </a:rPr>
              <a:t>Option </a:t>
            </a:r>
            <a:r>
              <a:rPr lang="en-US" sz="2200" b="1" dirty="0">
                <a:solidFill>
                  <a:srgbClr val="002060"/>
                </a:solidFill>
              </a:rPr>
              <a:t>C: Perform a verification study using model forecast results and data from your region. Describe the data available for verifying your current hydrologic forecasts. Use at least two verification scores and explain your results. What are the strengths and weaknesses of your model?</a:t>
            </a:r>
          </a:p>
          <a:p>
            <a:pPr>
              <a:spcBef>
                <a:spcPts val="600"/>
              </a:spcBef>
              <a:defRPr/>
            </a:pPr>
            <a:r>
              <a:rPr lang="en-US" sz="2200" b="1" dirty="0">
                <a:solidFill>
                  <a:srgbClr val="002060"/>
                </a:solidFill>
              </a:rPr>
              <a:t>Option D: Describe the impacts, variability, and uncertainty regarding precipitation in your area associated with climate cycles such as ENSO, MJO, or seasonal monsoons. What are trends and future projections? Week four modules in option 2 and or 3 will assist with this written assignment.</a:t>
            </a:r>
            <a:endParaRPr lang="en-IN" sz="2200" b="1" dirty="0">
              <a:solidFill>
                <a:srgbClr val="002060"/>
              </a:solidFill>
            </a:endParaRPr>
          </a:p>
          <a:p>
            <a:pPr fontAlgn="auto">
              <a:spcBef>
                <a:spcPts val="2400"/>
              </a:spcBef>
              <a:spcAft>
                <a:spcPts val="0"/>
              </a:spcAft>
              <a:buFont typeface="Arial" pitchFamily="34" charset="0"/>
              <a:buChar char="•"/>
              <a:defRPr/>
            </a:pPr>
            <a:endParaRPr lang="en-IN" sz="2800" b="1" dirty="0">
              <a:solidFill>
                <a:srgbClr val="002060"/>
              </a:solidFill>
            </a:endParaRPr>
          </a:p>
        </p:txBody>
      </p:sp>
    </p:spTree>
    <p:custDataLst>
      <p:tags r:id="rId1"/>
    </p:custDataLst>
    <p:extLst>
      <p:ext uri="{BB962C8B-B14F-4D97-AF65-F5344CB8AC3E}">
        <p14:creationId xmlns:p14="http://schemas.microsoft.com/office/powerpoint/2010/main" val="17152322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199" y="1736507"/>
            <a:ext cx="1843087" cy="1843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48" name="TextBox 4"/>
          <p:cNvSpPr txBox="1">
            <a:spLocks noChangeArrowheads="1"/>
          </p:cNvSpPr>
          <p:nvPr>
            <p:custDataLst>
              <p:tags r:id="rId2"/>
            </p:custDataLst>
          </p:nvPr>
        </p:nvSpPr>
        <p:spPr bwMode="auto">
          <a:xfrm>
            <a:off x="700088" y="3579594"/>
            <a:ext cx="2178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Mustafa </a:t>
            </a:r>
            <a:r>
              <a:rPr lang="en-US" dirty="0" err="1"/>
              <a:t>Adiguzel</a:t>
            </a:r>
            <a:br>
              <a:rPr lang="en-US" dirty="0"/>
            </a:br>
            <a:r>
              <a:rPr lang="en-US" dirty="0" err="1"/>
              <a:t>WMO</a:t>
            </a:r>
            <a:endParaRPr lang="en-IN" dirty="0"/>
          </a:p>
        </p:txBody>
      </p:sp>
      <p:pic>
        <p:nvPicPr>
          <p:cNvPr id="6149"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4561" y="1744663"/>
            <a:ext cx="1766887" cy="1766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50" name="TextBox 5"/>
          <p:cNvSpPr txBox="1">
            <a:spLocks noChangeArrowheads="1"/>
          </p:cNvSpPr>
          <p:nvPr>
            <p:custDataLst>
              <p:tags r:id="rId3"/>
            </p:custDataLst>
          </p:nvPr>
        </p:nvSpPr>
        <p:spPr bwMode="auto">
          <a:xfrm>
            <a:off x="3317746" y="3507861"/>
            <a:ext cx="2189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Claudio </a:t>
            </a:r>
            <a:r>
              <a:rPr lang="en-US" dirty="0" err="1"/>
              <a:t>Caponi</a:t>
            </a:r>
            <a:br>
              <a:rPr lang="en-US" dirty="0"/>
            </a:br>
            <a:r>
              <a:rPr lang="en-US" dirty="0"/>
              <a:t>WMO</a:t>
            </a:r>
            <a:endParaRPr lang="en-IN" dirty="0"/>
          </a:p>
        </p:txBody>
      </p:sp>
      <p:sp>
        <p:nvSpPr>
          <p:cNvPr id="6157" name="Rectangle 14"/>
          <p:cNvSpPr>
            <a:spLocks noChangeArrowheads="1"/>
          </p:cNvSpPr>
          <p:nvPr>
            <p:custDataLst>
              <p:tags r:id="rId4"/>
            </p:custDataLst>
          </p:nvPr>
        </p:nvSpPr>
        <p:spPr bwMode="auto">
          <a:xfrm>
            <a:off x="2075654" y="5941153"/>
            <a:ext cx="229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err="1">
                <a:latin typeface="Palatino Linotype" pitchFamily="18" charset="0"/>
              </a:rPr>
              <a:t>Nirina</a:t>
            </a:r>
            <a:r>
              <a:rPr lang="en-US" dirty="0">
                <a:latin typeface="Palatino Linotype" pitchFamily="18" charset="0"/>
              </a:rPr>
              <a:t> </a:t>
            </a:r>
            <a:r>
              <a:rPr lang="en-US" dirty="0" err="1">
                <a:latin typeface="Palatino Linotype" pitchFamily="18" charset="0"/>
              </a:rPr>
              <a:t>Ravalitera</a:t>
            </a:r>
            <a:endParaRPr lang="en-US" dirty="0">
              <a:latin typeface="Palatino Linotype" pitchFamily="18" charset="0"/>
            </a:endParaRPr>
          </a:p>
          <a:p>
            <a:pPr algn="ctr"/>
            <a:r>
              <a:rPr lang="en-US" dirty="0" err="1">
                <a:latin typeface="Palatino Linotype" pitchFamily="18" charset="0"/>
              </a:rPr>
              <a:t>WMO</a:t>
            </a:r>
            <a:endParaRPr lang="en-US" dirty="0">
              <a:latin typeface="Palatino Linotype" pitchFamily="18" charset="0"/>
            </a:endParaRPr>
          </a:p>
        </p:txBody>
      </p:sp>
      <p:sp>
        <p:nvSpPr>
          <p:cNvPr id="6158" name="AutoShape 2" descr="Nirina"/>
          <p:cNvSpPr>
            <a:spLocks noChangeAspect="1" noChangeArrowheads="1"/>
          </p:cNvSpPr>
          <p:nvPr>
            <p:custDataLst>
              <p:tags r:id="rId5"/>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sp>
        <p:nvSpPr>
          <p:cNvPr id="6159" name="AutoShape 4" descr="Nirina"/>
          <p:cNvSpPr>
            <a:spLocks noChangeAspect="1" noChangeArrowheads="1"/>
          </p:cNvSpPr>
          <p:nvPr>
            <p:custDataLst>
              <p:tags r:id="rId6"/>
            </p:custDataLst>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pic>
        <p:nvPicPr>
          <p:cNvPr id="6160" name="Picture 5" descr="C:\Users\admin\Desktop\DL_Basic_2015\Niri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2319" y="4194391"/>
            <a:ext cx="1706562" cy="1706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Matt Kelsc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7649" y="1672194"/>
            <a:ext cx="1688152" cy="18526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6"/>
          <p:cNvSpPr txBox="1">
            <a:spLocks noChangeArrowheads="1"/>
          </p:cNvSpPr>
          <p:nvPr>
            <p:custDataLst>
              <p:tags r:id="rId7"/>
            </p:custDataLst>
          </p:nvPr>
        </p:nvSpPr>
        <p:spPr bwMode="auto">
          <a:xfrm>
            <a:off x="6453662" y="3548060"/>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Matthew </a:t>
            </a:r>
            <a:r>
              <a:rPr lang="en-US" dirty="0" err="1"/>
              <a:t>Kelsch</a:t>
            </a:r>
            <a:endParaRPr lang="en-US" dirty="0"/>
          </a:p>
          <a:p>
            <a:pPr algn="ctr"/>
            <a:r>
              <a:rPr lang="en-US" dirty="0"/>
              <a:t>UCAR</a:t>
            </a:r>
            <a:endParaRPr lang="en-IN" dirty="0"/>
          </a:p>
        </p:txBody>
      </p:sp>
      <p:sp>
        <p:nvSpPr>
          <p:cNvPr id="19" name="Title 1"/>
          <p:cNvSpPr txBox="1">
            <a:spLocks/>
          </p:cNvSpPr>
          <p:nvPr>
            <p:custDataLst>
              <p:tags r:id="rId8"/>
            </p:custDataLst>
          </p:nvPr>
        </p:nvSpPr>
        <p:spPr>
          <a:xfrm>
            <a:off x="0" y="0"/>
            <a:ext cx="9143999" cy="1600200"/>
          </a:xfrm>
          <a:prstGeom prst="rect">
            <a:avLst/>
          </a:prstGeom>
        </p:spPr>
        <p:txBody>
          <a:bodyPr vert="horz" lIns="91440" tIns="45720" rIns="91440" bIns="45720" rtlCol="0" anchor="b">
            <a:noAutofit/>
          </a:bodyPr>
          <a:lstStyle/>
          <a:p>
            <a:pPr lvl="0" algn="ctr" fontAlgn="auto">
              <a:lnSpc>
                <a:spcPts val="5800"/>
              </a:lnSpc>
              <a:spcAft>
                <a:spcPts val="0"/>
              </a:spcAft>
              <a:defRPr/>
            </a:pPr>
            <a:r>
              <a:rPr lang="en-US" sz="4400" dirty="0">
                <a:solidFill>
                  <a:schemeClr val="tx2"/>
                </a:solidFill>
                <a:effectLst>
                  <a:outerShdw blurRad="63500" dist="38100" dir="5400000" algn="t" rotWithShape="0">
                    <a:prstClr val="black">
                      <a:alpha val="25000"/>
                    </a:prstClr>
                  </a:outerShdw>
                </a:effectLst>
                <a:latin typeface="+mn-lt"/>
                <a:ea typeface="+mj-ea"/>
                <a:cs typeface="+mj-cs"/>
              </a:rPr>
              <a:t>Course Facilitators from </a:t>
            </a:r>
            <a:br>
              <a:rPr lang="en-US" sz="4400" dirty="0">
                <a:solidFill>
                  <a:schemeClr val="tx2"/>
                </a:solidFill>
                <a:effectLst>
                  <a:outerShdw blurRad="63500" dist="38100" dir="5400000" algn="t" rotWithShape="0">
                    <a:prstClr val="black">
                      <a:alpha val="25000"/>
                    </a:prstClr>
                  </a:outerShdw>
                </a:effectLst>
                <a:latin typeface="+mn-lt"/>
                <a:ea typeface="+mj-ea"/>
                <a:cs typeface="+mj-cs"/>
              </a:rPr>
            </a:br>
            <a:r>
              <a:rPr lang="en-US" sz="4400" dirty="0" err="1">
                <a:solidFill>
                  <a:schemeClr val="tx2"/>
                </a:solidFill>
                <a:effectLst>
                  <a:outerShdw blurRad="63500" dist="38100" dir="5400000" algn="t" rotWithShape="0">
                    <a:prstClr val="black">
                      <a:alpha val="25000"/>
                    </a:prstClr>
                  </a:outerShdw>
                </a:effectLst>
                <a:latin typeface="+mn-lt"/>
                <a:ea typeface="+mj-ea"/>
                <a:cs typeface="+mj-cs"/>
              </a:rPr>
              <a:t>WMO</a:t>
            </a:r>
            <a:r>
              <a:rPr lang="en-US" sz="4400" dirty="0">
                <a:solidFill>
                  <a:schemeClr val="tx2"/>
                </a:solidFill>
                <a:effectLst>
                  <a:outerShdw blurRad="63500" dist="38100" dir="5400000" algn="t" rotWithShape="0">
                    <a:prstClr val="black">
                      <a:alpha val="25000"/>
                    </a:prstClr>
                  </a:outerShdw>
                </a:effectLst>
                <a:latin typeface="+mn-lt"/>
                <a:ea typeface="+mj-ea"/>
                <a:cs typeface="+mj-cs"/>
              </a:rPr>
              <a:t> &amp; COMET</a:t>
            </a:r>
            <a:endParaRPr kumimoji="0" lang="en-IN" sz="4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
        <p:nvSpPr>
          <p:cNvPr id="14" name="Rectangle 7"/>
          <p:cNvSpPr>
            <a:spLocks noChangeArrowheads="1"/>
          </p:cNvSpPr>
          <p:nvPr>
            <p:custDataLst>
              <p:tags r:id="rId9"/>
            </p:custDataLst>
          </p:nvPr>
        </p:nvSpPr>
        <p:spPr bwMode="auto">
          <a:xfrm>
            <a:off x="4919954" y="6011833"/>
            <a:ext cx="18790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latin typeface="Palatino Linotype" pitchFamily="18" charset="0"/>
              </a:rPr>
              <a:t>Thomas Hopson</a:t>
            </a:r>
          </a:p>
          <a:p>
            <a:pPr algn="ctr"/>
            <a:r>
              <a:rPr lang="en-US" dirty="0">
                <a:latin typeface="Palatino Linotype" pitchFamily="18" charset="0"/>
              </a:rPr>
              <a:t>UCAR </a:t>
            </a:r>
          </a:p>
        </p:txBody>
      </p:sp>
      <p:pic>
        <p:nvPicPr>
          <p:cNvPr id="2" name="Picture 1">
            <a:extLst>
              <a:ext uri="{FF2B5EF4-FFF2-40B4-BE49-F238E27FC236}">
                <a16:creationId xmlns:a16="http://schemas.microsoft.com/office/drawing/2014/main" id="{D47644ED-2967-44C0-99D6-C53DC0649E86}"/>
              </a:ext>
            </a:extLst>
          </p:cNvPr>
          <p:cNvPicPr>
            <a:picLocks noChangeAspect="1"/>
          </p:cNvPicPr>
          <p:nvPr/>
        </p:nvPicPr>
        <p:blipFill>
          <a:blip r:embed="rId16"/>
          <a:stretch>
            <a:fillRect/>
          </a:stretch>
        </p:blipFill>
        <p:spPr>
          <a:xfrm>
            <a:off x="5296795" y="4029158"/>
            <a:ext cx="1502200" cy="1997338"/>
          </a:xfrm>
          <a:prstGeom prst="rect">
            <a:avLst/>
          </a:prstGeom>
        </p:spPr>
      </p:pic>
    </p:spTree>
    <p:custDataLst>
      <p:tags r:id="rId1"/>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11543" y="304800"/>
            <a:ext cx="8222857" cy="990600"/>
          </a:xfrm>
        </p:spPr>
        <p:txBody>
          <a:bodyPr/>
          <a:lstStyle/>
          <a:p>
            <a:pPr fontAlgn="auto">
              <a:spcAft>
                <a:spcPts val="0"/>
              </a:spcAft>
              <a:defRPr/>
            </a:pPr>
            <a:r>
              <a:rPr lang="en-IN" b="1" i="1" dirty="0"/>
              <a:t>Participation Guidelines</a:t>
            </a:r>
            <a:endParaRPr lang="en-IN" dirty="0"/>
          </a:p>
        </p:txBody>
      </p:sp>
      <p:sp>
        <p:nvSpPr>
          <p:cNvPr id="3" name="Content Placeholder 2"/>
          <p:cNvSpPr>
            <a:spLocks noGrp="1"/>
          </p:cNvSpPr>
          <p:nvPr>
            <p:ph idx="1"/>
            <p:custDataLst>
              <p:tags r:id="rId3"/>
            </p:custDataLst>
          </p:nvPr>
        </p:nvSpPr>
        <p:spPr>
          <a:xfrm>
            <a:off x="228600" y="1905000"/>
            <a:ext cx="8603544" cy="3577771"/>
          </a:xfrm>
        </p:spPr>
        <p:txBody>
          <a:bodyPr rtlCol="0">
            <a:normAutofit/>
          </a:bodyPr>
          <a:lstStyle/>
          <a:p>
            <a:pPr fontAlgn="auto">
              <a:spcBef>
                <a:spcPts val="2400"/>
              </a:spcBef>
              <a:spcAft>
                <a:spcPts val="0"/>
              </a:spcAft>
              <a:buFont typeface="Arial" pitchFamily="34" charset="0"/>
              <a:buChar char="•"/>
              <a:defRPr/>
            </a:pPr>
            <a:r>
              <a:rPr lang="en-IN" sz="2800" b="1" u="sng" dirty="0">
                <a:solidFill>
                  <a:srgbClr val="002060"/>
                </a:solidFill>
              </a:rPr>
              <a:t>DON’T forget to take the online quiz associated with each of the modules</a:t>
            </a:r>
          </a:p>
          <a:p>
            <a:pPr lvl="1" fontAlgn="auto">
              <a:spcBef>
                <a:spcPts val="2400"/>
              </a:spcBef>
              <a:spcAft>
                <a:spcPts val="0"/>
              </a:spcAft>
              <a:buFont typeface="Wingdings" pitchFamily="2" charset="2"/>
              <a:buChar char="Ø"/>
              <a:defRPr/>
            </a:pPr>
            <a:r>
              <a:rPr lang="en-IN" sz="2800" b="1" dirty="0">
                <a:solidFill>
                  <a:srgbClr val="002060"/>
                </a:solidFill>
              </a:rPr>
              <a:t>You must pass each quiz with at least 70 % marks to receive credit for the module.</a:t>
            </a:r>
          </a:p>
          <a:p>
            <a:pPr lvl="1" fontAlgn="auto">
              <a:spcBef>
                <a:spcPts val="2400"/>
              </a:spcBef>
              <a:spcAft>
                <a:spcPts val="0"/>
              </a:spcAft>
              <a:buFont typeface="Wingdings" pitchFamily="2" charset="2"/>
              <a:buChar char="Ø"/>
              <a:defRPr/>
            </a:pPr>
            <a:r>
              <a:rPr lang="en-IN" sz="2800" b="1" dirty="0">
                <a:solidFill>
                  <a:srgbClr val="002060"/>
                </a:solidFill>
              </a:rPr>
              <a:t>You may re-take a quiz as many times as it takes to succeed</a:t>
            </a:r>
            <a:endParaRPr lang="en-IN" sz="2800" dirty="0">
              <a:solidFill>
                <a:srgbClr val="002060"/>
              </a:solidFill>
            </a:endParaRPr>
          </a:p>
        </p:txBody>
      </p:sp>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990600"/>
          </a:xfrm>
        </p:spPr>
        <p:txBody>
          <a:bodyPr/>
          <a:lstStyle/>
          <a:p>
            <a:pPr fontAlgn="auto">
              <a:spcAft>
                <a:spcPts val="0"/>
              </a:spcAft>
              <a:defRPr/>
            </a:pPr>
            <a:r>
              <a:rPr lang="en-IN" sz="4800" b="1" i="1" dirty="0"/>
              <a:t>Concluding Webinar Session</a:t>
            </a:r>
            <a:endParaRPr lang="en-IN" sz="4800" dirty="0"/>
          </a:p>
        </p:txBody>
      </p:sp>
      <p:sp>
        <p:nvSpPr>
          <p:cNvPr id="3" name="Content Placeholder 2"/>
          <p:cNvSpPr>
            <a:spLocks noGrp="1"/>
          </p:cNvSpPr>
          <p:nvPr>
            <p:ph idx="1"/>
            <p:custDataLst>
              <p:tags r:id="rId3"/>
            </p:custDataLst>
          </p:nvPr>
        </p:nvSpPr>
        <p:spPr>
          <a:xfrm>
            <a:off x="533400" y="1828800"/>
            <a:ext cx="8229600" cy="4525963"/>
          </a:xfrm>
        </p:spPr>
        <p:txBody>
          <a:bodyPr/>
          <a:lstStyle/>
          <a:p>
            <a:pPr>
              <a:spcBef>
                <a:spcPts val="3000"/>
              </a:spcBef>
            </a:pPr>
            <a:r>
              <a:rPr lang="en-IN" sz="2800" b="1" dirty="0">
                <a:solidFill>
                  <a:srgbClr val="002060"/>
                </a:solidFill>
              </a:rPr>
              <a:t>Scheduled for 23 July 2021 , 1100 hrs Indian Standard Time, Review main themes covered in written assignments</a:t>
            </a:r>
          </a:p>
          <a:p>
            <a:pPr>
              <a:spcBef>
                <a:spcPts val="3000"/>
              </a:spcBef>
            </a:pPr>
            <a:r>
              <a:rPr lang="en-IN" sz="2800" b="1" dirty="0">
                <a:solidFill>
                  <a:srgbClr val="002060"/>
                </a:solidFill>
              </a:rPr>
              <a:t>Discuss questions/topics/issues from the discussion forums</a:t>
            </a:r>
          </a:p>
          <a:p>
            <a:pPr>
              <a:spcBef>
                <a:spcPts val="3000"/>
              </a:spcBef>
            </a:pPr>
            <a:r>
              <a:rPr lang="en-IN" sz="2800" b="1" dirty="0">
                <a:solidFill>
                  <a:srgbClr val="002060"/>
                </a:solidFill>
              </a:rPr>
              <a:t>Answer any final questions (you may post these in advance in the course forum)</a:t>
            </a:r>
          </a:p>
        </p:txBody>
      </p:sp>
    </p:spTree>
    <p:custDataLst>
      <p:tags r:id="rId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05000" y="304800"/>
            <a:ext cx="5749925" cy="457200"/>
          </a:xfrm>
        </p:spPr>
        <p:txBody>
          <a:bodyPr/>
          <a:lstStyle/>
          <a:p>
            <a:pPr algn="l" fontAlgn="auto">
              <a:spcAft>
                <a:spcPts val="0"/>
              </a:spcAft>
              <a:defRPr/>
            </a:pPr>
            <a:r>
              <a:rPr lang="en-IN" sz="4000" b="1" i="1" dirty="0"/>
              <a:t>PARTICIPANTS</a:t>
            </a:r>
            <a:endParaRPr lang="en-IN" sz="4000" dirty="0"/>
          </a:p>
        </p:txBody>
      </p:sp>
      <p:sp>
        <p:nvSpPr>
          <p:cNvPr id="3" name="Content Placeholder 2"/>
          <p:cNvSpPr>
            <a:spLocks noGrp="1"/>
          </p:cNvSpPr>
          <p:nvPr>
            <p:ph idx="1"/>
            <p:custDataLst>
              <p:tags r:id="rId3"/>
            </p:custDataLst>
          </p:nvPr>
        </p:nvSpPr>
        <p:spPr>
          <a:xfrm>
            <a:off x="228600" y="762000"/>
            <a:ext cx="8153400" cy="4495800"/>
          </a:xfrm>
        </p:spPr>
        <p:txBody>
          <a:bodyPr/>
          <a:lstStyle/>
          <a:p>
            <a:pPr marL="1608138" indent="544513" algn="just">
              <a:buFont typeface="+mj-lt"/>
              <a:buAutoNum type="arabicPeriod"/>
            </a:pPr>
            <a:r>
              <a:rPr lang="en-IN" b="1" dirty="0">
                <a:solidFill>
                  <a:srgbClr val="C00000"/>
                </a:solidFill>
                <a:latin typeface="Arial Black" panose="020B0A04020102020204" pitchFamily="34" charset="0"/>
              </a:rPr>
              <a:t>Kingdom of Bhutan</a:t>
            </a:r>
          </a:p>
          <a:p>
            <a:pPr marL="1608138" indent="544513" algn="just">
              <a:buFont typeface="+mj-lt"/>
              <a:buAutoNum type="arabicPeriod"/>
            </a:pPr>
            <a:r>
              <a:rPr lang="en-IN" b="1" dirty="0">
                <a:solidFill>
                  <a:srgbClr val="C00000"/>
                </a:solidFill>
                <a:latin typeface="Arial Black" panose="020B0A04020102020204" pitchFamily="34" charset="0"/>
                <a:cs typeface="Arial" pitchFamily="34" charset="0"/>
              </a:rPr>
              <a:t> </a:t>
            </a:r>
            <a:r>
              <a:rPr lang="en-IN" b="1" dirty="0">
                <a:solidFill>
                  <a:srgbClr val="C00000"/>
                </a:solidFill>
                <a:latin typeface="Arial Black" panose="020B0A04020102020204" pitchFamily="34" charset="0"/>
              </a:rPr>
              <a:t>India </a:t>
            </a:r>
          </a:p>
          <a:p>
            <a:pPr marL="1608138" indent="544513" algn="just">
              <a:buFont typeface="+mj-lt"/>
              <a:buAutoNum type="arabicPeriod"/>
            </a:pPr>
            <a:r>
              <a:rPr lang="en-IN" b="1" dirty="0">
                <a:solidFill>
                  <a:srgbClr val="C00000"/>
                </a:solidFill>
                <a:latin typeface="Arial Black" panose="020B0A04020102020204" pitchFamily="34" charset="0"/>
                <a:cs typeface="Arial" pitchFamily="34" charset="0"/>
              </a:rPr>
              <a:t> </a:t>
            </a:r>
            <a:r>
              <a:rPr lang="en-IN" b="1" dirty="0">
                <a:solidFill>
                  <a:srgbClr val="C00000"/>
                </a:solidFill>
                <a:latin typeface="Arial Black" panose="020B0A04020102020204" pitchFamily="34" charset="0"/>
              </a:rPr>
              <a:t>Republic of Indonesia </a:t>
            </a:r>
          </a:p>
          <a:p>
            <a:pPr marL="1608138" indent="544513" algn="just">
              <a:buFont typeface="+mj-lt"/>
              <a:buAutoNum type="arabicPeriod"/>
            </a:pPr>
            <a:r>
              <a:rPr lang="en-IN" b="1" dirty="0">
                <a:solidFill>
                  <a:srgbClr val="C00000"/>
                </a:solidFill>
                <a:latin typeface="Arial Black" panose="020B0A04020102020204" pitchFamily="34" charset="0"/>
                <a:cs typeface="Arial" pitchFamily="34" charset="0"/>
              </a:rPr>
              <a:t> </a:t>
            </a:r>
            <a:r>
              <a:rPr lang="en-IN" b="1" dirty="0">
                <a:solidFill>
                  <a:srgbClr val="C00000"/>
                </a:solidFill>
                <a:latin typeface="Arial Black" panose="020B0A04020102020204" pitchFamily="34" charset="0"/>
              </a:rPr>
              <a:t>Kazakhstan</a:t>
            </a:r>
          </a:p>
          <a:p>
            <a:pPr marL="1608138" indent="544513" algn="just">
              <a:buFont typeface="+mj-lt"/>
              <a:buAutoNum type="arabicPeriod"/>
            </a:pPr>
            <a:r>
              <a:rPr lang="en-US" b="1" dirty="0">
                <a:solidFill>
                  <a:srgbClr val="C00000"/>
                </a:solidFill>
                <a:latin typeface="Arial Black" panose="020B0A04020102020204" pitchFamily="34" charset="0"/>
              </a:rPr>
              <a:t>Republic of the Union of Myanmar</a:t>
            </a:r>
          </a:p>
          <a:p>
            <a:pPr marL="1608138" indent="544513" algn="just">
              <a:buFont typeface="+mj-lt"/>
              <a:buAutoNum type="arabicPeriod"/>
            </a:pPr>
            <a:r>
              <a:rPr lang="en-US" b="1" dirty="0">
                <a:solidFill>
                  <a:srgbClr val="C00000"/>
                </a:solidFill>
                <a:latin typeface="Arial Black" panose="020B0A04020102020204" pitchFamily="34" charset="0"/>
              </a:rPr>
              <a:t>Republic of the Philippines</a:t>
            </a:r>
          </a:p>
          <a:p>
            <a:pPr marL="1608138" indent="544513" algn="just">
              <a:buFont typeface="+mj-lt"/>
              <a:buAutoNum type="arabicPeriod"/>
            </a:pPr>
            <a:r>
              <a:rPr lang="en-IN" b="1" dirty="0">
                <a:solidFill>
                  <a:srgbClr val="C00000"/>
                </a:solidFill>
                <a:latin typeface="Arial Black" panose="020B0A04020102020204" pitchFamily="34" charset="0"/>
              </a:rPr>
              <a:t>Republic of Singapore</a:t>
            </a:r>
            <a:endParaRPr lang="en-US" b="1" dirty="0">
              <a:solidFill>
                <a:srgbClr val="C00000"/>
              </a:solidFill>
              <a:latin typeface="Arial Black" panose="020B0A04020102020204" pitchFamily="34" charset="0"/>
            </a:endParaRPr>
          </a:p>
          <a:p>
            <a:pPr marL="1608138" indent="544513" algn="just">
              <a:buFont typeface="+mj-lt"/>
              <a:buAutoNum type="arabicPeriod"/>
            </a:pPr>
            <a:r>
              <a:rPr lang="en-US" b="1" dirty="0">
                <a:solidFill>
                  <a:srgbClr val="C00000"/>
                </a:solidFill>
                <a:latin typeface="Arial Black" panose="020B0A04020102020204" pitchFamily="34" charset="0"/>
                <a:cs typeface="Arial" pitchFamily="34" charset="0"/>
              </a:rPr>
              <a:t> </a:t>
            </a:r>
            <a:r>
              <a:rPr lang="en-IN" b="1" dirty="0">
                <a:solidFill>
                  <a:srgbClr val="C00000"/>
                </a:solidFill>
                <a:latin typeface="Arial Black" panose="020B0A04020102020204" pitchFamily="34" charset="0"/>
                <a:cs typeface="Arial" pitchFamily="34" charset="0"/>
              </a:rPr>
              <a:t>Thailand</a:t>
            </a:r>
            <a:endParaRPr lang="en-IN" b="1" dirty="0">
              <a:solidFill>
                <a:srgbClr val="C00000"/>
              </a:solidFill>
              <a:latin typeface="Arial Black" panose="020B0A04020102020204" pitchFamily="34" charset="0"/>
            </a:endParaRPr>
          </a:p>
          <a:p>
            <a:pPr marL="1608138" indent="544513" algn="just">
              <a:buFont typeface="+mj-lt"/>
              <a:buAutoNum type="arabicPeriod"/>
            </a:pPr>
            <a:r>
              <a:rPr lang="en-IN" b="1" dirty="0">
                <a:solidFill>
                  <a:srgbClr val="C00000"/>
                </a:solidFill>
                <a:latin typeface="Arial Black" panose="020B0A04020102020204" pitchFamily="34" charset="0"/>
                <a:cs typeface="Arial" pitchFamily="34" charset="0"/>
              </a:rPr>
              <a:t> </a:t>
            </a:r>
            <a:r>
              <a:rPr lang="en-IN" b="1" dirty="0">
                <a:solidFill>
                  <a:srgbClr val="C00000"/>
                </a:solidFill>
                <a:latin typeface="Arial Black" panose="020B0A04020102020204" pitchFamily="34" charset="0"/>
              </a:rPr>
              <a:t>Uzbekistan </a:t>
            </a:r>
          </a:p>
          <a:p>
            <a:pPr marL="1608138" indent="544513" algn="just">
              <a:buFont typeface="+mj-lt"/>
              <a:buAutoNum type="arabicPeriod"/>
            </a:pPr>
            <a:r>
              <a:rPr lang="en-IN" b="1" dirty="0">
                <a:solidFill>
                  <a:srgbClr val="C00000"/>
                </a:solidFill>
                <a:latin typeface="Arial Black" panose="020B0A04020102020204" pitchFamily="34" charset="0"/>
              </a:rPr>
              <a:t>Socialist Republic of Vietnam</a:t>
            </a:r>
          </a:p>
          <a:p>
            <a:pPr algn="just"/>
            <a:endParaRPr lang="en-US" b="1" dirty="0">
              <a:solidFill>
                <a:srgbClr val="002060"/>
              </a:solidFill>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111766460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09800" y="146585"/>
            <a:ext cx="5749925" cy="457200"/>
          </a:xfrm>
        </p:spPr>
        <p:txBody>
          <a:bodyPr/>
          <a:lstStyle/>
          <a:p>
            <a:pPr algn="l" fontAlgn="auto">
              <a:spcAft>
                <a:spcPts val="0"/>
              </a:spcAft>
              <a:defRPr/>
            </a:pPr>
            <a:r>
              <a:rPr lang="en-IN" sz="2400" b="1" i="1" dirty="0"/>
              <a:t>NUMBER OF PARTICIPANTS</a:t>
            </a:r>
            <a:endParaRPr lang="en-IN" sz="2400" dirty="0"/>
          </a:p>
        </p:txBody>
      </p:sp>
      <p:graphicFrame>
        <p:nvGraphicFramePr>
          <p:cNvPr id="12" name="Content Placeholder 11">
            <a:extLst>
              <a:ext uri="{FF2B5EF4-FFF2-40B4-BE49-F238E27FC236}">
                <a16:creationId xmlns:a16="http://schemas.microsoft.com/office/drawing/2014/main" id="{2CC645D0-2495-4EAB-ADD5-2362CBC84C7A}"/>
              </a:ext>
            </a:extLst>
          </p:cNvPr>
          <p:cNvGraphicFramePr>
            <a:graphicFrameLocks noGrp="1"/>
          </p:cNvGraphicFramePr>
          <p:nvPr>
            <p:ph idx="1"/>
            <p:extLst>
              <p:ext uri="{D42A27DB-BD31-4B8C-83A1-F6EECF244321}">
                <p14:modId xmlns:p14="http://schemas.microsoft.com/office/powerpoint/2010/main" val="4067372881"/>
              </p:ext>
            </p:extLst>
          </p:nvPr>
        </p:nvGraphicFramePr>
        <p:xfrm>
          <a:off x="2133600" y="603785"/>
          <a:ext cx="4343399" cy="5949410"/>
        </p:xfrm>
        <a:graphic>
          <a:graphicData uri="http://schemas.openxmlformats.org/drawingml/2006/table">
            <a:tbl>
              <a:tblPr firstRow="1" firstCol="1" bandRow="1"/>
              <a:tblGrid>
                <a:gridCol w="1151053">
                  <a:extLst>
                    <a:ext uri="{9D8B030D-6E8A-4147-A177-3AD203B41FA5}">
                      <a16:colId xmlns:a16="http://schemas.microsoft.com/office/drawing/2014/main" val="3091116509"/>
                    </a:ext>
                  </a:extLst>
                </a:gridCol>
                <a:gridCol w="212389">
                  <a:extLst>
                    <a:ext uri="{9D8B030D-6E8A-4147-A177-3AD203B41FA5}">
                      <a16:colId xmlns:a16="http://schemas.microsoft.com/office/drawing/2014/main" val="1317565917"/>
                    </a:ext>
                  </a:extLst>
                </a:gridCol>
                <a:gridCol w="401086">
                  <a:extLst>
                    <a:ext uri="{9D8B030D-6E8A-4147-A177-3AD203B41FA5}">
                      <a16:colId xmlns:a16="http://schemas.microsoft.com/office/drawing/2014/main" val="4197545712"/>
                    </a:ext>
                  </a:extLst>
                </a:gridCol>
                <a:gridCol w="212389">
                  <a:extLst>
                    <a:ext uri="{9D8B030D-6E8A-4147-A177-3AD203B41FA5}">
                      <a16:colId xmlns:a16="http://schemas.microsoft.com/office/drawing/2014/main" val="1291538572"/>
                    </a:ext>
                  </a:extLst>
                </a:gridCol>
                <a:gridCol w="818195">
                  <a:extLst>
                    <a:ext uri="{9D8B030D-6E8A-4147-A177-3AD203B41FA5}">
                      <a16:colId xmlns:a16="http://schemas.microsoft.com/office/drawing/2014/main" val="1540984353"/>
                    </a:ext>
                  </a:extLst>
                </a:gridCol>
                <a:gridCol w="156375">
                  <a:extLst>
                    <a:ext uri="{9D8B030D-6E8A-4147-A177-3AD203B41FA5}">
                      <a16:colId xmlns:a16="http://schemas.microsoft.com/office/drawing/2014/main" val="3966532542"/>
                    </a:ext>
                  </a:extLst>
                </a:gridCol>
                <a:gridCol w="732912">
                  <a:extLst>
                    <a:ext uri="{9D8B030D-6E8A-4147-A177-3AD203B41FA5}">
                      <a16:colId xmlns:a16="http://schemas.microsoft.com/office/drawing/2014/main" val="2510417341"/>
                    </a:ext>
                  </a:extLst>
                </a:gridCol>
                <a:gridCol w="659000">
                  <a:extLst>
                    <a:ext uri="{9D8B030D-6E8A-4147-A177-3AD203B41FA5}">
                      <a16:colId xmlns:a16="http://schemas.microsoft.com/office/drawing/2014/main" val="4135637203"/>
                    </a:ext>
                  </a:extLst>
                </a:gridCol>
              </a:tblGrid>
              <a:tr h="1595190">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Countrywise number of participants</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Participants who requested for opting out due to unavoidable circumstances</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Participants who didnot participate during the duration of the course</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b="1" dirty="0">
                          <a:effectLst/>
                          <a:latin typeface="Calibri" panose="020F0502020204030204" pitchFamily="34" charset="0"/>
                          <a:ea typeface="Times New Roman" panose="02020603050405020304" pitchFamily="18" charset="0"/>
                          <a:cs typeface="Mangal" panose="02040503050203030202" pitchFamily="18" charset="0"/>
                        </a:rPr>
                        <a:t>Participants eligible for Course certificate </a:t>
                      </a:r>
                      <a:endParaRPr lang="en-IN" sz="800" dirty="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816508"/>
                  </a:ext>
                </a:extLst>
              </a:tr>
              <a:tr h="83873">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939576"/>
                  </a:ext>
                </a:extLst>
              </a:tr>
              <a:tr h="283024">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Kingdom of Bhutan</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6</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614800"/>
                  </a:ext>
                </a:extLst>
              </a:tr>
              <a:tr h="152487">
                <a:tc>
                  <a:txBody>
                    <a:bodyPr/>
                    <a:lstStyle/>
                    <a:p>
                      <a:pPr>
                        <a:lnSpc>
                          <a:spcPct val="115000"/>
                        </a:lnSpc>
                        <a:spcAft>
                          <a:spcPts val="1000"/>
                        </a:spcAft>
                      </a:pPr>
                      <a:r>
                        <a:rPr lang="en-US" sz="8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503836"/>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India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71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2</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4</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29</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911846"/>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47886"/>
                  </a:ext>
                </a:extLst>
              </a:tr>
              <a:tr h="283024">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Republic of Indonesia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2</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Calibri" panose="020F0502020204030204" pitchFamily="34" charset="0"/>
                          <a:ea typeface="Times New Roman" panose="02020603050405020304" pitchFamily="18" charset="0"/>
                          <a:cs typeface="Mangal" panose="02040503050203030202" pitchFamily="18" charset="0"/>
                        </a:rPr>
                        <a:t> 2</a:t>
                      </a:r>
                      <a:endParaRPr lang="en-IN" sz="500" dirty="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410444"/>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546544"/>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Kazakhstan</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036023"/>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14482"/>
                  </a:ext>
                </a:extLst>
              </a:tr>
              <a:tr h="428819">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Republic of the Union of Myanmar</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3</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Calibri" panose="020F0502020204030204" pitchFamily="34" charset="0"/>
                          <a:ea typeface="Times New Roman" panose="02020603050405020304" pitchFamily="18" charset="0"/>
                          <a:cs typeface="Mangal" panose="02040503050203030202" pitchFamily="18" charset="0"/>
                        </a:rPr>
                        <a:t> </a:t>
                      </a:r>
                      <a:endParaRPr lang="en-IN" sz="500" dirty="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Calibri" panose="020F0502020204030204" pitchFamily="34" charset="0"/>
                          <a:ea typeface="Times New Roman" panose="02020603050405020304" pitchFamily="18" charset="0"/>
                          <a:cs typeface="Mangal" panose="02040503050203030202" pitchFamily="18" charset="0"/>
                        </a:rPr>
                        <a:t> 2</a:t>
                      </a:r>
                      <a:endParaRPr lang="en-IN" sz="500" dirty="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978300"/>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694220"/>
                  </a:ext>
                </a:extLst>
              </a:tr>
              <a:tr h="428819">
                <a:tc>
                  <a:txBody>
                    <a:bodyPr/>
                    <a:lstStyle/>
                    <a:p>
                      <a:pPr>
                        <a:lnSpc>
                          <a:spcPct val="115000"/>
                        </a:lnSpc>
                        <a:spcAft>
                          <a:spcPts val="1000"/>
                        </a:spcAft>
                      </a:pPr>
                      <a:r>
                        <a:rPr lang="en-US" sz="800" b="1">
                          <a:effectLst/>
                          <a:latin typeface="Calibri" panose="020F0502020204030204" pitchFamily="34" charset="0"/>
                          <a:ea typeface="Times New Roman" panose="02020603050405020304" pitchFamily="18" charset="0"/>
                          <a:cs typeface="Mangal" panose="02040503050203030202" pitchFamily="18" charset="0"/>
                        </a:rPr>
                        <a:t>Republic of the Philippines</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2</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Calibri" panose="020F0502020204030204" pitchFamily="34" charset="0"/>
                          <a:ea typeface="Times New Roman" panose="02020603050405020304" pitchFamily="18" charset="0"/>
                          <a:cs typeface="Mangal" panose="02040503050203030202" pitchFamily="18" charset="0"/>
                        </a:rPr>
                        <a:t> </a:t>
                      </a:r>
                      <a:endParaRPr lang="en-IN" sz="500" dirty="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207142"/>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049573"/>
                  </a:ext>
                </a:extLst>
              </a:tr>
              <a:tr h="283024">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Republic of Singapore</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968973"/>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049697"/>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Thailand</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2</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313127"/>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587753"/>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Uzbekistan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2</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021101"/>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844817"/>
                  </a:ext>
                </a:extLst>
              </a:tr>
              <a:tr h="428819">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Socialist Republic of Vietnam</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Calibri" panose="020F0502020204030204" pitchFamily="34" charset="0"/>
                          <a:ea typeface="Times New Roman" panose="02020603050405020304" pitchFamily="18" charset="0"/>
                          <a:cs typeface="Mangal" panose="02040503050203030202" pitchFamily="18" charset="0"/>
                        </a:rPr>
                        <a:t> </a:t>
                      </a:r>
                      <a:endParaRPr lang="en-IN" sz="500" dirty="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266003"/>
                  </a:ext>
                </a:extLst>
              </a:tr>
              <a:tr h="152487">
                <a:tc>
                  <a:txBody>
                    <a:bodyPr/>
                    <a:lstStyle/>
                    <a:p>
                      <a:pPr>
                        <a:lnSpc>
                          <a:spcPct val="115000"/>
                        </a:lnSpc>
                        <a:spcAft>
                          <a:spcPts val="1000"/>
                        </a:spcAft>
                      </a:pPr>
                      <a:r>
                        <a:rPr lang="en-IN" sz="800" b="1">
                          <a:effectLst/>
                          <a:latin typeface="Calibri" panose="020F0502020204030204" pitchFamily="34" charset="0"/>
                          <a:ea typeface="Times New Roman" panose="02020603050405020304" pitchFamily="18" charset="0"/>
                          <a:cs typeface="Mangal" panose="02040503050203030202" pitchFamily="18" charset="0"/>
                        </a:rPr>
                        <a:t>Total</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5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91</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89</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 </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Calibri" panose="020F0502020204030204" pitchFamily="34" charset="0"/>
                          <a:ea typeface="Times New Roman" panose="02020603050405020304" pitchFamily="18" charset="0"/>
                          <a:cs typeface="Mangal" panose="02040503050203030202" pitchFamily="18" charset="0"/>
                        </a:rPr>
                        <a:t>5</a:t>
                      </a:r>
                      <a:endParaRPr lang="en-IN" sz="50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Calibri" panose="020F0502020204030204" pitchFamily="34" charset="0"/>
                          <a:ea typeface="Times New Roman" panose="02020603050405020304" pitchFamily="18" charset="0"/>
                          <a:cs typeface="Mangal" panose="02040503050203030202" pitchFamily="18" charset="0"/>
                        </a:rPr>
                        <a:t>37</a:t>
                      </a:r>
                      <a:endParaRPr lang="en-IN" sz="500" dirty="0">
                        <a:effectLst/>
                        <a:latin typeface="Calibri" panose="020F0502020204030204" pitchFamily="34" charset="0"/>
                        <a:ea typeface="Times New Roman" panose="02020603050405020304" pitchFamily="18" charset="0"/>
                        <a:cs typeface="Mangal" panose="02040503050203030202" pitchFamily="18" charset="0"/>
                      </a:endParaRPr>
                    </a:p>
                  </a:txBody>
                  <a:tcPr marL="31698" marR="31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756877"/>
                  </a:ext>
                </a:extLst>
              </a:tr>
            </a:tbl>
          </a:graphicData>
        </a:graphic>
      </p:graphicFrame>
    </p:spTree>
    <p:custDataLst>
      <p:tags r:id="rId1"/>
    </p:custDataLst>
    <p:extLst>
      <p:ext uri="{BB962C8B-B14F-4D97-AF65-F5344CB8AC3E}">
        <p14:creationId xmlns:p14="http://schemas.microsoft.com/office/powerpoint/2010/main" val="25650481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8686800" cy="533400"/>
          </a:xfrm>
        </p:spPr>
        <p:txBody>
          <a:bodyPr/>
          <a:lstStyle/>
          <a:p>
            <a:pPr>
              <a:lnSpc>
                <a:spcPct val="115000"/>
              </a:lnSpc>
              <a:spcAft>
                <a:spcPts val="1000"/>
              </a:spcAft>
            </a:pPr>
            <a:br>
              <a:rPr lang="en-IN" sz="2400" b="1" i="1" dirty="0"/>
            </a:br>
            <a:br>
              <a:rPr lang="en-IN" sz="2400" b="1" i="1" dirty="0"/>
            </a:br>
            <a:br>
              <a:rPr lang="en-IN" sz="2400" b="1" i="1" dirty="0"/>
            </a:br>
            <a:br>
              <a:rPr lang="en-IN" sz="2400" b="1" i="1" dirty="0"/>
            </a:br>
            <a:br>
              <a:rPr lang="en-IN" sz="2400" b="1" i="1" dirty="0"/>
            </a:br>
            <a:br>
              <a:rPr lang="en-IN" sz="2400" b="1" i="1" dirty="0"/>
            </a:br>
            <a:br>
              <a:rPr lang="en-IN" sz="2400" b="1" i="1" dirty="0"/>
            </a:br>
            <a:br>
              <a:rPr lang="en-IN" sz="2400" b="1" i="1" dirty="0"/>
            </a:br>
            <a:r>
              <a:rPr lang="en-US" sz="2000" dirty="0">
                <a:effectLst/>
                <a:latin typeface="Calibri" panose="020F0502020204030204" pitchFamily="34" charset="0"/>
                <a:ea typeface="Times New Roman" panose="02020603050405020304" pitchFamily="18" charset="0"/>
                <a:cs typeface="Mangal" panose="02040503050203030202" pitchFamily="18" charset="0"/>
              </a:rPr>
              <a:t>List of participants eligible for Course certificate as on 23.07.2021 (Tentative)</a:t>
            </a:r>
            <a:br>
              <a:rPr lang="en-IN" sz="2000" dirty="0">
                <a:effectLst/>
                <a:latin typeface="Calibri" panose="020F0502020204030204" pitchFamily="34" charset="0"/>
                <a:ea typeface="Times New Roman" panose="02020603050405020304" pitchFamily="18" charset="0"/>
                <a:cs typeface="Mangal" panose="02040503050203030202" pitchFamily="18" charset="0"/>
              </a:rPr>
            </a:br>
            <a:endParaRPr lang="en-IN" sz="2000" dirty="0"/>
          </a:p>
        </p:txBody>
      </p:sp>
      <p:graphicFrame>
        <p:nvGraphicFramePr>
          <p:cNvPr id="15" name="Content Placeholder 14">
            <a:extLst>
              <a:ext uri="{FF2B5EF4-FFF2-40B4-BE49-F238E27FC236}">
                <a16:creationId xmlns:a16="http://schemas.microsoft.com/office/drawing/2014/main" id="{DB83E5DF-00FB-4185-8188-21DD73959DB9}"/>
              </a:ext>
            </a:extLst>
          </p:cNvPr>
          <p:cNvGraphicFramePr>
            <a:graphicFrameLocks noGrp="1"/>
          </p:cNvGraphicFramePr>
          <p:nvPr>
            <p:ph idx="1"/>
            <p:extLst>
              <p:ext uri="{D42A27DB-BD31-4B8C-83A1-F6EECF244321}">
                <p14:modId xmlns:p14="http://schemas.microsoft.com/office/powerpoint/2010/main" val="3477325764"/>
              </p:ext>
            </p:extLst>
          </p:nvPr>
        </p:nvGraphicFramePr>
        <p:xfrm>
          <a:off x="1295400" y="762001"/>
          <a:ext cx="6705600" cy="5562600"/>
        </p:xfrm>
        <a:graphic>
          <a:graphicData uri="http://schemas.openxmlformats.org/drawingml/2006/table">
            <a:tbl>
              <a:tblPr firstRow="1" firstCol="1" bandRow="1">
                <a:tableStyleId>{5C22544A-7EE6-4342-B048-85BDC9FD1C3A}</a:tableStyleId>
              </a:tblPr>
              <a:tblGrid>
                <a:gridCol w="1074632">
                  <a:extLst>
                    <a:ext uri="{9D8B030D-6E8A-4147-A177-3AD203B41FA5}">
                      <a16:colId xmlns:a16="http://schemas.microsoft.com/office/drawing/2014/main" val="4158808329"/>
                    </a:ext>
                  </a:extLst>
                </a:gridCol>
                <a:gridCol w="373556">
                  <a:extLst>
                    <a:ext uri="{9D8B030D-6E8A-4147-A177-3AD203B41FA5}">
                      <a16:colId xmlns:a16="http://schemas.microsoft.com/office/drawing/2014/main" val="3964754900"/>
                    </a:ext>
                  </a:extLst>
                </a:gridCol>
                <a:gridCol w="5257412">
                  <a:extLst>
                    <a:ext uri="{9D8B030D-6E8A-4147-A177-3AD203B41FA5}">
                      <a16:colId xmlns:a16="http://schemas.microsoft.com/office/drawing/2014/main" val="2167178896"/>
                    </a:ext>
                  </a:extLst>
                </a:gridCol>
              </a:tblGrid>
              <a:tr h="790376">
                <a:tc>
                  <a:txBody>
                    <a:bodyPr/>
                    <a:lstStyle/>
                    <a:p>
                      <a:pPr>
                        <a:lnSpc>
                          <a:spcPct val="115000"/>
                        </a:lnSpc>
                        <a:spcAft>
                          <a:spcPts val="1000"/>
                        </a:spcAft>
                      </a:pPr>
                      <a:r>
                        <a:rPr lang="en-US" sz="1800">
                          <a:effectLst/>
                        </a:rPr>
                        <a:t>Sl. No.</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8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800">
                          <a:effectLst/>
                        </a:rPr>
                        <a:t>Name of participant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34725265"/>
                  </a:ext>
                </a:extLst>
              </a:tr>
              <a:tr h="298264">
                <a:tc>
                  <a:txBody>
                    <a:bodyPr/>
                    <a:lstStyle/>
                    <a:p>
                      <a:pPr>
                        <a:lnSpc>
                          <a:spcPct val="115000"/>
                        </a:lnSpc>
                        <a:spcAft>
                          <a:spcPts val="1000"/>
                        </a:spcAft>
                      </a:pPr>
                      <a:r>
                        <a:rPr lang="en-US" sz="1100">
                          <a:effectLst/>
                        </a:rPr>
                        <a:t>1</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Cherie Aw</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111754311"/>
                  </a:ext>
                </a:extLst>
              </a:tr>
              <a:tr h="298264">
                <a:tc>
                  <a:txBody>
                    <a:bodyPr/>
                    <a:lstStyle/>
                    <a:p>
                      <a:pPr>
                        <a:lnSpc>
                          <a:spcPct val="115000"/>
                        </a:lnSpc>
                        <a:spcAft>
                          <a:spcPts val="1000"/>
                        </a:spcAft>
                      </a:pPr>
                      <a:r>
                        <a:rPr lang="en-US" sz="1100">
                          <a:effectLst/>
                        </a:rPr>
                        <a:t>2</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Dr Anand B</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003173986"/>
                  </a:ext>
                </a:extLst>
              </a:tr>
              <a:tr h="298264">
                <a:tc>
                  <a:txBody>
                    <a:bodyPr/>
                    <a:lstStyle/>
                    <a:p>
                      <a:pPr>
                        <a:lnSpc>
                          <a:spcPct val="115000"/>
                        </a:lnSpc>
                        <a:spcAft>
                          <a:spcPts val="1000"/>
                        </a:spcAft>
                      </a:pPr>
                      <a:r>
                        <a:rPr lang="en-US" sz="1100">
                          <a:effectLst/>
                        </a:rPr>
                        <a:t>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Gaikwad Sangram Babasaheb</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374483676"/>
                  </a:ext>
                </a:extLst>
              </a:tr>
              <a:tr h="298264">
                <a:tc>
                  <a:txBody>
                    <a:bodyPr/>
                    <a:lstStyle/>
                    <a:p>
                      <a:pPr>
                        <a:lnSpc>
                          <a:spcPct val="115000"/>
                        </a:lnSpc>
                        <a:spcAft>
                          <a:spcPts val="1000"/>
                        </a:spcAft>
                      </a:pPr>
                      <a:r>
                        <a:rPr lang="en-US" sz="1100">
                          <a:effectLst/>
                        </a:rPr>
                        <a:t>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Arun Balu 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500935222"/>
                  </a:ext>
                </a:extLst>
              </a:tr>
              <a:tr h="298264">
                <a:tc>
                  <a:txBody>
                    <a:bodyPr/>
                    <a:lstStyle/>
                    <a:p>
                      <a:pPr>
                        <a:lnSpc>
                          <a:spcPct val="115000"/>
                        </a:lnSpc>
                        <a:spcAft>
                          <a:spcPts val="1000"/>
                        </a:spcAft>
                      </a:pPr>
                      <a:r>
                        <a:rPr lang="en-US" sz="1100">
                          <a:effectLst/>
                        </a:rPr>
                        <a:t>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Nilesh Gurunath Bhoir</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655419481"/>
                  </a:ext>
                </a:extLst>
              </a:tr>
              <a:tr h="298264">
                <a:tc>
                  <a:txBody>
                    <a:bodyPr/>
                    <a:lstStyle/>
                    <a:p>
                      <a:pPr>
                        <a:lnSpc>
                          <a:spcPct val="115000"/>
                        </a:lnSpc>
                        <a:spcAft>
                          <a:spcPts val="1000"/>
                        </a:spcAft>
                      </a:pPr>
                      <a:r>
                        <a:rPr lang="en-US" sz="1100">
                          <a:effectLst/>
                        </a:rPr>
                        <a:t>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Jayant kumar Bisen</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111895089"/>
                  </a:ext>
                </a:extLst>
              </a:tr>
              <a:tr h="298264">
                <a:tc>
                  <a:txBody>
                    <a:bodyPr/>
                    <a:lstStyle/>
                    <a:p>
                      <a:pPr>
                        <a:lnSpc>
                          <a:spcPct val="115000"/>
                        </a:lnSpc>
                        <a:spcAft>
                          <a:spcPts val="1000"/>
                        </a:spcAft>
                      </a:pPr>
                      <a:r>
                        <a:rPr lang="en-US" sz="1100">
                          <a:effectLst/>
                        </a:rPr>
                        <a:t>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M A Jose Jerald Das</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129791867"/>
                  </a:ext>
                </a:extLst>
              </a:tr>
              <a:tr h="298264">
                <a:tc>
                  <a:txBody>
                    <a:bodyPr/>
                    <a:lstStyle/>
                    <a:p>
                      <a:pPr>
                        <a:lnSpc>
                          <a:spcPct val="115000"/>
                        </a:lnSpc>
                        <a:spcAft>
                          <a:spcPts val="1000"/>
                        </a:spcAft>
                      </a:pPr>
                      <a:r>
                        <a:rPr lang="en-US" sz="1100">
                          <a:effectLst/>
                        </a:rPr>
                        <a:t>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Vijaykumar S Divate</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275873854"/>
                  </a:ext>
                </a:extLst>
              </a:tr>
              <a:tr h="298264">
                <a:tc>
                  <a:txBody>
                    <a:bodyPr/>
                    <a:lstStyle/>
                    <a:p>
                      <a:pPr>
                        <a:lnSpc>
                          <a:spcPct val="115000"/>
                        </a:lnSpc>
                        <a:spcAft>
                          <a:spcPts val="1000"/>
                        </a:spcAft>
                      </a:pPr>
                      <a:r>
                        <a:rPr lang="en-US" sz="1100">
                          <a:effectLst/>
                        </a:rPr>
                        <a:t>9</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Siddaraj H P</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170987487"/>
                  </a:ext>
                </a:extLst>
              </a:tr>
              <a:tr h="298264">
                <a:tc>
                  <a:txBody>
                    <a:bodyPr/>
                    <a:lstStyle/>
                    <a:p>
                      <a:pPr>
                        <a:lnSpc>
                          <a:spcPct val="115000"/>
                        </a:lnSpc>
                        <a:spcAft>
                          <a:spcPts val="1000"/>
                        </a:spcAft>
                      </a:pPr>
                      <a:r>
                        <a:rPr lang="en-US" sz="1100">
                          <a:effectLst/>
                        </a:rPr>
                        <a:t>10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N M Ashwaq Hussain</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128237202"/>
                  </a:ext>
                </a:extLst>
              </a:tr>
              <a:tr h="298264">
                <a:tc>
                  <a:txBody>
                    <a:bodyPr/>
                    <a:lstStyle/>
                    <a:p>
                      <a:pPr>
                        <a:lnSpc>
                          <a:spcPct val="115000"/>
                        </a:lnSpc>
                        <a:spcAft>
                          <a:spcPts val="1000"/>
                        </a:spcAft>
                      </a:pPr>
                      <a:r>
                        <a:rPr lang="en-US" sz="1100">
                          <a:effectLst/>
                        </a:rPr>
                        <a:t>11</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Usha K</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56022189"/>
                  </a:ext>
                </a:extLst>
              </a:tr>
              <a:tr h="298264">
                <a:tc>
                  <a:txBody>
                    <a:bodyPr/>
                    <a:lstStyle/>
                    <a:p>
                      <a:pPr>
                        <a:lnSpc>
                          <a:spcPct val="115000"/>
                        </a:lnSpc>
                        <a:spcAft>
                          <a:spcPts val="1000"/>
                        </a:spcAft>
                      </a:pPr>
                      <a:r>
                        <a:rPr lang="en-US" sz="1100">
                          <a:effectLst/>
                        </a:rPr>
                        <a:t>12</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Salauat Kalabaev</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113407359"/>
                  </a:ext>
                </a:extLst>
              </a:tr>
              <a:tr h="298264">
                <a:tc>
                  <a:txBody>
                    <a:bodyPr/>
                    <a:lstStyle/>
                    <a:p>
                      <a:pPr>
                        <a:lnSpc>
                          <a:spcPct val="115000"/>
                        </a:lnSpc>
                        <a:spcAft>
                          <a:spcPts val="1000"/>
                        </a:spcAft>
                      </a:pPr>
                      <a:r>
                        <a:rPr lang="en-US" sz="1100">
                          <a:effectLst/>
                        </a:rPr>
                        <a:t>13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Vikas Prabhakar Kaledhonkar</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53371253"/>
                  </a:ext>
                </a:extLst>
              </a:tr>
              <a:tr h="298264">
                <a:tc>
                  <a:txBody>
                    <a:bodyPr/>
                    <a:lstStyle/>
                    <a:p>
                      <a:pPr>
                        <a:lnSpc>
                          <a:spcPct val="115000"/>
                        </a:lnSpc>
                        <a:spcAft>
                          <a:spcPts val="1000"/>
                        </a:spcAft>
                      </a:pPr>
                      <a:r>
                        <a:rPr lang="en-US" sz="1100">
                          <a:effectLst/>
                        </a:rPr>
                        <a:t>14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Manjeet Kaur</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546381987"/>
                  </a:ext>
                </a:extLst>
              </a:tr>
              <a:tr h="298264">
                <a:tc>
                  <a:txBody>
                    <a:bodyPr/>
                    <a:lstStyle/>
                    <a:p>
                      <a:pPr>
                        <a:lnSpc>
                          <a:spcPct val="115000"/>
                        </a:lnSpc>
                        <a:spcAft>
                          <a:spcPts val="1000"/>
                        </a:spcAft>
                      </a:pPr>
                      <a:r>
                        <a:rPr lang="en-US" sz="1100">
                          <a:effectLst/>
                        </a:rPr>
                        <a:t>15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a:effectLst/>
                        </a:rPr>
                        <a:t>Rachana Kulkarni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366028298"/>
                  </a:ext>
                </a:extLst>
              </a:tr>
              <a:tr h="298264">
                <a:tc>
                  <a:txBody>
                    <a:bodyPr/>
                    <a:lstStyle/>
                    <a:p>
                      <a:pPr>
                        <a:lnSpc>
                          <a:spcPct val="115000"/>
                        </a:lnSpc>
                        <a:spcAft>
                          <a:spcPts val="1000"/>
                        </a:spcAft>
                      </a:pPr>
                      <a:r>
                        <a:rPr lang="en-US" sz="1100">
                          <a:effectLst/>
                        </a:rPr>
                        <a:t>16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1400" dirty="0">
                          <a:effectLst/>
                        </a:rPr>
                        <a:t>M Rajesh Kumar</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563970546"/>
                  </a:ext>
                </a:extLst>
              </a:tr>
            </a:tbl>
          </a:graphicData>
        </a:graphic>
      </p:graphicFrame>
    </p:spTree>
    <p:custDataLst>
      <p:tags r:id="rId1"/>
    </p:custDataLst>
    <p:extLst>
      <p:ext uri="{BB962C8B-B14F-4D97-AF65-F5344CB8AC3E}">
        <p14:creationId xmlns:p14="http://schemas.microsoft.com/office/powerpoint/2010/main" val="204494383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914400"/>
            <a:ext cx="8686800" cy="533400"/>
          </a:xfrm>
        </p:spPr>
        <p:txBody>
          <a:bodyPr/>
          <a:lstStyle/>
          <a:p>
            <a:pPr>
              <a:lnSpc>
                <a:spcPct val="115000"/>
              </a:lnSpc>
              <a:spcAft>
                <a:spcPts val="1000"/>
              </a:spcAft>
            </a:pPr>
            <a:br>
              <a:rPr lang="en-IN" sz="2400" b="1" i="1" dirty="0"/>
            </a:br>
            <a:br>
              <a:rPr lang="en-IN" sz="2400" b="1" i="1" dirty="0"/>
            </a:br>
            <a:br>
              <a:rPr lang="en-IN" sz="2400" b="1" i="1" dirty="0"/>
            </a:br>
            <a:br>
              <a:rPr lang="en-IN" sz="2400" b="1" i="1" dirty="0"/>
            </a:br>
            <a:br>
              <a:rPr lang="en-IN" sz="2400" b="1" i="1" dirty="0"/>
            </a:br>
            <a:br>
              <a:rPr lang="en-IN" sz="2400" b="1" i="1" dirty="0"/>
            </a:br>
            <a:br>
              <a:rPr lang="en-IN" sz="2400" b="1" i="1" dirty="0"/>
            </a:br>
            <a:br>
              <a:rPr lang="en-IN" sz="2400" b="1" i="1" dirty="0"/>
            </a:br>
            <a:r>
              <a:rPr lang="en-US" sz="2400" dirty="0">
                <a:effectLst/>
                <a:latin typeface="Calibri" panose="020F0502020204030204" pitchFamily="34" charset="0"/>
                <a:ea typeface="Times New Roman" panose="02020603050405020304" pitchFamily="18" charset="0"/>
                <a:cs typeface="Mangal" panose="02040503050203030202" pitchFamily="18" charset="0"/>
              </a:rPr>
              <a:t>List of participants eligible for Course certificate as on 23.07.2021</a:t>
            </a:r>
            <a:br>
              <a:rPr lang="en-US" sz="2400" dirty="0">
                <a:effectLst/>
                <a:latin typeface="Calibri" panose="020F0502020204030204" pitchFamily="34" charset="0"/>
                <a:ea typeface="Times New Roman" panose="02020603050405020304" pitchFamily="18" charset="0"/>
                <a:cs typeface="Mangal" panose="02040503050203030202" pitchFamily="18" charset="0"/>
              </a:rPr>
            </a:br>
            <a:r>
              <a:rPr lang="en-US" sz="2400" dirty="0">
                <a:effectLst/>
                <a:latin typeface="Calibri" panose="020F0502020204030204" pitchFamily="34" charset="0"/>
                <a:ea typeface="Times New Roman" panose="02020603050405020304" pitchFamily="18" charset="0"/>
                <a:cs typeface="Mangal" panose="02040503050203030202" pitchFamily="18" charset="0"/>
              </a:rPr>
              <a:t>( Contd..)</a:t>
            </a:r>
            <a:br>
              <a:rPr lang="en-IN" sz="2400" dirty="0">
                <a:effectLst/>
                <a:latin typeface="Calibri" panose="020F0502020204030204" pitchFamily="34" charset="0"/>
                <a:ea typeface="Times New Roman" panose="02020603050405020304" pitchFamily="18" charset="0"/>
                <a:cs typeface="Mangal" panose="02040503050203030202" pitchFamily="18" charset="0"/>
              </a:rPr>
            </a:br>
            <a:endParaRPr lang="en-IN" sz="2400" dirty="0"/>
          </a:p>
        </p:txBody>
      </p:sp>
      <p:graphicFrame>
        <p:nvGraphicFramePr>
          <p:cNvPr id="5" name="Content Placeholder 4">
            <a:extLst>
              <a:ext uri="{FF2B5EF4-FFF2-40B4-BE49-F238E27FC236}">
                <a16:creationId xmlns:a16="http://schemas.microsoft.com/office/drawing/2014/main" id="{AE8A87FF-D013-4533-9B2B-455FF76ADC3F}"/>
              </a:ext>
            </a:extLst>
          </p:cNvPr>
          <p:cNvGraphicFramePr>
            <a:graphicFrameLocks noGrp="1"/>
          </p:cNvGraphicFramePr>
          <p:nvPr>
            <p:ph idx="1"/>
            <p:extLst>
              <p:ext uri="{D42A27DB-BD31-4B8C-83A1-F6EECF244321}">
                <p14:modId xmlns:p14="http://schemas.microsoft.com/office/powerpoint/2010/main" val="598537891"/>
              </p:ext>
            </p:extLst>
          </p:nvPr>
        </p:nvGraphicFramePr>
        <p:xfrm>
          <a:off x="1905000" y="1066800"/>
          <a:ext cx="5410200" cy="5410194"/>
        </p:xfrm>
        <a:graphic>
          <a:graphicData uri="http://schemas.openxmlformats.org/drawingml/2006/table">
            <a:tbl>
              <a:tblPr firstRow="1" firstCol="1" bandRow="1">
                <a:tableStyleId>{5C22544A-7EE6-4342-B048-85BDC9FD1C3A}</a:tableStyleId>
              </a:tblPr>
              <a:tblGrid>
                <a:gridCol w="867033">
                  <a:extLst>
                    <a:ext uri="{9D8B030D-6E8A-4147-A177-3AD203B41FA5}">
                      <a16:colId xmlns:a16="http://schemas.microsoft.com/office/drawing/2014/main" val="840323097"/>
                    </a:ext>
                  </a:extLst>
                </a:gridCol>
                <a:gridCol w="301391">
                  <a:extLst>
                    <a:ext uri="{9D8B030D-6E8A-4147-A177-3AD203B41FA5}">
                      <a16:colId xmlns:a16="http://schemas.microsoft.com/office/drawing/2014/main" val="3867112697"/>
                    </a:ext>
                  </a:extLst>
                </a:gridCol>
                <a:gridCol w="4241776">
                  <a:extLst>
                    <a:ext uri="{9D8B030D-6E8A-4147-A177-3AD203B41FA5}">
                      <a16:colId xmlns:a16="http://schemas.microsoft.com/office/drawing/2014/main" val="2403834134"/>
                    </a:ext>
                  </a:extLst>
                </a:gridCol>
              </a:tblGrid>
              <a:tr h="729601">
                <a:tc>
                  <a:txBody>
                    <a:bodyPr/>
                    <a:lstStyle/>
                    <a:p>
                      <a:pPr>
                        <a:lnSpc>
                          <a:spcPct val="115000"/>
                        </a:lnSpc>
                        <a:spcAft>
                          <a:spcPts val="1000"/>
                        </a:spcAft>
                      </a:pPr>
                      <a:r>
                        <a:rPr lang="en-US" sz="1800">
                          <a:effectLst/>
                        </a:rPr>
                        <a:t>Sl. No.</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8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800">
                          <a:effectLst/>
                        </a:rPr>
                        <a:t>Name of participant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982647667"/>
                  </a:ext>
                </a:extLst>
              </a:tr>
              <a:tr h="275329">
                <a:tc>
                  <a:txBody>
                    <a:bodyPr/>
                    <a:lstStyle/>
                    <a:p>
                      <a:pPr>
                        <a:lnSpc>
                          <a:spcPct val="115000"/>
                        </a:lnSpc>
                        <a:spcAft>
                          <a:spcPts val="1000"/>
                        </a:spcAft>
                      </a:pPr>
                      <a:r>
                        <a:rPr lang="en-US" sz="1100">
                          <a:effectLst/>
                        </a:rPr>
                        <a:t>17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TEJU KUMAR N</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1511277"/>
                  </a:ext>
                </a:extLst>
              </a:tr>
              <a:tr h="275329">
                <a:tc>
                  <a:txBody>
                    <a:bodyPr/>
                    <a:lstStyle/>
                    <a:p>
                      <a:pPr>
                        <a:lnSpc>
                          <a:spcPct val="115000"/>
                        </a:lnSpc>
                        <a:spcAft>
                          <a:spcPts val="1000"/>
                        </a:spcAft>
                      </a:pPr>
                      <a:r>
                        <a:rPr lang="en-US" sz="1100">
                          <a:effectLst/>
                        </a:rPr>
                        <a:t>18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Kailash Lakhe</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518427948"/>
                  </a:ext>
                </a:extLst>
              </a:tr>
              <a:tr h="275329">
                <a:tc>
                  <a:txBody>
                    <a:bodyPr/>
                    <a:lstStyle/>
                    <a:p>
                      <a:pPr>
                        <a:lnSpc>
                          <a:spcPct val="115000"/>
                        </a:lnSpc>
                        <a:spcAft>
                          <a:spcPts val="1000"/>
                        </a:spcAft>
                      </a:pPr>
                      <a:r>
                        <a:rPr lang="en-US" sz="1100">
                          <a:effectLst/>
                        </a:rPr>
                        <a:t>19</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Dr Thenmozhi M</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3818397857"/>
                  </a:ext>
                </a:extLst>
              </a:tr>
              <a:tr h="275329">
                <a:tc>
                  <a:txBody>
                    <a:bodyPr/>
                    <a:lstStyle/>
                    <a:p>
                      <a:pPr>
                        <a:lnSpc>
                          <a:spcPct val="115000"/>
                        </a:lnSpc>
                        <a:spcAft>
                          <a:spcPts val="1000"/>
                        </a:spcAft>
                      </a:pPr>
                      <a:r>
                        <a:rPr lang="en-US" sz="1100">
                          <a:effectLst/>
                        </a:rPr>
                        <a:t>20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Yogesha M</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81180725"/>
                  </a:ext>
                </a:extLst>
              </a:tr>
              <a:tr h="275329">
                <a:tc>
                  <a:txBody>
                    <a:bodyPr/>
                    <a:lstStyle/>
                    <a:p>
                      <a:pPr>
                        <a:lnSpc>
                          <a:spcPct val="115000"/>
                        </a:lnSpc>
                        <a:spcAft>
                          <a:spcPts val="1000"/>
                        </a:spcAft>
                      </a:pPr>
                      <a:r>
                        <a:rPr lang="en-US" sz="1100">
                          <a:effectLst/>
                        </a:rPr>
                        <a:t>21</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Suryansh Mandloi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4079108328"/>
                  </a:ext>
                </a:extLst>
              </a:tr>
              <a:tr h="275329">
                <a:tc>
                  <a:txBody>
                    <a:bodyPr/>
                    <a:lstStyle/>
                    <a:p>
                      <a:pPr>
                        <a:lnSpc>
                          <a:spcPct val="115000"/>
                        </a:lnSpc>
                        <a:spcAft>
                          <a:spcPts val="1000"/>
                        </a:spcAft>
                      </a:pPr>
                      <a:r>
                        <a:rPr lang="en-US" sz="1100">
                          <a:effectLst/>
                        </a:rPr>
                        <a:t>22</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Fatah Masthawee</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472320495"/>
                  </a:ext>
                </a:extLst>
              </a:tr>
              <a:tr h="275329">
                <a:tc>
                  <a:txBody>
                    <a:bodyPr/>
                    <a:lstStyle/>
                    <a:p>
                      <a:pPr>
                        <a:lnSpc>
                          <a:spcPct val="115000"/>
                        </a:lnSpc>
                        <a:spcAft>
                          <a:spcPts val="1000"/>
                        </a:spcAft>
                      </a:pPr>
                      <a:r>
                        <a:rPr lang="en-US" sz="1100">
                          <a:effectLst/>
                        </a:rPr>
                        <a:t>23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Mohanan P</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3413645298"/>
                  </a:ext>
                </a:extLst>
              </a:tr>
              <a:tr h="275329">
                <a:tc>
                  <a:txBody>
                    <a:bodyPr/>
                    <a:lstStyle/>
                    <a:p>
                      <a:pPr>
                        <a:lnSpc>
                          <a:spcPct val="115000"/>
                        </a:lnSpc>
                        <a:spcAft>
                          <a:spcPts val="1000"/>
                        </a:spcAft>
                      </a:pPr>
                      <a:r>
                        <a:rPr lang="en-US" sz="1100">
                          <a:effectLst/>
                        </a:rPr>
                        <a:t>24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Sangeetha Parthasarthy</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1041820656"/>
                  </a:ext>
                </a:extLst>
              </a:tr>
              <a:tr h="275329">
                <a:tc>
                  <a:txBody>
                    <a:bodyPr/>
                    <a:lstStyle/>
                    <a:p>
                      <a:pPr>
                        <a:lnSpc>
                          <a:spcPct val="115000"/>
                        </a:lnSpc>
                        <a:spcAft>
                          <a:spcPts val="1000"/>
                        </a:spcAft>
                      </a:pPr>
                      <a:r>
                        <a:rPr lang="en-US" sz="1100">
                          <a:effectLst/>
                        </a:rPr>
                        <a:t>25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Priyanka S</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3457246944"/>
                  </a:ext>
                </a:extLst>
              </a:tr>
              <a:tr h="275329">
                <a:tc>
                  <a:txBody>
                    <a:bodyPr/>
                    <a:lstStyle/>
                    <a:p>
                      <a:pPr>
                        <a:lnSpc>
                          <a:spcPct val="115000"/>
                        </a:lnSpc>
                        <a:spcAft>
                          <a:spcPts val="1000"/>
                        </a:spcAft>
                      </a:pPr>
                      <a:r>
                        <a:rPr lang="en-US" sz="1100">
                          <a:effectLst/>
                        </a:rPr>
                        <a:t>26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Senthil S</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4210354137"/>
                  </a:ext>
                </a:extLst>
              </a:tr>
              <a:tr h="275329">
                <a:tc>
                  <a:txBody>
                    <a:bodyPr/>
                    <a:lstStyle/>
                    <a:p>
                      <a:pPr>
                        <a:lnSpc>
                          <a:spcPct val="115000"/>
                        </a:lnSpc>
                        <a:spcAft>
                          <a:spcPts val="1000"/>
                        </a:spcAft>
                      </a:pPr>
                      <a:r>
                        <a:rPr lang="en-US" sz="1100">
                          <a:effectLst/>
                        </a:rPr>
                        <a:t>27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Naveen Singhal</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1750150436"/>
                  </a:ext>
                </a:extLst>
              </a:tr>
              <a:tr h="275329">
                <a:tc>
                  <a:txBody>
                    <a:bodyPr/>
                    <a:lstStyle/>
                    <a:p>
                      <a:pPr>
                        <a:lnSpc>
                          <a:spcPct val="115000"/>
                        </a:lnSpc>
                        <a:spcAft>
                          <a:spcPts val="1000"/>
                        </a:spcAft>
                      </a:pPr>
                      <a:r>
                        <a:rPr lang="en-US" sz="1100">
                          <a:effectLst/>
                        </a:rPr>
                        <a:t>28</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A .D. Sivananda</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332836850"/>
                  </a:ext>
                </a:extLst>
              </a:tr>
              <a:tr h="275329">
                <a:tc>
                  <a:txBody>
                    <a:bodyPr/>
                    <a:lstStyle/>
                    <a:p>
                      <a:pPr>
                        <a:lnSpc>
                          <a:spcPct val="115000"/>
                        </a:lnSpc>
                        <a:spcAft>
                          <a:spcPts val="1000"/>
                        </a:spcAft>
                      </a:pPr>
                      <a:r>
                        <a:rPr lang="en-US" sz="1100">
                          <a:effectLst/>
                        </a:rPr>
                        <a:t>29</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Shailaja Atul Sulakhe</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4145115774"/>
                  </a:ext>
                </a:extLst>
              </a:tr>
              <a:tr h="275329">
                <a:tc>
                  <a:txBody>
                    <a:bodyPr/>
                    <a:lstStyle/>
                    <a:p>
                      <a:pPr>
                        <a:lnSpc>
                          <a:spcPct val="115000"/>
                        </a:lnSpc>
                        <a:spcAft>
                          <a:spcPts val="1000"/>
                        </a:spcAft>
                      </a:pPr>
                      <a:r>
                        <a:rPr lang="en-US" sz="1100">
                          <a:effectLst/>
                        </a:rPr>
                        <a:t>30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Thajuddin Ubaid B M</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3087501672"/>
                  </a:ext>
                </a:extLst>
              </a:tr>
              <a:tr h="275329">
                <a:tc>
                  <a:txBody>
                    <a:bodyPr/>
                    <a:lstStyle/>
                    <a:p>
                      <a:pPr>
                        <a:lnSpc>
                          <a:spcPct val="115000"/>
                        </a:lnSpc>
                        <a:spcAft>
                          <a:spcPts val="1000"/>
                        </a:spcAft>
                      </a:pPr>
                      <a:r>
                        <a:rPr lang="en-US" sz="1100">
                          <a:effectLst/>
                        </a:rPr>
                        <a:t>31</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Sindhu R Varne</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483452111"/>
                  </a:ext>
                </a:extLst>
              </a:tr>
              <a:tr h="275329">
                <a:tc>
                  <a:txBody>
                    <a:bodyPr/>
                    <a:lstStyle/>
                    <a:p>
                      <a:pPr>
                        <a:lnSpc>
                          <a:spcPct val="115000"/>
                        </a:lnSpc>
                        <a:spcAft>
                          <a:spcPts val="1000"/>
                        </a:spcAft>
                      </a:pPr>
                      <a:r>
                        <a:rPr lang="en-US" sz="1100">
                          <a:effectLst/>
                        </a:rPr>
                        <a:t>32</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a:effectLst/>
                        </a:rPr>
                        <a:t>V Veeralakshmi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548034868"/>
                  </a:ext>
                </a:extLst>
              </a:tr>
              <a:tr h="275329">
                <a:tc>
                  <a:txBody>
                    <a:bodyPr/>
                    <a:lstStyle/>
                    <a:p>
                      <a:pPr>
                        <a:lnSpc>
                          <a:spcPct val="115000"/>
                        </a:lnSpc>
                        <a:spcAft>
                          <a:spcPts val="1000"/>
                        </a:spcAft>
                      </a:pPr>
                      <a:r>
                        <a:rPr lang="en-US" sz="1100">
                          <a:effectLst/>
                        </a:rPr>
                        <a:t>33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dirty="0">
                          <a:effectLst/>
                        </a:rPr>
                        <a:t>Pema </a:t>
                      </a:r>
                      <a:r>
                        <a:rPr lang="en-US" sz="1400" dirty="0" err="1">
                          <a:effectLst/>
                        </a:rPr>
                        <a:t>Wangdi</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418794339"/>
                  </a:ext>
                </a:extLst>
              </a:tr>
            </a:tbl>
          </a:graphicData>
        </a:graphic>
      </p:graphicFrame>
    </p:spTree>
    <p:custDataLst>
      <p:tags r:id="rId1"/>
    </p:custDataLst>
    <p:extLst>
      <p:ext uri="{BB962C8B-B14F-4D97-AF65-F5344CB8AC3E}">
        <p14:creationId xmlns:p14="http://schemas.microsoft.com/office/powerpoint/2010/main" val="100926926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914400"/>
            <a:ext cx="8686800" cy="533400"/>
          </a:xfrm>
        </p:spPr>
        <p:txBody>
          <a:bodyPr/>
          <a:lstStyle/>
          <a:p>
            <a:pPr>
              <a:lnSpc>
                <a:spcPct val="115000"/>
              </a:lnSpc>
              <a:spcAft>
                <a:spcPts val="1000"/>
              </a:spcAft>
            </a:pPr>
            <a:br>
              <a:rPr lang="en-IN" sz="2400" b="1" i="1" dirty="0"/>
            </a:br>
            <a:br>
              <a:rPr lang="en-IN" sz="2400" b="1" i="1" dirty="0"/>
            </a:br>
            <a:br>
              <a:rPr lang="en-IN" sz="2400" b="1" i="1" dirty="0"/>
            </a:br>
            <a:br>
              <a:rPr lang="en-IN" sz="2400" b="1" i="1" dirty="0"/>
            </a:br>
            <a:br>
              <a:rPr lang="en-IN" sz="2400" b="1" i="1" dirty="0"/>
            </a:br>
            <a:br>
              <a:rPr lang="en-IN" sz="2400" b="1" i="1" dirty="0"/>
            </a:br>
            <a:br>
              <a:rPr lang="en-IN" sz="2400" b="1" i="1" dirty="0"/>
            </a:br>
            <a:br>
              <a:rPr lang="en-IN" sz="2400" b="1" i="1" dirty="0"/>
            </a:br>
            <a:r>
              <a:rPr lang="en-US" sz="2400" dirty="0">
                <a:effectLst/>
                <a:latin typeface="Calibri" panose="020F0502020204030204" pitchFamily="34" charset="0"/>
                <a:ea typeface="Times New Roman" panose="02020603050405020304" pitchFamily="18" charset="0"/>
                <a:cs typeface="Mangal" panose="02040503050203030202" pitchFamily="18" charset="0"/>
              </a:rPr>
              <a:t>List of participants eligible for Course certificate as on 23.07.2021</a:t>
            </a:r>
            <a:br>
              <a:rPr lang="en-US" sz="2400" dirty="0">
                <a:effectLst/>
                <a:latin typeface="Calibri" panose="020F0502020204030204" pitchFamily="34" charset="0"/>
                <a:ea typeface="Times New Roman" panose="02020603050405020304" pitchFamily="18" charset="0"/>
                <a:cs typeface="Mangal" panose="02040503050203030202" pitchFamily="18" charset="0"/>
              </a:rPr>
            </a:br>
            <a:r>
              <a:rPr lang="en-US" sz="2400" dirty="0">
                <a:effectLst/>
                <a:latin typeface="Calibri" panose="020F0502020204030204" pitchFamily="34" charset="0"/>
                <a:ea typeface="Times New Roman" panose="02020603050405020304" pitchFamily="18" charset="0"/>
                <a:cs typeface="Mangal" panose="02040503050203030202" pitchFamily="18" charset="0"/>
              </a:rPr>
              <a:t>( Contd..)</a:t>
            </a:r>
            <a:br>
              <a:rPr lang="en-IN" sz="2400" dirty="0">
                <a:effectLst/>
                <a:latin typeface="Calibri" panose="020F0502020204030204" pitchFamily="34" charset="0"/>
                <a:ea typeface="Times New Roman" panose="02020603050405020304" pitchFamily="18" charset="0"/>
                <a:cs typeface="Mangal" panose="02040503050203030202" pitchFamily="18" charset="0"/>
              </a:rPr>
            </a:br>
            <a:endParaRPr lang="en-IN" sz="2400" dirty="0"/>
          </a:p>
        </p:txBody>
      </p:sp>
      <p:graphicFrame>
        <p:nvGraphicFramePr>
          <p:cNvPr id="5" name="Content Placeholder 4">
            <a:extLst>
              <a:ext uri="{FF2B5EF4-FFF2-40B4-BE49-F238E27FC236}">
                <a16:creationId xmlns:a16="http://schemas.microsoft.com/office/drawing/2014/main" id="{AE8A87FF-D013-4533-9B2B-455FF76ADC3F}"/>
              </a:ext>
            </a:extLst>
          </p:cNvPr>
          <p:cNvGraphicFramePr>
            <a:graphicFrameLocks noGrp="1"/>
          </p:cNvGraphicFramePr>
          <p:nvPr>
            <p:ph idx="1"/>
            <p:extLst>
              <p:ext uri="{D42A27DB-BD31-4B8C-83A1-F6EECF244321}">
                <p14:modId xmlns:p14="http://schemas.microsoft.com/office/powerpoint/2010/main" val="2578931170"/>
              </p:ext>
            </p:extLst>
          </p:nvPr>
        </p:nvGraphicFramePr>
        <p:xfrm>
          <a:off x="1905000" y="1066800"/>
          <a:ext cx="5410200" cy="2015716"/>
        </p:xfrm>
        <a:graphic>
          <a:graphicData uri="http://schemas.openxmlformats.org/drawingml/2006/table">
            <a:tbl>
              <a:tblPr firstRow="1" firstCol="1" bandRow="1">
                <a:tableStyleId>{5C22544A-7EE6-4342-B048-85BDC9FD1C3A}</a:tableStyleId>
              </a:tblPr>
              <a:tblGrid>
                <a:gridCol w="867033">
                  <a:extLst>
                    <a:ext uri="{9D8B030D-6E8A-4147-A177-3AD203B41FA5}">
                      <a16:colId xmlns:a16="http://schemas.microsoft.com/office/drawing/2014/main" val="840323097"/>
                    </a:ext>
                  </a:extLst>
                </a:gridCol>
                <a:gridCol w="301391">
                  <a:extLst>
                    <a:ext uri="{9D8B030D-6E8A-4147-A177-3AD203B41FA5}">
                      <a16:colId xmlns:a16="http://schemas.microsoft.com/office/drawing/2014/main" val="3867112697"/>
                    </a:ext>
                  </a:extLst>
                </a:gridCol>
                <a:gridCol w="4241776">
                  <a:extLst>
                    <a:ext uri="{9D8B030D-6E8A-4147-A177-3AD203B41FA5}">
                      <a16:colId xmlns:a16="http://schemas.microsoft.com/office/drawing/2014/main" val="2403834134"/>
                    </a:ext>
                  </a:extLst>
                </a:gridCol>
              </a:tblGrid>
              <a:tr h="914400">
                <a:tc>
                  <a:txBody>
                    <a:bodyPr/>
                    <a:lstStyle/>
                    <a:p>
                      <a:pPr>
                        <a:lnSpc>
                          <a:spcPct val="115000"/>
                        </a:lnSpc>
                        <a:spcAft>
                          <a:spcPts val="1000"/>
                        </a:spcAft>
                      </a:pPr>
                      <a:r>
                        <a:rPr lang="en-US" sz="1800">
                          <a:effectLst/>
                        </a:rPr>
                        <a:t>Sl. No.</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8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800">
                          <a:effectLst/>
                        </a:rPr>
                        <a:t>Name of participant</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982647667"/>
                  </a:ext>
                </a:extLst>
              </a:tr>
              <a:tr h="275329">
                <a:tc>
                  <a:txBody>
                    <a:bodyPr/>
                    <a:lstStyle/>
                    <a:p>
                      <a:pPr>
                        <a:lnSpc>
                          <a:spcPct val="115000"/>
                        </a:lnSpc>
                        <a:spcAft>
                          <a:spcPts val="1000"/>
                        </a:spcAft>
                      </a:pPr>
                      <a:r>
                        <a:rPr lang="en-US" sz="1100" dirty="0">
                          <a:effectLst/>
                          <a:latin typeface="Calibri" panose="020F0502020204030204" pitchFamily="34" charset="0"/>
                          <a:ea typeface="Times New Roman" panose="02020603050405020304" pitchFamily="18" charset="0"/>
                          <a:cs typeface="Mangal" panose="02040503050203030202" pitchFamily="18" charset="0"/>
                        </a:rPr>
                        <a:t>34</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dirty="0" err="1">
                          <a:effectLst/>
                          <a:latin typeface="Calibri" panose="020F0502020204030204" pitchFamily="34" charset="0"/>
                          <a:ea typeface="Times New Roman" panose="02020603050405020304" pitchFamily="18" charset="0"/>
                          <a:cs typeface="Mangal" panose="02040503050203030202" pitchFamily="18" charset="0"/>
                        </a:rPr>
                        <a:t>Myot</a:t>
                      </a:r>
                      <a:r>
                        <a:rPr lang="en-US" sz="1400" dirty="0">
                          <a:effectLst/>
                          <a:latin typeface="Calibri" panose="020F0502020204030204" pitchFamily="34" charset="0"/>
                          <a:ea typeface="Times New Roman" panose="02020603050405020304" pitchFamily="18" charset="0"/>
                          <a:cs typeface="Mangal" panose="02040503050203030202" pitchFamily="18" charset="0"/>
                        </a:rPr>
                        <a:t> </a:t>
                      </a:r>
                      <a:r>
                        <a:rPr lang="en-US" sz="1400" dirty="0" err="1">
                          <a:effectLst/>
                          <a:latin typeface="Calibri" panose="020F0502020204030204" pitchFamily="34" charset="0"/>
                          <a:ea typeface="Times New Roman" panose="02020603050405020304" pitchFamily="18" charset="0"/>
                          <a:cs typeface="Mangal" panose="02040503050203030202" pitchFamily="18" charset="0"/>
                        </a:rPr>
                        <a:t>Myat</a:t>
                      </a:r>
                      <a:r>
                        <a:rPr lang="en-US" sz="1400" dirty="0">
                          <a:effectLst/>
                          <a:latin typeface="Calibri" panose="020F0502020204030204" pitchFamily="34" charset="0"/>
                          <a:ea typeface="Times New Roman" panose="02020603050405020304" pitchFamily="18" charset="0"/>
                          <a:cs typeface="Mangal" panose="02040503050203030202" pitchFamily="18" charset="0"/>
                        </a:rPr>
                        <a:t> Thu</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1511277"/>
                  </a:ext>
                </a:extLst>
              </a:tr>
              <a:tr h="275329">
                <a:tc>
                  <a:txBody>
                    <a:bodyPr/>
                    <a:lstStyle/>
                    <a:p>
                      <a:pPr>
                        <a:lnSpc>
                          <a:spcPct val="115000"/>
                        </a:lnSpc>
                        <a:spcAft>
                          <a:spcPts val="1000"/>
                        </a:spcAft>
                      </a:pPr>
                      <a:r>
                        <a:rPr lang="en-US" sz="1100" dirty="0">
                          <a:effectLst/>
                          <a:latin typeface="Calibri" panose="020F0502020204030204" pitchFamily="34" charset="0"/>
                          <a:ea typeface="Times New Roman" panose="02020603050405020304" pitchFamily="18" charset="0"/>
                          <a:cs typeface="Mangal" panose="02040503050203030202" pitchFamily="18" charset="0"/>
                        </a:rPr>
                        <a:t>35</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dirty="0">
                          <a:effectLst/>
                          <a:latin typeface="Calibri" panose="020F0502020204030204" pitchFamily="34" charset="0"/>
                          <a:ea typeface="Times New Roman" panose="02020603050405020304" pitchFamily="18" charset="0"/>
                          <a:cs typeface="Mangal" panose="02040503050203030202" pitchFamily="18" charset="0"/>
                        </a:rPr>
                        <a:t>Yin </a:t>
                      </a:r>
                      <a:r>
                        <a:rPr lang="en-US" sz="1400" dirty="0" err="1">
                          <a:effectLst/>
                          <a:latin typeface="Calibri" panose="020F0502020204030204" pitchFamily="34" charset="0"/>
                          <a:ea typeface="Times New Roman" panose="02020603050405020304" pitchFamily="18" charset="0"/>
                          <a:cs typeface="Mangal" panose="02040503050203030202" pitchFamily="18" charset="0"/>
                        </a:rPr>
                        <a:t>Yin</a:t>
                      </a:r>
                      <a:r>
                        <a:rPr lang="en-US" sz="1400" dirty="0">
                          <a:effectLst/>
                          <a:latin typeface="Calibri" panose="020F0502020204030204" pitchFamily="34" charset="0"/>
                          <a:ea typeface="Times New Roman" panose="02020603050405020304" pitchFamily="18" charset="0"/>
                          <a:cs typeface="Mangal" panose="02040503050203030202" pitchFamily="18" charset="0"/>
                        </a:rPr>
                        <a:t> San</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2518427948"/>
                  </a:ext>
                </a:extLst>
              </a:tr>
              <a:tr h="275329">
                <a:tc>
                  <a:txBody>
                    <a:bodyPr/>
                    <a:lstStyle/>
                    <a:p>
                      <a:pPr>
                        <a:lnSpc>
                          <a:spcPct val="115000"/>
                        </a:lnSpc>
                        <a:spcAft>
                          <a:spcPts val="1000"/>
                        </a:spcAft>
                      </a:pPr>
                      <a:r>
                        <a:rPr lang="en-US" sz="1100" dirty="0">
                          <a:effectLst/>
                          <a:latin typeface="Calibri" panose="020F0502020204030204" pitchFamily="34" charset="0"/>
                          <a:ea typeface="Times New Roman" panose="02020603050405020304" pitchFamily="18" charset="0"/>
                          <a:cs typeface="Mangal" panose="02040503050203030202" pitchFamily="18" charset="0"/>
                        </a:rPr>
                        <a:t>36</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dirty="0" err="1">
                          <a:effectLst/>
                          <a:latin typeface="Calibri" panose="020F0502020204030204" pitchFamily="34" charset="0"/>
                          <a:ea typeface="Times New Roman" panose="02020603050405020304" pitchFamily="18" charset="0"/>
                          <a:cs typeface="Mangal" panose="02040503050203030202" pitchFamily="18" charset="0"/>
                        </a:rPr>
                        <a:t>Levina</a:t>
                      </a:r>
                      <a:r>
                        <a:rPr lang="en-US" sz="1400" dirty="0">
                          <a:effectLst/>
                          <a:latin typeface="Calibri" panose="020F0502020204030204" pitchFamily="34" charset="0"/>
                          <a:ea typeface="Times New Roman" panose="02020603050405020304" pitchFamily="18" charset="0"/>
                          <a:cs typeface="Mangal" panose="02040503050203030202" pitchFamily="18" charset="0"/>
                        </a:rPr>
                        <a:t> </a:t>
                      </a:r>
                      <a:r>
                        <a:rPr lang="en-US" sz="1400" dirty="0" err="1">
                          <a:effectLst/>
                          <a:latin typeface="Calibri" panose="020F0502020204030204" pitchFamily="34" charset="0"/>
                          <a:ea typeface="Times New Roman" panose="02020603050405020304" pitchFamily="18" charset="0"/>
                          <a:cs typeface="Mangal" panose="02040503050203030202" pitchFamily="18" charset="0"/>
                        </a:rPr>
                        <a:t>Levina</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3818397857"/>
                  </a:ext>
                </a:extLst>
              </a:tr>
              <a:tr h="275329">
                <a:tc>
                  <a:txBody>
                    <a:bodyPr/>
                    <a:lstStyle/>
                    <a:p>
                      <a:pPr>
                        <a:lnSpc>
                          <a:spcPct val="115000"/>
                        </a:lnSpc>
                        <a:spcAft>
                          <a:spcPts val="1000"/>
                        </a:spcAft>
                      </a:pPr>
                      <a:r>
                        <a:rPr lang="en-US" sz="1100" dirty="0">
                          <a:effectLst/>
                          <a:latin typeface="Calibri" panose="020F0502020204030204" pitchFamily="34" charset="0"/>
                          <a:ea typeface="Times New Roman" panose="02020603050405020304" pitchFamily="18" charset="0"/>
                          <a:cs typeface="Mangal" panose="02040503050203030202" pitchFamily="18" charset="0"/>
                        </a:rPr>
                        <a:t>37</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tc>
                  <a:txBody>
                    <a:bodyPr/>
                    <a:lstStyle/>
                    <a:p>
                      <a:pPr>
                        <a:lnSpc>
                          <a:spcPct val="115000"/>
                        </a:lnSpc>
                        <a:spcAft>
                          <a:spcPts val="1000"/>
                        </a:spcAft>
                      </a:pPr>
                      <a:r>
                        <a:rPr lang="en-US" sz="1400" dirty="0" err="1">
                          <a:effectLst/>
                          <a:latin typeface="Calibri" panose="020F0502020204030204" pitchFamily="34" charset="0"/>
                          <a:ea typeface="Times New Roman" panose="02020603050405020304" pitchFamily="18" charset="0"/>
                          <a:cs typeface="Mangal" panose="02040503050203030202" pitchFamily="18" charset="0"/>
                        </a:rPr>
                        <a:t>Brigita</a:t>
                      </a:r>
                      <a:r>
                        <a:rPr lang="en-US" sz="1400" dirty="0">
                          <a:effectLst/>
                          <a:latin typeface="Calibri" panose="020F0502020204030204" pitchFamily="34" charset="0"/>
                          <a:ea typeface="Times New Roman" panose="02020603050405020304" pitchFamily="18" charset="0"/>
                          <a:cs typeface="Mangal" panose="02040503050203030202" pitchFamily="18" charset="0"/>
                        </a:rPr>
                        <a:t> Diaz</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390" marR="68390" marT="0" marB="0"/>
                </a:tc>
                <a:extLst>
                  <a:ext uri="{0D108BD9-81ED-4DB2-BD59-A6C34878D82A}">
                    <a16:rowId xmlns:a16="http://schemas.microsoft.com/office/drawing/2014/main" val="81180725"/>
                  </a:ext>
                </a:extLst>
              </a:tr>
            </a:tbl>
          </a:graphicData>
        </a:graphic>
      </p:graphicFrame>
    </p:spTree>
    <p:custDataLst>
      <p:tags r:id="rId1"/>
    </p:custDataLst>
    <p:extLst>
      <p:ext uri="{BB962C8B-B14F-4D97-AF65-F5344CB8AC3E}">
        <p14:creationId xmlns:p14="http://schemas.microsoft.com/office/powerpoint/2010/main" val="25359778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533400"/>
          </a:xfrm>
        </p:spPr>
        <p:txBody>
          <a:bodyPr/>
          <a:lstStyle/>
          <a:p>
            <a:pPr fontAlgn="auto">
              <a:spcAft>
                <a:spcPts val="0"/>
              </a:spcAft>
              <a:defRPr/>
            </a:pPr>
            <a:r>
              <a:rPr lang="en-IN" sz="2400" b="1" i="1" dirty="0"/>
              <a:t>FEEDBACK</a:t>
            </a:r>
            <a:endParaRPr lang="en-IN" sz="2400" dirty="0"/>
          </a:p>
        </p:txBody>
      </p:sp>
      <p:sp>
        <p:nvSpPr>
          <p:cNvPr id="3" name="Content Placeholder 2"/>
          <p:cNvSpPr>
            <a:spLocks noGrp="1"/>
          </p:cNvSpPr>
          <p:nvPr>
            <p:ph idx="1"/>
            <p:custDataLst>
              <p:tags r:id="rId3"/>
            </p:custDataLst>
          </p:nvPr>
        </p:nvSpPr>
        <p:spPr>
          <a:xfrm>
            <a:off x="457200" y="1166018"/>
            <a:ext cx="8229600" cy="4525963"/>
          </a:xfrm>
        </p:spPr>
        <p:txBody>
          <a:bodyPr/>
          <a:lstStyle/>
          <a:p>
            <a:pPr>
              <a:spcBef>
                <a:spcPts val="3000"/>
              </a:spcBef>
            </a:pPr>
            <a:r>
              <a:rPr lang="en-IN" b="1" dirty="0">
                <a:solidFill>
                  <a:srgbClr val="002060"/>
                </a:solidFill>
              </a:rPr>
              <a:t>Wide appreciation of the modules &amp; format of the course</a:t>
            </a:r>
          </a:p>
          <a:p>
            <a:pPr>
              <a:spcBef>
                <a:spcPts val="3000"/>
              </a:spcBef>
            </a:pPr>
            <a:r>
              <a:rPr lang="en-IN" b="1" dirty="0">
                <a:solidFill>
                  <a:srgbClr val="002060"/>
                </a:solidFill>
              </a:rPr>
              <a:t>The course content is elaborate and the duration of the course is very short</a:t>
            </a:r>
          </a:p>
          <a:p>
            <a:pPr>
              <a:spcBef>
                <a:spcPts val="3000"/>
              </a:spcBef>
            </a:pPr>
            <a:r>
              <a:rPr lang="en-IN" b="1" dirty="0">
                <a:solidFill>
                  <a:srgbClr val="002060"/>
                </a:solidFill>
              </a:rPr>
              <a:t> More number of video lectures could be added.</a:t>
            </a:r>
          </a:p>
          <a:p>
            <a:pPr>
              <a:spcBef>
                <a:spcPts val="3000"/>
              </a:spcBef>
            </a:pPr>
            <a:r>
              <a:rPr lang="en-IN" b="1" dirty="0">
                <a:solidFill>
                  <a:srgbClr val="002060"/>
                </a:solidFill>
              </a:rPr>
              <a:t> Generally this course is very informative and challenging as well . It worked well with busy scheduling, and the expectations were clear. I just have to recommend that there should be more samples specially the topic that involve calculations </a:t>
            </a:r>
          </a:p>
        </p:txBody>
      </p:sp>
    </p:spTree>
    <p:custDataLst>
      <p:tags r:id="rId1"/>
    </p:custDataLst>
    <p:extLst>
      <p:ext uri="{BB962C8B-B14F-4D97-AF65-F5344CB8AC3E}">
        <p14:creationId xmlns:p14="http://schemas.microsoft.com/office/powerpoint/2010/main" val="320101550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533400"/>
          </a:xfrm>
        </p:spPr>
        <p:txBody>
          <a:bodyPr/>
          <a:lstStyle/>
          <a:p>
            <a:pPr fontAlgn="auto">
              <a:spcAft>
                <a:spcPts val="0"/>
              </a:spcAft>
              <a:defRPr/>
            </a:pPr>
            <a:r>
              <a:rPr lang="en-IN" sz="2400" b="1" i="1" dirty="0"/>
              <a:t>FEEDBACK</a:t>
            </a:r>
            <a:endParaRPr lang="en-IN" sz="2400" dirty="0"/>
          </a:p>
        </p:txBody>
      </p:sp>
      <p:sp>
        <p:nvSpPr>
          <p:cNvPr id="3" name="Content Placeholder 2"/>
          <p:cNvSpPr>
            <a:spLocks noGrp="1"/>
          </p:cNvSpPr>
          <p:nvPr>
            <p:ph idx="1"/>
            <p:custDataLst>
              <p:tags r:id="rId3"/>
            </p:custDataLst>
          </p:nvPr>
        </p:nvSpPr>
        <p:spPr>
          <a:xfrm>
            <a:off x="457200" y="1166018"/>
            <a:ext cx="8229600" cy="4525963"/>
          </a:xfrm>
        </p:spPr>
        <p:txBody>
          <a:bodyPr/>
          <a:lstStyle/>
          <a:p>
            <a:pPr>
              <a:spcBef>
                <a:spcPts val="3000"/>
              </a:spcBef>
            </a:pPr>
            <a:r>
              <a:rPr lang="en-IN" sz="2800" b="1" dirty="0">
                <a:solidFill>
                  <a:srgbClr val="002060"/>
                </a:solidFill>
              </a:rPr>
              <a:t>Since the topics in the syllabus are quite advanced, more time is needed for understanding the concept. As this course is being conducted for professionals, minimum of three months time period is required for satisfactory completion of the course with no urgency</a:t>
            </a:r>
          </a:p>
          <a:p>
            <a:pPr>
              <a:spcBef>
                <a:spcPts val="3000"/>
              </a:spcBef>
            </a:pPr>
            <a:r>
              <a:rPr lang="en-IN" sz="2800" b="1" dirty="0">
                <a:solidFill>
                  <a:srgbClr val="002060"/>
                </a:solidFill>
              </a:rPr>
              <a:t>Microwave modules can be improved with more explanations. A separate module may be created to present real time applications of microwave remote sensing and evaluation may be made accordingly</a:t>
            </a:r>
          </a:p>
        </p:txBody>
      </p:sp>
    </p:spTree>
    <p:custDataLst>
      <p:tags r:id="rId1"/>
    </p:custDataLst>
    <p:extLst>
      <p:ext uri="{BB962C8B-B14F-4D97-AF65-F5344CB8AC3E}">
        <p14:creationId xmlns:p14="http://schemas.microsoft.com/office/powerpoint/2010/main" val="124637764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533400"/>
          </a:xfrm>
        </p:spPr>
        <p:txBody>
          <a:bodyPr/>
          <a:lstStyle/>
          <a:p>
            <a:pPr fontAlgn="auto">
              <a:spcAft>
                <a:spcPts val="0"/>
              </a:spcAft>
              <a:defRPr/>
            </a:pPr>
            <a:r>
              <a:rPr lang="en-IN" sz="2400" b="1" i="1" dirty="0"/>
              <a:t>FEEDBACK</a:t>
            </a:r>
            <a:endParaRPr lang="en-IN" sz="2400" dirty="0"/>
          </a:p>
        </p:txBody>
      </p:sp>
      <p:sp>
        <p:nvSpPr>
          <p:cNvPr id="3" name="Content Placeholder 2"/>
          <p:cNvSpPr>
            <a:spLocks noGrp="1"/>
          </p:cNvSpPr>
          <p:nvPr>
            <p:ph idx="1"/>
            <p:custDataLst>
              <p:tags r:id="rId3"/>
            </p:custDataLst>
          </p:nvPr>
        </p:nvSpPr>
        <p:spPr>
          <a:xfrm>
            <a:off x="457200" y="1166018"/>
            <a:ext cx="8229600" cy="4525963"/>
          </a:xfrm>
        </p:spPr>
        <p:txBody>
          <a:bodyPr/>
          <a:lstStyle/>
          <a:p>
            <a:pPr>
              <a:spcBef>
                <a:spcPts val="3000"/>
              </a:spcBef>
            </a:pPr>
            <a:r>
              <a:rPr lang="en-IN" sz="2800" b="1" dirty="0">
                <a:solidFill>
                  <a:srgbClr val="002060"/>
                </a:solidFill>
              </a:rPr>
              <a:t>Since the topics in the syllabus are quite advanced, more time is needed for understanding the concept. As this course is being conducted for professionals, minimum of three months time period is required for satisfactory completion of the course with no urgency</a:t>
            </a:r>
          </a:p>
          <a:p>
            <a:pPr>
              <a:spcBef>
                <a:spcPts val="3000"/>
              </a:spcBef>
            </a:pPr>
            <a:r>
              <a:rPr lang="en-IN" sz="2800" b="1" dirty="0">
                <a:solidFill>
                  <a:srgbClr val="002060"/>
                </a:solidFill>
              </a:rPr>
              <a:t>A topic on  Numerical solution of unsteady flow equations (Finite Difference approach) </a:t>
            </a:r>
          </a:p>
        </p:txBody>
      </p:sp>
    </p:spTree>
    <p:custDataLst>
      <p:tags r:id="rId1"/>
    </p:custDataLst>
    <p:extLst>
      <p:ext uri="{BB962C8B-B14F-4D97-AF65-F5344CB8AC3E}">
        <p14:creationId xmlns:p14="http://schemas.microsoft.com/office/powerpoint/2010/main" val="29235328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574183"/>
            <a:ext cx="8610600" cy="838200"/>
          </a:xfrm>
        </p:spPr>
        <p:txBody>
          <a:bodyPr/>
          <a:lstStyle/>
          <a:p>
            <a:pPr fontAlgn="auto">
              <a:spcAft>
                <a:spcPts val="0"/>
              </a:spcAft>
              <a:defRPr/>
            </a:pP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Course Instructors from NWA, CWC,</a:t>
            </a:r>
            <a:br>
              <a:rPr lang="en-US" sz="2800" dirty="0"/>
            </a:br>
            <a:r>
              <a:rPr lang="en-US" sz="2800" dirty="0"/>
              <a:t> Ministry of </a:t>
            </a:r>
            <a:r>
              <a:rPr lang="en-US" sz="2800" dirty="0" err="1"/>
              <a:t>Jal</a:t>
            </a:r>
            <a:r>
              <a:rPr lang="en-US" sz="2800" dirty="0"/>
              <a:t> Shakti, Government of India </a:t>
            </a:r>
            <a:endParaRPr lang="en-IN" sz="2800" dirty="0"/>
          </a:p>
        </p:txBody>
      </p:sp>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7073" y="1424934"/>
            <a:ext cx="1998642" cy="19986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3"/>
          <p:cNvSpPr txBox="1">
            <a:spLocks noChangeArrowheads="1"/>
          </p:cNvSpPr>
          <p:nvPr>
            <p:custDataLst>
              <p:tags r:id="rId3"/>
            </p:custDataLst>
          </p:nvPr>
        </p:nvSpPr>
        <p:spPr bwMode="auto">
          <a:xfrm>
            <a:off x="4388161" y="6061260"/>
            <a:ext cx="34877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b="1" dirty="0"/>
              <a:t>S N PANDE</a:t>
            </a:r>
            <a:br>
              <a:rPr lang="en-US" sz="1600" dirty="0"/>
            </a:br>
            <a:r>
              <a:rPr lang="en-US" sz="1600" dirty="0"/>
              <a:t>Director &amp; Course Coordinator</a:t>
            </a:r>
            <a:endParaRPr lang="en-IN" sz="1600" dirty="0"/>
          </a:p>
        </p:txBody>
      </p:sp>
      <p:sp>
        <p:nvSpPr>
          <p:cNvPr id="13" name="TextBox 10"/>
          <p:cNvSpPr txBox="1">
            <a:spLocks noChangeArrowheads="1"/>
          </p:cNvSpPr>
          <p:nvPr>
            <p:custDataLst>
              <p:tags r:id="rId4"/>
            </p:custDataLst>
          </p:nvPr>
        </p:nvSpPr>
        <p:spPr bwMode="auto">
          <a:xfrm>
            <a:off x="3651494" y="3469743"/>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a:t>
            </a:r>
            <a:r>
              <a:rPr lang="en-US" sz="1600" dirty="0" err="1"/>
              <a:t>Datta</a:t>
            </a:r>
            <a:r>
              <a:rPr lang="en-US" sz="1600" dirty="0"/>
              <a:t> Kumar </a:t>
            </a:r>
            <a:r>
              <a:rPr lang="en-US" sz="1600" dirty="0" err="1"/>
              <a:t>Chaskar</a:t>
            </a:r>
            <a:endParaRPr lang="en-US" sz="1600" dirty="0"/>
          </a:p>
          <a:p>
            <a:pPr algn="ctr"/>
            <a:r>
              <a:rPr lang="en-US" sz="1600" dirty="0"/>
              <a:t>Director</a:t>
            </a:r>
            <a:endParaRPr lang="en-IN" sz="1600" dirty="0"/>
          </a:p>
        </p:txBody>
      </p:sp>
      <p:pic>
        <p:nvPicPr>
          <p:cNvPr id="4" name="Picture 2" descr="des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6528" y="4054518"/>
            <a:ext cx="1851025" cy="2017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0"/>
          <p:cNvSpPr txBox="1">
            <a:spLocks noChangeArrowheads="1"/>
          </p:cNvSpPr>
          <p:nvPr>
            <p:custDataLst>
              <p:tags r:id="rId5"/>
            </p:custDataLst>
          </p:nvPr>
        </p:nvSpPr>
        <p:spPr bwMode="auto">
          <a:xfrm>
            <a:off x="6132041" y="3321274"/>
            <a:ext cx="27617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A K. </a:t>
            </a:r>
            <a:r>
              <a:rPr lang="en-US" sz="1600" dirty="0" err="1"/>
              <a:t>Srivastava</a:t>
            </a:r>
            <a:endParaRPr lang="en-US" sz="1600" dirty="0"/>
          </a:p>
          <a:p>
            <a:pPr algn="ctr"/>
            <a:r>
              <a:rPr lang="en-US" sz="1600" dirty="0"/>
              <a:t>Senior Joint Commissioner</a:t>
            </a:r>
            <a:endParaRPr lang="en-IN" sz="1600" dirty="0"/>
          </a:p>
        </p:txBody>
      </p:sp>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8450" y="1377969"/>
            <a:ext cx="1908892" cy="190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8CB2735-0F86-4744-B36F-45CEF7598180}"/>
              </a:ext>
            </a:extLst>
          </p:cNvPr>
          <p:cNvPicPr>
            <a:picLocks noChangeAspect="1"/>
          </p:cNvPicPr>
          <p:nvPr/>
        </p:nvPicPr>
        <p:blipFill>
          <a:blip r:embed="rId13"/>
          <a:stretch>
            <a:fillRect/>
          </a:stretch>
        </p:blipFill>
        <p:spPr>
          <a:xfrm>
            <a:off x="762000" y="1412383"/>
            <a:ext cx="1998642" cy="1998642"/>
          </a:xfrm>
          <a:prstGeom prst="rect">
            <a:avLst/>
          </a:prstGeom>
        </p:spPr>
      </p:pic>
      <p:sp>
        <p:nvSpPr>
          <p:cNvPr id="14" name="TextBox 10">
            <a:extLst>
              <a:ext uri="{FF2B5EF4-FFF2-40B4-BE49-F238E27FC236}">
                <a16:creationId xmlns:a16="http://schemas.microsoft.com/office/drawing/2014/main" id="{2F126D68-D18E-4767-8D36-F227AEB80791}"/>
              </a:ext>
            </a:extLst>
          </p:cNvPr>
          <p:cNvSpPr txBox="1">
            <a:spLocks noChangeArrowheads="1"/>
          </p:cNvSpPr>
          <p:nvPr>
            <p:custDataLst>
              <p:tags r:id="rId6"/>
            </p:custDataLst>
          </p:nvPr>
        </p:nvSpPr>
        <p:spPr bwMode="auto">
          <a:xfrm>
            <a:off x="533400" y="3519217"/>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N K Mathur</a:t>
            </a:r>
          </a:p>
          <a:p>
            <a:pPr algn="ctr"/>
            <a:r>
              <a:rPr lang="en-US" sz="1600" dirty="0"/>
              <a:t>Former Member, CWC</a:t>
            </a:r>
            <a:endParaRPr lang="en-IN" sz="1600" dirty="0"/>
          </a:p>
        </p:txBody>
      </p:sp>
      <p:pic>
        <p:nvPicPr>
          <p:cNvPr id="17" name="Picture 16">
            <a:extLst>
              <a:ext uri="{FF2B5EF4-FFF2-40B4-BE49-F238E27FC236}">
                <a16:creationId xmlns:a16="http://schemas.microsoft.com/office/drawing/2014/main" id="{0CC174A1-DA3B-44B0-8E5A-7327E0E07A83}"/>
              </a:ext>
            </a:extLst>
          </p:cNvPr>
          <p:cNvPicPr/>
          <p:nvPr/>
        </p:nvPicPr>
        <p:blipFill>
          <a:blip r:embed="rId14" cstate="print"/>
          <a:srcRect l="4286" t="2874"/>
          <a:stretch>
            <a:fillRect/>
          </a:stretch>
        </p:blipFill>
        <p:spPr bwMode="auto">
          <a:xfrm>
            <a:off x="2209800" y="4165065"/>
            <a:ext cx="2022475" cy="1896195"/>
          </a:xfrm>
          <a:prstGeom prst="rect">
            <a:avLst/>
          </a:prstGeom>
          <a:noFill/>
          <a:ln w="9525">
            <a:noFill/>
            <a:miter lim="800000"/>
            <a:headEnd/>
            <a:tailEnd/>
          </a:ln>
        </p:spPr>
      </p:pic>
      <p:sp>
        <p:nvSpPr>
          <p:cNvPr id="19" name="TextBox 10">
            <a:extLst>
              <a:ext uri="{FF2B5EF4-FFF2-40B4-BE49-F238E27FC236}">
                <a16:creationId xmlns:a16="http://schemas.microsoft.com/office/drawing/2014/main" id="{2A469BE0-F2AA-482B-8129-AA43776DCD74}"/>
              </a:ext>
            </a:extLst>
          </p:cNvPr>
          <p:cNvSpPr txBox="1">
            <a:spLocks noChangeArrowheads="1"/>
          </p:cNvSpPr>
          <p:nvPr>
            <p:custDataLst>
              <p:tags r:id="rId7"/>
            </p:custDataLst>
          </p:nvPr>
        </p:nvSpPr>
        <p:spPr bwMode="auto">
          <a:xfrm>
            <a:off x="2005577" y="6117799"/>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 N </a:t>
            </a:r>
            <a:r>
              <a:rPr lang="en-US" sz="1600" dirty="0" err="1"/>
              <a:t>N</a:t>
            </a:r>
            <a:r>
              <a:rPr lang="en-US" sz="1600" dirty="0"/>
              <a:t> Rai</a:t>
            </a:r>
          </a:p>
          <a:p>
            <a:pPr algn="ctr"/>
            <a:r>
              <a:rPr lang="en-US" sz="1600" dirty="0"/>
              <a:t>Director</a:t>
            </a:r>
            <a:endParaRPr lang="en-IN" sz="1600" dirty="0"/>
          </a:p>
        </p:txBody>
      </p:sp>
    </p:spTree>
    <p:custDataLst>
      <p:tags r:id="rId1"/>
    </p:custData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533400"/>
          </a:xfrm>
        </p:spPr>
        <p:txBody>
          <a:bodyPr/>
          <a:lstStyle/>
          <a:p>
            <a:pPr fontAlgn="auto">
              <a:spcAft>
                <a:spcPts val="0"/>
              </a:spcAft>
              <a:defRPr/>
            </a:pPr>
            <a:r>
              <a:rPr lang="en-IN" sz="2400" b="1" i="1" dirty="0"/>
              <a:t>FEEDBACK</a:t>
            </a:r>
            <a:endParaRPr lang="en-IN" sz="2400" dirty="0"/>
          </a:p>
        </p:txBody>
      </p:sp>
      <p:sp>
        <p:nvSpPr>
          <p:cNvPr id="3" name="Content Placeholder 2"/>
          <p:cNvSpPr>
            <a:spLocks noGrp="1"/>
          </p:cNvSpPr>
          <p:nvPr>
            <p:ph idx="1"/>
            <p:custDataLst>
              <p:tags r:id="rId3"/>
            </p:custDataLst>
          </p:nvPr>
        </p:nvSpPr>
        <p:spPr>
          <a:xfrm>
            <a:off x="457200" y="1166018"/>
            <a:ext cx="8229600" cy="4525963"/>
          </a:xfrm>
        </p:spPr>
        <p:txBody>
          <a:bodyPr/>
          <a:lstStyle/>
          <a:p>
            <a:pPr>
              <a:spcBef>
                <a:spcPts val="3000"/>
              </a:spcBef>
            </a:pPr>
            <a:r>
              <a:rPr lang="en-IN" sz="2800" b="1" dirty="0">
                <a:solidFill>
                  <a:srgbClr val="002060"/>
                </a:solidFill>
              </a:rPr>
              <a:t>Modelling concepts and dam break analysis methods that are being used in India</a:t>
            </a:r>
          </a:p>
          <a:p>
            <a:pPr>
              <a:spcBef>
                <a:spcPts val="3000"/>
              </a:spcBef>
            </a:pPr>
            <a:r>
              <a:rPr lang="en-IN" sz="2800" b="1" dirty="0">
                <a:solidFill>
                  <a:srgbClr val="002060"/>
                </a:solidFill>
              </a:rPr>
              <a:t> Software</a:t>
            </a:r>
          </a:p>
          <a:p>
            <a:pPr>
              <a:spcBef>
                <a:spcPts val="3000"/>
              </a:spcBef>
            </a:pPr>
            <a:r>
              <a:rPr lang="en-IN" sz="2800" b="1" dirty="0">
                <a:solidFill>
                  <a:srgbClr val="002060"/>
                </a:solidFill>
              </a:rPr>
              <a:t> </a:t>
            </a:r>
            <a:r>
              <a:rPr lang="en-US" sz="2800" b="1" dirty="0">
                <a:solidFill>
                  <a:srgbClr val="002060"/>
                </a:solidFill>
              </a:rPr>
              <a:t>Allow a longer buffer time for the completion of the final assignment</a:t>
            </a:r>
            <a:endParaRPr lang="en-IN" sz="2800" b="1" dirty="0">
              <a:solidFill>
                <a:srgbClr val="002060"/>
              </a:solidFill>
            </a:endParaRPr>
          </a:p>
          <a:p>
            <a:pPr>
              <a:spcBef>
                <a:spcPts val="3000"/>
              </a:spcBef>
            </a:pPr>
            <a:r>
              <a:rPr lang="en-IN" sz="2800" b="1" dirty="0">
                <a:solidFill>
                  <a:srgbClr val="002060"/>
                </a:solidFill>
              </a:rPr>
              <a:t> </a:t>
            </a:r>
            <a:r>
              <a:rPr lang="en-US" sz="2800" b="1" dirty="0">
                <a:solidFill>
                  <a:srgbClr val="002060"/>
                </a:solidFill>
              </a:rPr>
              <a:t>Urban flood management topics</a:t>
            </a:r>
          </a:p>
          <a:p>
            <a:pPr>
              <a:spcBef>
                <a:spcPts val="3000"/>
              </a:spcBef>
            </a:pPr>
            <a:r>
              <a:rPr lang="en-US" sz="2800" b="1" dirty="0">
                <a:solidFill>
                  <a:srgbClr val="002060"/>
                </a:solidFill>
              </a:rPr>
              <a:t>Climate Change and Nature-Based solutions</a:t>
            </a:r>
            <a:endParaRPr lang="en-IN" sz="2800" b="1" dirty="0">
              <a:solidFill>
                <a:srgbClr val="002060"/>
              </a:solidFill>
            </a:endParaRPr>
          </a:p>
        </p:txBody>
      </p:sp>
    </p:spTree>
    <p:custDataLst>
      <p:tags r:id="rId1"/>
    </p:custDataLst>
    <p:extLst>
      <p:ext uri="{BB962C8B-B14F-4D97-AF65-F5344CB8AC3E}">
        <p14:creationId xmlns:p14="http://schemas.microsoft.com/office/powerpoint/2010/main" val="8138579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533400"/>
            <a:ext cx="8610600" cy="533400"/>
          </a:xfrm>
        </p:spPr>
        <p:txBody>
          <a:bodyPr/>
          <a:lstStyle/>
          <a:p>
            <a:pPr fontAlgn="auto">
              <a:spcAft>
                <a:spcPts val="0"/>
              </a:spcAft>
              <a:defRPr/>
            </a:pPr>
            <a:r>
              <a:rPr lang="en-US" sz="2400" b="1" i="1" dirty="0"/>
              <a:t>P</a:t>
            </a:r>
            <a:r>
              <a:rPr lang="en-IN" sz="2400" b="1" i="1" dirty="0"/>
              <a:t>LEASE REMEMBER</a:t>
            </a:r>
            <a:endParaRPr lang="en-IN" sz="2400" dirty="0"/>
          </a:p>
        </p:txBody>
      </p:sp>
      <p:sp>
        <p:nvSpPr>
          <p:cNvPr id="3" name="Content Placeholder 2"/>
          <p:cNvSpPr>
            <a:spLocks noGrp="1"/>
          </p:cNvSpPr>
          <p:nvPr>
            <p:ph idx="1"/>
            <p:custDataLst>
              <p:tags r:id="rId3"/>
            </p:custDataLst>
          </p:nvPr>
        </p:nvSpPr>
        <p:spPr>
          <a:xfrm>
            <a:off x="457200" y="1166018"/>
            <a:ext cx="8229600" cy="4525963"/>
          </a:xfrm>
        </p:spPr>
        <p:txBody>
          <a:bodyPr/>
          <a:lstStyle/>
          <a:p>
            <a:pPr eaLnBrk="1" hangingPunct="1">
              <a:spcBef>
                <a:spcPts val="3000"/>
              </a:spcBef>
            </a:pPr>
            <a:r>
              <a:rPr lang="en-US" sz="2800" b="1" dirty="0">
                <a:solidFill>
                  <a:srgbClr val="002060"/>
                </a:solidFill>
              </a:rPr>
              <a:t>The website will be accessible.</a:t>
            </a:r>
          </a:p>
          <a:p>
            <a:pPr eaLnBrk="1" hangingPunct="1">
              <a:spcBef>
                <a:spcPts val="3000"/>
              </a:spcBef>
            </a:pPr>
            <a:r>
              <a:rPr lang="en-US" sz="2800" b="1" dirty="0">
                <a:solidFill>
                  <a:srgbClr val="002060"/>
                </a:solidFill>
              </a:rPr>
              <a:t>All modules will be accessible</a:t>
            </a:r>
            <a:endParaRPr lang="en-IN" sz="2800" b="1" dirty="0">
              <a:solidFill>
                <a:srgbClr val="002060"/>
              </a:solidFill>
            </a:endParaRPr>
          </a:p>
        </p:txBody>
      </p:sp>
    </p:spTree>
    <p:custDataLst>
      <p:tags r:id="rId1"/>
    </p:custDataLst>
    <p:extLst>
      <p:ext uri="{BB962C8B-B14F-4D97-AF65-F5344CB8AC3E}">
        <p14:creationId xmlns:p14="http://schemas.microsoft.com/office/powerpoint/2010/main" val="370230106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0"/>
            <a:ext cx="8077200" cy="1219200"/>
          </a:xfrm>
        </p:spPr>
        <p:txBody>
          <a:bodyPr>
            <a:normAutofit/>
          </a:bodyPr>
          <a:lstStyle/>
          <a:p>
            <a:r>
              <a:rPr lang="en-US" sz="6000" b="1" dirty="0">
                <a:solidFill>
                  <a:schemeClr val="tx1"/>
                </a:solidFill>
                <a:effectLst>
                  <a:glow rad="228600">
                    <a:schemeClr val="bg1">
                      <a:alpha val="40000"/>
                    </a:schemeClr>
                  </a:glow>
                </a:effectLst>
              </a:rPr>
              <a:t>BEST WISHES</a:t>
            </a:r>
          </a:p>
        </p:txBody>
      </p:sp>
      <p:pic>
        <p:nvPicPr>
          <p:cNvPr id="4" name="Picture 2" descr="F:\cwcLogo.jpg"/>
          <p:cNvPicPr>
            <a:picLocks noChangeAspect="1" noChangeArrowheads="1"/>
          </p:cNvPicPr>
          <p:nvPr/>
        </p:nvPicPr>
        <p:blipFill>
          <a:blip r:embed="rId3" cstate="print"/>
          <a:srcRect/>
          <a:stretch>
            <a:fillRect/>
          </a:stretch>
        </p:blipFill>
        <p:spPr bwMode="auto">
          <a:xfrm>
            <a:off x="561976" y="5133976"/>
            <a:ext cx="1495424" cy="1495422"/>
          </a:xfrm>
          <a:prstGeom prst="ellipse">
            <a:avLst/>
          </a:prstGeom>
          <a:noFill/>
        </p:spPr>
      </p:pic>
      <p:pic>
        <p:nvPicPr>
          <p:cNvPr id="6" name="Picture 4" descr="C:\Users\Manish\Desktop\comet_logo.png"/>
          <p:cNvPicPr>
            <a:picLocks noChangeAspect="1" noChangeArrowheads="1"/>
          </p:cNvPicPr>
          <p:nvPr/>
        </p:nvPicPr>
        <p:blipFill>
          <a:blip r:embed="rId4" cstate="print"/>
          <a:srcRect/>
          <a:stretch>
            <a:fillRect/>
          </a:stretch>
        </p:blipFill>
        <p:spPr bwMode="auto">
          <a:xfrm>
            <a:off x="4572000" y="5334000"/>
            <a:ext cx="2514600" cy="1115194"/>
          </a:xfrm>
          <a:prstGeom prst="rect">
            <a:avLst/>
          </a:prstGeom>
          <a:noFill/>
        </p:spPr>
      </p:pic>
      <p:pic>
        <p:nvPicPr>
          <p:cNvPr id="7" name="Picture 5" descr="C:\Users\Manish\Desktop\UCARFinal copy.png"/>
          <p:cNvPicPr>
            <a:picLocks noChangeAspect="1" noChangeArrowheads="1"/>
          </p:cNvPicPr>
          <p:nvPr/>
        </p:nvPicPr>
        <p:blipFill>
          <a:blip r:embed="rId5" cstate="print"/>
          <a:srcRect/>
          <a:stretch>
            <a:fillRect/>
          </a:stretch>
        </p:blipFill>
        <p:spPr bwMode="auto">
          <a:xfrm>
            <a:off x="7543800" y="5280522"/>
            <a:ext cx="990600" cy="1138290"/>
          </a:xfrm>
          <a:prstGeom prst="rect">
            <a:avLst/>
          </a:prstGeom>
          <a:noFill/>
        </p:spPr>
      </p:pic>
      <p:cxnSp>
        <p:nvCxnSpPr>
          <p:cNvPr id="8" name="Straight Connector 7"/>
          <p:cNvCxnSpPr/>
          <p:nvPr/>
        </p:nvCxnSpPr>
        <p:spPr>
          <a:xfrm>
            <a:off x="152400" y="4876800"/>
            <a:ext cx="86106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5036401"/>
            <a:ext cx="1126653" cy="159299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9144000" cy="1143000"/>
          </a:xfrm>
        </p:spPr>
        <p:txBody>
          <a:bodyPr/>
          <a:lstStyle/>
          <a:p>
            <a:pPr fontAlgn="auto">
              <a:spcAft>
                <a:spcPts val="0"/>
              </a:spcAft>
              <a:defRPr/>
            </a:pPr>
            <a:r>
              <a:rPr lang="en-IN" b="1" i="1" dirty="0"/>
              <a:t>Course Website</a:t>
            </a:r>
            <a:endParaRPr lang="en-IN" dirty="0"/>
          </a:p>
        </p:txBody>
      </p:sp>
      <p:sp>
        <p:nvSpPr>
          <p:cNvPr id="7171" name="Rectangle 3"/>
          <p:cNvSpPr>
            <a:spLocks noChangeArrowheads="1"/>
          </p:cNvSpPr>
          <p:nvPr>
            <p:custDataLst>
              <p:tags r:id="rId3"/>
            </p:custDataLst>
          </p:nvPr>
        </p:nvSpPr>
        <p:spPr bwMode="auto">
          <a:xfrm>
            <a:off x="0" y="102656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IN" sz="2000" dirty="0"/>
              <a:t>https://etrp.wmo.int/course/view.php?id=224</a:t>
            </a:r>
            <a:endParaRPr lang="en-IN" sz="2000" b="1" dirty="0">
              <a:solidFill>
                <a:schemeClr val="accent3">
                  <a:lumMod val="75000"/>
                </a:schemeClr>
              </a:solidFill>
              <a:latin typeface="Palatino Linotype" pitchFamily="18" charset="0"/>
            </a:endParaRPr>
          </a:p>
        </p:txBody>
      </p:sp>
      <p:pic>
        <p:nvPicPr>
          <p:cNvPr id="4" name="Picture 3">
            <a:extLst>
              <a:ext uri="{FF2B5EF4-FFF2-40B4-BE49-F238E27FC236}">
                <a16:creationId xmlns:a16="http://schemas.microsoft.com/office/drawing/2014/main" id="{6F162BA2-0D4F-468B-9BF9-E5FFC20EBCA2}"/>
              </a:ext>
            </a:extLst>
          </p:cNvPr>
          <p:cNvPicPr>
            <a:picLocks noChangeAspect="1"/>
          </p:cNvPicPr>
          <p:nvPr/>
        </p:nvPicPr>
        <p:blipFill>
          <a:blip r:embed="rId6"/>
          <a:stretch>
            <a:fillRect/>
          </a:stretch>
        </p:blipFill>
        <p:spPr>
          <a:xfrm>
            <a:off x="364068" y="1524000"/>
            <a:ext cx="8398934" cy="4724400"/>
          </a:xfrm>
          <a:prstGeom prst="rect">
            <a:avLst/>
          </a:prstGeom>
        </p:spPr>
      </p:pic>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304800"/>
            <a:ext cx="6511925" cy="1143000"/>
          </a:xfrm>
        </p:spPr>
        <p:txBody>
          <a:bodyPr/>
          <a:lstStyle/>
          <a:p>
            <a:pPr fontAlgn="auto">
              <a:spcAft>
                <a:spcPts val="0"/>
              </a:spcAft>
              <a:defRPr/>
            </a:pPr>
            <a:r>
              <a:rPr lang="en-IN" b="1" i="1" dirty="0"/>
              <a:t>The Course</a:t>
            </a:r>
            <a:endParaRPr lang="en-IN" dirty="0"/>
          </a:p>
        </p:txBody>
      </p:sp>
      <p:sp>
        <p:nvSpPr>
          <p:cNvPr id="3" name="Content Placeholder 2"/>
          <p:cNvSpPr>
            <a:spLocks noGrp="1"/>
          </p:cNvSpPr>
          <p:nvPr>
            <p:ph idx="1"/>
            <p:custDataLst>
              <p:tags r:id="rId3"/>
            </p:custDataLst>
          </p:nvPr>
        </p:nvSpPr>
        <p:spPr>
          <a:xfrm>
            <a:off x="609600" y="1905000"/>
            <a:ext cx="7924800" cy="4419600"/>
          </a:xfrm>
        </p:spPr>
        <p:txBody>
          <a:bodyPr/>
          <a:lstStyle/>
          <a:p>
            <a:pPr algn="just"/>
            <a:r>
              <a:rPr lang="en-IN" sz="2800" b="1" dirty="0">
                <a:solidFill>
                  <a:srgbClr val="002060"/>
                </a:solidFill>
                <a:latin typeface="Calibri" pitchFamily="34" charset="0"/>
                <a:cs typeface="Arial" pitchFamily="34" charset="0"/>
              </a:rPr>
              <a:t>The course was designed to meet the needs of hydrological forecasters who require more advanced training in selected hydraulic and hydrological modelling topics </a:t>
            </a:r>
          </a:p>
          <a:p>
            <a:pPr algn="just"/>
            <a:r>
              <a:rPr lang="en-IN" sz="2800" b="1" dirty="0">
                <a:solidFill>
                  <a:srgbClr val="002060"/>
                </a:solidFill>
                <a:latin typeface="Calibri" pitchFamily="34" charset="0"/>
                <a:cs typeface="Arial" pitchFamily="34" charset="0"/>
              </a:rPr>
              <a:t>The course  was specifically for participants who have successfully completed the Basic course on Hydrology earlier or who have requisite knowledge on the subject</a:t>
            </a:r>
          </a:p>
        </p:txBody>
      </p:sp>
    </p:spTree>
    <p:custDataLst>
      <p:tags r:id="rId1"/>
    </p:custData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pPr fontAlgn="auto">
              <a:spcAft>
                <a:spcPts val="0"/>
              </a:spcAft>
              <a:defRPr/>
            </a:pPr>
            <a:r>
              <a:rPr lang="en-IN" b="1" i="1" dirty="0"/>
              <a:t>Goals of the Course</a:t>
            </a:r>
            <a:endParaRPr lang="en-IN" dirty="0"/>
          </a:p>
        </p:txBody>
      </p:sp>
      <p:sp>
        <p:nvSpPr>
          <p:cNvPr id="3" name="Content Placeholder 2"/>
          <p:cNvSpPr>
            <a:spLocks noGrp="1"/>
          </p:cNvSpPr>
          <p:nvPr>
            <p:ph idx="1"/>
            <p:custDataLst>
              <p:tags r:id="rId3"/>
            </p:custDataLst>
          </p:nvPr>
        </p:nvSpPr>
        <p:spPr>
          <a:xfrm>
            <a:off x="533400" y="2057400"/>
            <a:ext cx="8229600" cy="4525963"/>
          </a:xfrm>
        </p:spPr>
        <p:txBody>
          <a:bodyPr rtlCol="0">
            <a:normAutofit/>
          </a:bodyPr>
          <a:lstStyle/>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Describe basic features of dams, dam failure modelling and river hydraulics;</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Explain the advantages of using distributed hydrological models, associated data requirements and possible limitations;</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Define key motivations and purposes of performing forecast verification;</a:t>
            </a:r>
          </a:p>
          <a:p>
            <a:pPr lvl="0" fontAlgn="auto">
              <a:spcBef>
                <a:spcPts val="1800"/>
              </a:spcBef>
              <a:spcAft>
                <a:spcPts val="0"/>
              </a:spcAft>
              <a:buSzPts val="1000"/>
              <a:buFont typeface="Arial" pitchFamily="34" charset="0"/>
              <a:buChar char="•"/>
              <a:tabLst>
                <a:tab pos="457200" algn="l"/>
              </a:tabLst>
              <a:defRPr/>
            </a:pPr>
            <a:r>
              <a:rPr lang="en-IN" b="1" dirty="0">
                <a:solidFill>
                  <a:srgbClr val="002060"/>
                </a:solidFill>
              </a:rPr>
              <a:t>Explain techniques for measuring rainfall and processes leading to rainfall, including climate cycles </a:t>
            </a:r>
          </a:p>
        </p:txBody>
      </p:sp>
      <p:sp>
        <p:nvSpPr>
          <p:cNvPr id="9220" name="Rectangle 3"/>
          <p:cNvSpPr>
            <a:spLocks noChangeArrowheads="1"/>
          </p:cNvSpPr>
          <p:nvPr>
            <p:custDataLst>
              <p:tags r:id="rId4"/>
            </p:custDataLst>
          </p:nvPr>
        </p:nvSpPr>
        <p:spPr bwMode="auto">
          <a:xfrm>
            <a:off x="152400" y="13716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400" b="1">
                <a:latin typeface="Palatino Linotype" pitchFamily="18" charset="0"/>
              </a:rPr>
              <a:t>Upon completion of this course, participants will be able to:</a:t>
            </a:r>
            <a:endParaRPr lang="en-IN" sz="2400">
              <a:latin typeface="Palatino Linotype" pitchFamily="18" charset="0"/>
            </a:endParaRPr>
          </a:p>
        </p:txBody>
      </p:sp>
    </p:spTree>
    <p:custDataLst>
      <p:tags r:id="rId1"/>
    </p:custData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6324599" cy="762000"/>
          </a:xfrm>
        </p:spPr>
        <p:txBody>
          <a:bodyPr/>
          <a:lstStyle/>
          <a:p>
            <a:pPr fontAlgn="auto">
              <a:spcAft>
                <a:spcPts val="0"/>
              </a:spcAft>
              <a:defRPr/>
            </a:pPr>
            <a:r>
              <a:rPr lang="en-IN" sz="4800" b="1" i="1" dirty="0"/>
              <a:t>Course Components</a:t>
            </a:r>
            <a:endParaRPr lang="en-IN" sz="4800" dirty="0"/>
          </a:p>
        </p:txBody>
      </p:sp>
      <p:sp>
        <p:nvSpPr>
          <p:cNvPr id="3" name="Content Placeholder 2"/>
          <p:cNvSpPr>
            <a:spLocks noGrp="1"/>
          </p:cNvSpPr>
          <p:nvPr>
            <p:ph idx="1"/>
            <p:custDataLst>
              <p:tags r:id="rId3"/>
            </p:custDataLst>
          </p:nvPr>
        </p:nvSpPr>
        <p:spPr>
          <a:xfrm>
            <a:off x="381000" y="914400"/>
            <a:ext cx="8534400" cy="5486400"/>
          </a:xfrm>
        </p:spPr>
        <p:txBody>
          <a:bodyPr/>
          <a:lstStyle/>
          <a:p>
            <a:pPr>
              <a:spcBef>
                <a:spcPts val="600"/>
              </a:spcBef>
            </a:pPr>
            <a:r>
              <a:rPr lang="en-US" sz="2200" b="1" dirty="0">
                <a:solidFill>
                  <a:srgbClr val="002060"/>
                </a:solidFill>
              </a:rPr>
              <a:t>Set up your profile (Pre-course Activity)</a:t>
            </a:r>
          </a:p>
          <a:p>
            <a:pPr>
              <a:spcBef>
                <a:spcPts val="600"/>
              </a:spcBef>
            </a:pPr>
            <a:r>
              <a:rPr lang="en-US" sz="2200" b="1" dirty="0">
                <a:solidFill>
                  <a:srgbClr val="002060"/>
                </a:solidFill>
              </a:rPr>
              <a:t>Pre course activity for those participants who have not participated in Basic Hydrology course earlier.</a:t>
            </a:r>
          </a:p>
          <a:p>
            <a:pPr lvl="1">
              <a:spcBef>
                <a:spcPts val="600"/>
              </a:spcBef>
            </a:pPr>
            <a:r>
              <a:rPr lang="en-US" sz="1400" b="1" dirty="0">
                <a:solidFill>
                  <a:srgbClr val="002060"/>
                </a:solidFill>
              </a:rPr>
              <a:t>Complete the module on “Understanding the Hydrological Cycle: International Edition https://www.meted.ucar.edu/education_training/lesson/791</a:t>
            </a:r>
          </a:p>
          <a:p>
            <a:pPr lvl="1">
              <a:spcBef>
                <a:spcPts val="600"/>
              </a:spcBef>
            </a:pPr>
            <a:r>
              <a:rPr lang="en-US" sz="1400" b="1" dirty="0">
                <a:solidFill>
                  <a:srgbClr val="002060"/>
                </a:solidFill>
              </a:rPr>
              <a:t> Complete the module “ Runoff Processes : International Edition “https://www.meted.ucar.edu/education_training/lesson/805</a:t>
            </a:r>
          </a:p>
          <a:p>
            <a:pPr>
              <a:spcBef>
                <a:spcPts val="600"/>
              </a:spcBef>
            </a:pPr>
            <a:r>
              <a:rPr lang="en-US" sz="2200" b="1" dirty="0">
                <a:solidFill>
                  <a:srgbClr val="002060"/>
                </a:solidFill>
              </a:rPr>
              <a:t>Live Orientation Webinar on 31 May 2021at 1100 </a:t>
            </a:r>
            <a:r>
              <a:rPr lang="en-US" sz="2200" b="1" dirty="0" err="1">
                <a:solidFill>
                  <a:srgbClr val="002060"/>
                </a:solidFill>
              </a:rPr>
              <a:t>hrs</a:t>
            </a:r>
            <a:r>
              <a:rPr lang="en-US" sz="2200" b="1" dirty="0">
                <a:solidFill>
                  <a:srgbClr val="002060"/>
                </a:solidFill>
              </a:rPr>
              <a:t> Indian Standard Time </a:t>
            </a:r>
          </a:p>
          <a:p>
            <a:pPr>
              <a:spcBef>
                <a:spcPts val="600"/>
              </a:spcBef>
            </a:pPr>
            <a:r>
              <a:rPr lang="en-IN" sz="2200" b="1" dirty="0">
                <a:solidFill>
                  <a:srgbClr val="002060"/>
                </a:solidFill>
              </a:rPr>
              <a:t>10+1 (11) Distance Learning Modules and Quizzes</a:t>
            </a:r>
          </a:p>
          <a:p>
            <a:pPr lvl="1">
              <a:spcBef>
                <a:spcPts val="600"/>
              </a:spcBef>
            </a:pPr>
            <a:r>
              <a:rPr lang="en-IN" sz="2200" b="1" dirty="0">
                <a:solidFill>
                  <a:srgbClr val="002060"/>
                </a:solidFill>
              </a:rPr>
              <a:t> 10 modules are  mandatory</a:t>
            </a:r>
          </a:p>
          <a:p>
            <a:pPr lvl="1">
              <a:spcBef>
                <a:spcPts val="600"/>
              </a:spcBef>
            </a:pPr>
            <a:r>
              <a:rPr lang="en-IN" sz="2200" b="1" dirty="0">
                <a:solidFill>
                  <a:srgbClr val="002060"/>
                </a:solidFill>
              </a:rPr>
              <a:t> At least 1 module out of 4 optional modules</a:t>
            </a:r>
          </a:p>
          <a:p>
            <a:pPr>
              <a:spcBef>
                <a:spcPts val="600"/>
              </a:spcBef>
            </a:pPr>
            <a:r>
              <a:rPr lang="en-IN" sz="2200" b="1" dirty="0">
                <a:solidFill>
                  <a:srgbClr val="002060"/>
                </a:solidFill>
              </a:rPr>
              <a:t>Optional Reading</a:t>
            </a:r>
          </a:p>
        </p:txBody>
      </p:sp>
    </p:spTree>
    <p:custDataLst>
      <p:tags r:id="rId1"/>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6324599" cy="762000"/>
          </a:xfrm>
        </p:spPr>
        <p:txBody>
          <a:bodyPr/>
          <a:lstStyle/>
          <a:p>
            <a:pPr fontAlgn="auto">
              <a:spcAft>
                <a:spcPts val="0"/>
              </a:spcAft>
              <a:defRPr/>
            </a:pPr>
            <a:r>
              <a:rPr lang="en-IN" sz="4800" b="1" i="1" dirty="0"/>
              <a:t>..Course Components</a:t>
            </a:r>
            <a:endParaRPr lang="en-IN" sz="4800" dirty="0"/>
          </a:p>
        </p:txBody>
      </p:sp>
      <p:sp>
        <p:nvSpPr>
          <p:cNvPr id="3" name="Content Placeholder 2"/>
          <p:cNvSpPr>
            <a:spLocks noGrp="1"/>
          </p:cNvSpPr>
          <p:nvPr>
            <p:ph idx="1"/>
            <p:custDataLst>
              <p:tags r:id="rId3"/>
            </p:custDataLst>
          </p:nvPr>
        </p:nvSpPr>
        <p:spPr>
          <a:xfrm>
            <a:off x="381000" y="914400"/>
            <a:ext cx="8534400" cy="5486400"/>
          </a:xfrm>
        </p:spPr>
        <p:txBody>
          <a:bodyPr/>
          <a:lstStyle/>
          <a:p>
            <a:pPr>
              <a:spcBef>
                <a:spcPts val="600"/>
              </a:spcBef>
            </a:pPr>
            <a:r>
              <a:rPr lang="en-IN" sz="2200" b="1" dirty="0">
                <a:solidFill>
                  <a:srgbClr val="002060"/>
                </a:solidFill>
              </a:rPr>
              <a:t>A MANDATORY short final writing assignment</a:t>
            </a:r>
          </a:p>
          <a:p>
            <a:pPr>
              <a:spcBef>
                <a:spcPts val="600"/>
              </a:spcBef>
            </a:pPr>
            <a:r>
              <a:rPr lang="en-IN" sz="2200" b="1" dirty="0">
                <a:solidFill>
                  <a:srgbClr val="002060"/>
                </a:solidFill>
              </a:rPr>
              <a:t>Live Concluding Webinar ( 23 July 2021, 1100 Hrs </a:t>
            </a:r>
            <a:r>
              <a:rPr lang="en-IN" sz="2000" b="1" dirty="0">
                <a:solidFill>
                  <a:srgbClr val="002060"/>
                </a:solidFill>
              </a:rPr>
              <a:t>Indian Standard Time)</a:t>
            </a:r>
          </a:p>
          <a:p>
            <a:pPr>
              <a:spcBef>
                <a:spcPts val="600"/>
              </a:spcBef>
            </a:pPr>
            <a:r>
              <a:rPr lang="en-IN" sz="2200" b="1" dirty="0">
                <a:solidFill>
                  <a:srgbClr val="002060"/>
                </a:solidFill>
              </a:rPr>
              <a:t>Participate on the Course forum – at least twice weekly</a:t>
            </a:r>
          </a:p>
          <a:p>
            <a:pPr>
              <a:spcBef>
                <a:spcPts val="600"/>
              </a:spcBef>
            </a:pPr>
            <a:r>
              <a:rPr lang="en-IN" sz="2200" b="1" dirty="0">
                <a:solidFill>
                  <a:srgbClr val="002060"/>
                </a:solidFill>
              </a:rPr>
              <a:t>Completing all of these was </a:t>
            </a:r>
            <a:r>
              <a:rPr lang="en-IN" sz="2200" b="1">
                <a:solidFill>
                  <a:srgbClr val="002060"/>
                </a:solidFill>
              </a:rPr>
              <a:t>necessary to </a:t>
            </a:r>
            <a:r>
              <a:rPr lang="en-IN" sz="2200" b="1" dirty="0">
                <a:solidFill>
                  <a:srgbClr val="002060"/>
                </a:solidFill>
              </a:rPr>
              <a:t>earn you a </a:t>
            </a:r>
            <a:r>
              <a:rPr lang="en-IN" sz="2800" b="1" dirty="0">
                <a:solidFill>
                  <a:srgbClr val="002060"/>
                </a:solidFill>
              </a:rPr>
              <a:t>Certificate </a:t>
            </a:r>
            <a:r>
              <a:rPr lang="en-IN" sz="2200" b="1" dirty="0">
                <a:solidFill>
                  <a:srgbClr val="002060"/>
                </a:solidFill>
              </a:rPr>
              <a:t>of Completion for the course </a:t>
            </a:r>
          </a:p>
        </p:txBody>
      </p:sp>
    </p:spTree>
    <p:custDataLst>
      <p:tags r:id="rId1"/>
    </p:custDataLst>
    <p:extLst>
      <p:ext uri="{BB962C8B-B14F-4D97-AF65-F5344CB8AC3E}">
        <p14:creationId xmlns:p14="http://schemas.microsoft.com/office/powerpoint/2010/main" val="183378263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715962"/>
          </a:xfrm>
        </p:spPr>
        <p:txBody>
          <a:bodyPr>
            <a:normAutofit fontScale="90000"/>
          </a:bodyPr>
          <a:lstStyle/>
          <a:p>
            <a:pPr fontAlgn="auto">
              <a:spcAft>
                <a:spcPts val="0"/>
              </a:spcAft>
              <a:defRPr/>
            </a:pPr>
            <a:r>
              <a:rPr lang="en-IN" b="1" i="1" dirty="0"/>
              <a:t>Required Modules</a:t>
            </a:r>
            <a:endParaRPr lang="en-IN" dirty="0"/>
          </a:p>
        </p:txBody>
      </p:sp>
      <p:sp>
        <p:nvSpPr>
          <p:cNvPr id="15" name="Rectangle 14"/>
          <p:cNvSpPr/>
          <p:nvPr>
            <p:custDataLst>
              <p:tags r:id="rId3"/>
            </p:custDataLst>
          </p:nvPr>
        </p:nvSpPr>
        <p:spPr>
          <a:xfrm>
            <a:off x="101353" y="2578407"/>
            <a:ext cx="8963025" cy="1905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2296" name="TextBox 16"/>
          <p:cNvSpPr txBox="1">
            <a:spLocks noChangeArrowheads="1"/>
          </p:cNvSpPr>
          <p:nvPr>
            <p:custDataLst>
              <p:tags r:id="rId4"/>
            </p:custDataLst>
          </p:nvPr>
        </p:nvSpPr>
        <p:spPr bwMode="auto">
          <a:xfrm>
            <a:off x="2590800" y="1676400"/>
            <a:ext cx="3238500" cy="5238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en-US" sz="2800" dirty="0"/>
              <a:t>Pre-Course Activity</a:t>
            </a:r>
            <a:endParaRPr lang="en-IN" sz="2800" dirty="0"/>
          </a:p>
        </p:txBody>
      </p:sp>
      <p:pic>
        <p:nvPicPr>
          <p:cNvPr id="12297"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838200" y="2687151"/>
            <a:ext cx="22542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E9AA530-E2FC-4305-B0FD-F0E9D189CE35}"/>
              </a:ext>
            </a:extLst>
          </p:cNvPr>
          <p:cNvPicPr>
            <a:picLocks noChangeAspect="1"/>
          </p:cNvPicPr>
          <p:nvPr/>
        </p:nvPicPr>
        <p:blipFill>
          <a:blip r:embed="rId9"/>
          <a:stretch>
            <a:fillRect/>
          </a:stretch>
        </p:blipFill>
        <p:spPr>
          <a:xfrm>
            <a:off x="5105400" y="2687151"/>
            <a:ext cx="2438611" cy="1676545"/>
          </a:xfrm>
          <a:prstGeom prst="rect">
            <a:avLst/>
          </a:prstGeom>
        </p:spPr>
      </p:pic>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THEME_BG_IMAGE" val=""/>
  <p:tag name="MMPROD_UIDATA" val="&lt;database version=&quot;11.0&quot;&gt;&lt;object type=&quot;1&quot; unique_id=&quot;10001&quot;&gt;&lt;property id=&quot;20141&quot; value=&quot;DL_orientation_Nov_2015_FOR_LIVE&quot;/&gt;&lt;property id=&quot;20148&quot; value=&quot;5&quot;/&gt;&lt;property id=&quot;20184&quot; value=&quot;7&quot;/&gt;&lt;property id=&quot;20224&quot; value=&quot;C:\Users\dell\Desktop\PPT&quot;/&gt;&lt;property id=&quot;20250&quot; value=&quot;0&quot;/&gt;&lt;property id=&quot;20251&quot; value=&quot;0&quot;/&gt;&lt;property id=&quot;20259&quot; value=&quot;0&quot;/&gt;&lt;property id=&quot;20263&quot; value=&quot;1&quot;/&gt;&lt;property id=&quot;20264&quot; value=&quot;1&quot;/&gt;&lt;property id=&quot;20501&quot; value=&quot;C:\Users\dell\Desktop\&quot;/&gt;&lt;object type=&quot;2&quot; unique_id=&quot;10002&quot;&gt;&lt;object type=&quot;3&quot; unique_id=&quot;10003&quot;&gt;&lt;property id=&quot;20148&quot; value=&quot;5&quot;/&gt;&lt;property id=&quot;20300&quot; value=&quot;Slide 1&quot;/&gt;&lt;property id=&quot;20307&quot; value=&quot;256&quot;/&gt;&lt;property id=&quot;20309&quot; value=&quot;-1&quot;/&gt;&lt;/object&gt;&lt;object type=&quot;3&quot; unique_id=&quot;10004&quot;&gt;&lt;property id=&quot;20148&quot; value=&quot;5&quot;/&gt;&lt;property id=&quot;20300&quot; value=&quot;Slide 2 - &amp;quot;Course Instructors&amp;quot;&quot;/&gt;&lt;property id=&quot;20307&quot; value=&quot;257&quot;/&gt;&lt;property id=&quot;20309&quot; value=&quot;-1&quot;/&gt;&lt;/object&gt;&lt;object type=&quot;3&quot; unique_id=&quot;10005&quot;&gt;&lt;property id=&quot;20148&quot; value=&quot;5&quot;/&gt;&lt;property id=&quot;20300&quot; value=&quot;Slide 3 - &amp;quot;Course Instructors&amp;quot;&quot;/&gt;&lt;property id=&quot;20307&quot; value=&quot;259&quot;/&gt;&lt;property id=&quot;20309&quot; value=&quot;-1&quot;/&gt;&lt;/object&gt;&lt;object type=&quot;3&quot; unique_id=&quot;10006&quot;&gt;&lt;property id=&quot;20148&quot; value=&quot;5&quot;/&gt;&lt;property id=&quot;20300&quot; value=&quot;Slide 4 - &amp;quot;Course Facilitators&amp;quot;&quot;/&gt;&lt;property id=&quot;20307&quot; value=&quot;275&quot;/&gt;&lt;property id=&quot;20309&quot; value=&quot;-1&quot;/&gt;&lt;/object&gt;&lt;object type=&quot;3&quot; unique_id=&quot;10007&quot;&gt;&lt;property id=&quot;20148&quot; value=&quot;5&quot;/&gt;&lt;property id=&quot;20300&quot; value=&quot;Slide 5 - &amp;quot;Course Website&amp;quot;&quot;/&gt;&lt;property id=&quot;20307&quot; value=&quot;260&quot;/&gt;&lt;property id=&quot;20309&quot; value=&quot;-1&quot;/&gt;&lt;/object&gt;&lt;object type=&quot;3&quot; unique_id=&quot;10008&quot;&gt;&lt;property id=&quot;20148&quot; value=&quot;5&quot;/&gt;&lt;property id=&quot;20300&quot; value=&quot;Slide 6 - &amp;quot;The Course&amp;quot;&quot;/&gt;&lt;property id=&quot;20307&quot; value=&quot;262&quot;/&gt;&lt;property id=&quot;20309&quot; value=&quot;-1&quot;/&gt;&lt;/object&gt;&lt;object type=&quot;3&quot; unique_id=&quot;10009&quot;&gt;&lt;property id=&quot;20148&quot; value=&quot;5&quot;/&gt;&lt;property id=&quot;20300&quot; value=&quot;Slide 7 - &amp;quot;Goal of the Course&amp;quot;&quot;/&gt;&lt;property id=&quot;20307&quot; value=&quot;263&quot;/&gt;&lt;property id=&quot;20309&quot; value=&quot;-1&quot;/&gt;&lt;/object&gt;&lt;object type=&quot;3&quot; unique_id=&quot;10010&quot;&gt;&lt;property id=&quot;20148&quot; value=&quot;5&quot;/&gt;&lt;property id=&quot;20300&quot; value=&quot;Slide 8 - &amp;quot;Technical Notes&amp;quot;&quot;/&gt;&lt;property id=&quot;20307&quot; value=&quot;261&quot;/&gt;&lt;property id=&quot;20309&quot; value=&quot;-1&quot;/&gt;&lt;/object&gt;&lt;object type=&quot;3&quot; unique_id=&quot;10011&quot;&gt;&lt;property id=&quot;20148&quot; value=&quot;5&quot;/&gt;&lt;property id=&quot;20300&quot; value=&quot;Slide 9 - &amp;quot;Course Components&amp;quot;&quot;/&gt;&lt;property id=&quot;20307&quot; value=&quot;264&quot;/&gt;&lt;property id=&quot;20309&quot; value=&quot;-1&quot;/&gt;&lt;/object&gt;&lt;object type=&quot;3&quot; unique_id=&quot;10012&quot;&gt;&lt;property id=&quot;20148&quot; value=&quot;5&quot;/&gt;&lt;property id=&quot;20300&quot; value=&quot;Slide 10 - &amp;quot;Required Modules&amp;quot;&quot;/&gt;&lt;property id=&quot;20307&quot; value=&quot;265&quot;/&gt;&lt;property id=&quot;20309&quot; value=&quot;-1&quot;/&gt;&lt;/object&gt;&lt;object type=&quot;3&quot; unique_id=&quot;10013&quot;&gt;&lt;property id=&quot;20148&quot; value=&quot;5&quot;/&gt;&lt;property id=&quot;20300&quot; value=&quot;Slide 11 - &amp;quot;Required Modules&amp;quot;&quot;/&gt;&lt;property id=&quot;20307&quot; value=&quot;276&quot;/&gt;&lt;property id=&quot;20309&quot; value=&quot;-1&quot;/&gt;&lt;/object&gt;&lt;object type=&quot;3&quot; unique_id=&quot;10014&quot;&gt;&lt;property id=&quot;20148&quot; value=&quot;5&quot;/&gt;&lt;property id=&quot;20300&quot; value=&quot;Slide 12 - &amp;quot;Required Modules&amp;quot;&quot;/&gt;&lt;property id=&quot;20307&quot; value=&quot;277&quot;/&gt;&lt;property id=&quot;20309&quot; value=&quot;-1&quot;/&gt;&lt;/object&gt;&lt;object type=&quot;3&quot; unique_id=&quot;10015&quot;&gt;&lt;property id=&quot;20148&quot; value=&quot;5&quot;/&gt;&lt;property id=&quot;20300&quot; value=&quot;Slide 13 - &amp;quot;Elective Modules&amp;quot;&quot;/&gt;&lt;property id=&quot;20307&quot; value=&quot;266&quot;/&gt;&lt;property id=&quot;20309&quot; value=&quot;-1&quot;/&gt;&lt;/object&gt;&lt;object type=&quot;3&quot; unique_id=&quot;10016&quot;&gt;&lt;property id=&quot;20148&quot; value=&quot;5&quot;/&gt;&lt;property id=&quot;20300&quot; value=&quot;Slide 14&quot;/&gt;&lt;property id=&quot;20307&quot; value=&quot;278&quot;/&gt;&lt;property id=&quot;20309&quot; value=&quot;-1&quot;/&gt;&lt;/object&gt;&lt;object type=&quot;3&quot; unique_id=&quot;10017&quot;&gt;&lt;property id=&quot;20148&quot; value=&quot;5&quot;/&gt;&lt;property id=&quot;20300&quot; value=&quot;Slide 15 - &amp;quot;Required Modules&amp;quot;&quot;/&gt;&lt;property id=&quot;20307&quot; value=&quot;280&quot;/&gt;&lt;property id=&quot;20309&quot; value=&quot;-1&quot;/&gt;&lt;/object&gt;&lt;object type=&quot;3&quot; unique_id=&quot;10018&quot;&gt;&lt;property id=&quot;20148&quot; value=&quot;5&quot;/&gt;&lt;property id=&quot;20300&quot; value=&quot;Slide 16 - &amp;quot;Final Writing Assignment&amp;quot;&quot;/&gt;&lt;property id=&quot;20307&quot; value=&quot;267&quot;/&gt;&lt;property id=&quot;20309&quot; value=&quot;-1&quot;/&gt;&lt;/object&gt;&lt;object type=&quot;3&quot; unique_id=&quot;10019&quot;&gt;&lt;property id=&quot;20148&quot; value=&quot;5&quot;/&gt;&lt;property id=&quot;20300&quot; value=&quot;Slide 17 - &amp;quot;Participation Guidelines&amp;quot;&quot;/&gt;&lt;property id=&quot;20307&quot; value=&quot;268&quot;/&gt;&lt;property id=&quot;20309&quot; value=&quot;-1&quot;/&gt;&lt;/object&gt;&lt;object type=&quot;3&quot; unique_id=&quot;10020&quot;&gt;&lt;property id=&quot;20148&quot; value=&quot;5&quot;/&gt;&lt;property id=&quot;20300&quot; value=&quot;Slide 18 - &amp;quot;Participation Guidelines&amp;quot;&quot;/&gt;&lt;property id=&quot;20307&quot; value=&quot;269&quot;/&gt;&lt;property id=&quot;20309&quot; value=&quot;-1&quot;/&gt;&lt;/object&gt;&lt;object type=&quot;3&quot; unique_id=&quot;10021&quot;&gt;&lt;property id=&quot;20148&quot; value=&quot;5&quot;/&gt;&lt;property id=&quot;20300&quot; value=&quot;Slide 19 - &amp;quot;Final Webinar Session&amp;quot;&quot;/&gt;&lt;property id=&quot;20307&quot; value=&quot;270&quot;/&gt;&lt;property id=&quot;20309&quot; value=&quot;-1&quot;/&gt;&lt;/object&gt;&lt;object type=&quot;3&quot; unique_id=&quot;10022&quot;&gt;&lt;property id=&quot;20148&quot; value=&quot;5&quot;/&gt;&lt;property id=&quot;20300&quot; value=&quot;Slide 20 - &amp;quot;Thanks !&amp;quot;&quot;/&gt;&lt;property id=&quot;20307&quot; value=&quot;272&quot;/&gt;&lt;property id=&quot;20309&quot; value=&quot;-1&quot;/&gt;&lt;/object&gt;&lt;/object&gt;&lt;object type=&quot;8&quot; unique_id=&quot;10044&quot;&gt;&lt;/object&gt;&lt;object type=&quot;10&quot; unique_id=&quot;10177&quot;&gt;&lt;object type=&quot;11&quot; unique_id=&quot;10178&quot;&gt;&lt;/object&gt;&lt;object type=&quot;13&quot; unique_id=&quot;10180&quot;&gt;&lt;/object&gt;&lt;/object&gt;&lt;object type=&quot;4&quot; unique_id=&quot;10179&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1E8E4B-8593-4AB2-A9C1-3622B8DC7EF8}&quot;/&gt;&lt;isInvalidForFieldText val=&quot;0&quot;/&gt;&lt;Image&gt;&lt;filename val=&quot;C:\Users\dell\Desktop\PPT\data\asimages\{B01E8E4B-8593-4AB2-A9C1-3622B8DC7EF8}_13.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27DF4A5E-B615-4FFB-A9B0-E130DC41A27C}_13.png&quot;/&gt;&lt;left val=&quot;49&quot;/&gt;&lt;top val=&quot;73&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1F8DDEC-4521-4ADA-ACF9-E7061EE8EE58}_13.png&quot;/&gt;&lt;left val=&quot;277&quot;/&gt;&lt;top val=&quot;129&quot;/&gt;&lt;width val=&quot;178&quot;/&gt;&lt;height val=&quot;100&quot;/&gt;&lt;hasText val=&quot;1&quot;/&gt;&lt;/Image&gt;&lt;/ThreeDShapeInfo&gt;"/>
  <p:tag name="PRESENTER_SHAPETEXTINFO" val="&lt;ShapeTextInfo&gt;&lt;TableIndex row=&quot;-1&quot; col=&quot;-1&quot;&gt;&lt;linesCount val=&quot;3&quot;/&gt;&lt;lineCharCount val=&quot;5&quot;/&gt;&lt;lineCharCount val=&quot;18&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PSNARRATION" val="13,1751056305,C:\Users\dell\Desktop\DL_orientation_Nov_2015_FOR_LIVE_pptx\Media.ppcx"/>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1E8E4B-8593-4AB2-A9C1-3622B8DC7EF8}&quot;/&gt;&lt;isInvalidForFieldText val=&quot;0&quot;/&gt;&lt;Image&gt;&lt;filename val=&quot;C:\Users\dell\Desktop\PPT\data\asimages\{B01E8E4B-8593-4AB2-A9C1-3622B8DC7EF8}_13.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27DF4A5E-B615-4FFB-A9B0-E130DC41A27C}_13.png&quot;/&gt;&lt;left val=&quot;49&quot;/&gt;&lt;top val=&quot;73&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 val="14,1751056305,C:\Users\dell\Desktop\DL_orientation_Nov_2015_FOR_LIVE_pptx\Media.ppcx"/>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26622131-A9B4-4C00-BB96-F072DD3BB2AE}_14.png&quot;/&gt;&lt;left val=&quot;5&quot;/&gt;&lt;top val=&quot;190&quot;/&gt;&lt;width val=&quot;708&quot;/&gt;&lt;height val=&quot;140&quot;/&gt;&lt;hasText val=&quot;1&quot;/&gt;&lt;/Image&gt;&lt;/ThreeDShapeInfo&gt;"/>
  <p:tag name="PRESENTER_SHAPETEXTINFO" val="&lt;ShapeTextInfo&gt;&lt;TableIndex row=&quot;-1&quot; col=&quot;-1&quot;&gt;&lt;linesCount val=&quot;3&quot;/&gt;&lt;lineCharCount val=&quot;47&quot;/&gt;&lt;lineCharCount val=&quot;2&quot;/&gt;&lt;lineCharCount val=&quot;3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E3B1EF1-03FB-4C0C-A061-C7F3588E3866}_14.png&quot;/&gt;&lt;left val=&quot;-3&quot;/&gt;&lt;top val=&quot;139&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PSNARRATION" val="15,1751056305,C:\Users\dell\Desktop\DL_orientation_Nov_2015_FOR_LIVE_pptx\Media.ppcx"/>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8D77DC1-AA6E-4AF0-AAA4-E89E72B71974}_15.png&quot;/&gt;&lt;left val=&quot;5&quot;/&gt;&lt;top val=&quot;190&quot;/&gt;&lt;width val=&quot;708&quot;/&gt;&lt;height val=&quot;140&quot;/&gt;&lt;hasText val=&quot;1&quot;/&gt;&lt;/Image&gt;&lt;/ThreeDShapeInfo&gt;"/>
  <p:tag name="PRESENTER_SHAPETEXTINFO" val="&lt;ShapeTextInfo&gt;&lt;TableIndex row=&quot;-1&quot; col=&quot;-1&quot;&gt;&lt;linesCount val=&quot;3&quot;/&gt;&lt;lineCharCount val=&quot;39&quot;/&gt;&lt;lineCharCount val=&quot;25&quot;/&gt;&lt;lineCharCount val=&quot;19&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E415E0-4DE7-4B62-8635-EAF560BA2C9E}&quot;/&gt;&lt;isInvalidForFieldText val=&quot;0&quot;/&gt;&lt;Image&gt;&lt;filename val=&quot;C:\Users\dell\Desktop\PPT\data\asimages\{D5E415E0-4DE7-4B62-8635-EAF560BA2C9E}_15.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EB353B92-C60F-4D61-A000-FD112BC6403D}_15.png&quot;/&gt;&lt;left val=&quot;-3&quot;/&gt;&lt;top val=&quot;139&quot;/&gt;&lt;width val=&quot;174&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PSNARRATION" val="16,1751056305,C:\Users\dell\Desktop\DL_orientation_Nov_2015_FOR_LIVE_pptx\Media.ppcx"/>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F98FA-860D-4757-AD09-4D4A5FFDBC97}&quot;/&gt;&lt;isInvalidForFieldText val=&quot;0&quot;/&gt;&lt;Image&gt;&lt;filename val=&quot;C:\Users\dell\Desktop\PPT\data\asimages\{987F98FA-860D-4757-AD09-4D4A5FFDBC97}_16.png&quot;/&gt;&lt;left val=&quot;-5&quot;/&gt;&lt;top val=&quot;23&quot;/&gt;&lt;width val=&quot;695&quot;/&gt;&lt;height val=&quot;95&quot;/&gt;&lt;hasText val=&quot;1&quot;/&gt;&lt;/Image&gt;&lt;/ThreeDShapeInfo&gt;"/>
  <p:tag name="PRESENTER_SHAPETEXTINFO" val="&lt;ShapeTextInfo&gt;&lt;TableIndex row=&quot;-1&quot; col=&quot;-1&quot;&gt;&lt;linesCount val=&quot;1&quot;/&gt;&lt;lineCharCount val=&quot;24&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C8CBB536-D3F8-4633-A453-6C6751F71293}_1.png_crop.png&quot;/&gt;&lt;left val=&quot;68&quot;/&gt;&lt;top val=&quot;159&quot;/&gt;&lt;width val=&quot;273&quot;/&gt;&lt;height val=&quot;22&quot;/&gt;&lt;hasText val=&quot;1&quot;/&gt;&lt;paraId val=&quot;1&quot;/&gt;&lt;/Image&gt;&lt;Image&gt;&lt;filename val=&quot;C:\Users\dell\Desktop\PPT\data\asimages\{59F675B1-9EA7-4096-9150-37AA804DD265}_1.png_crop.png&quot;/&gt;&lt;left val=&quot;68&quot;/&gt;&lt;top val=&quot;193&quot;/&gt;&lt;width val=&quot;536&quot;/&gt;&lt;height val=&quot;51&quot;/&gt;&lt;hasText val=&quot;1&quot;/&gt;&lt;paraId val=&quot;2&quot;/&gt;&lt;/Image&gt;&lt;Image&gt;&lt;filename val=&quot;C:\Users\dell\Desktop\PPT\data\asimages\{41466E77-6E8E-43A5-AD19-AEF918ECA0A5}_1.png_crop.png&quot;/&gt;&lt;left val=&quot;68&quot;/&gt;&lt;top val=&quot;257&quot;/&gt;&lt;width val=&quot;411&quot;/&gt;&lt;height val=&quot;51&quot;/&gt;&lt;hasText val=&quot;1&quot;/&gt;&lt;paraId val=&quot;3&quot;/&gt;&lt;/Image&gt;&lt;Image&gt;&lt;filename val=&quot;C:\Users\dell\Desktop\PPT\data\asimages\{E65FEDB7-3AAD-4A52-9A67-0E0E18BD8985}_1.png_crop.png&quot;/&gt;&lt;left val=&quot;68&quot;/&gt;&lt;top val=&quot;320&quot;/&gt;&lt;width val=&quot;449&quot;/&gt;&lt;height val=&quot;80&quot;/&gt;&lt;hasText val=&quot;1&quot;/&gt;&lt;paraId val=&quot;4&quot;/&gt;&lt;/Image&gt;&lt;/TextEffect&gt;"/>
  <p:tag name="PRESENTER_SHAPETEXTINFO" val="&lt;ShapeTextInfo&gt;&lt;TableIndex row=&quot;-1&quot; col=&quot;-1&quot;&gt;&lt;linesCount val=&quot;8&quot;/&gt;&lt;lineCharCount val=&quot;23&quot;/&gt;&lt;lineCharCount val=&quot;47&quot;/&gt;&lt;lineCharCount val=&quot;13&quot;/&gt;&lt;lineCharCount val=&quot;34&quot;/&gt;&lt;lineCharCount val=&quot;25&quot;/&gt;&lt;lineCharCount val=&quot;36&quot;/&gt;&lt;lineCharCount val=&quot;36&quot;/&gt;&lt;lineCharCount val=&quot;1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PSNARRATION" val="16,1751056305,C:\Users\dell\Desktop\DL_orientation_Nov_2015_FOR_LIVE_pptx\Media.ppcx"/>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F98FA-860D-4757-AD09-4D4A5FFDBC97}&quot;/&gt;&lt;isInvalidForFieldText val=&quot;0&quot;/&gt;&lt;Image&gt;&lt;filename val=&quot;C:\Users\dell\Desktop\PPT\data\asimages\{987F98FA-860D-4757-AD09-4D4A5FFDBC97}_16.png&quot;/&gt;&lt;left val=&quot;-5&quot;/&gt;&lt;top val=&quot;23&quot;/&gt;&lt;width val=&quot;695&quot;/&gt;&lt;height val=&quot;95&quot;/&gt;&lt;hasText val=&quot;1&quot;/&gt;&lt;/Image&gt;&lt;/ThreeDShapeInfo&gt;"/>
  <p:tag name="PRESENTER_SHAPETEXTINFO" val="&lt;ShapeTextInfo&gt;&lt;TableIndex row=&quot;-1&quot; col=&quot;-1&quot;&gt;&lt;linesCount val=&quot;1&quot;/&gt;&lt;lineCharCount val=&quot;2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C8CBB536-D3F8-4633-A453-6C6751F71293}_1.png_crop.png&quot;/&gt;&lt;left val=&quot;68&quot;/&gt;&lt;top val=&quot;159&quot;/&gt;&lt;width val=&quot;273&quot;/&gt;&lt;height val=&quot;22&quot;/&gt;&lt;hasText val=&quot;1&quot;/&gt;&lt;paraId val=&quot;1&quot;/&gt;&lt;/Image&gt;&lt;Image&gt;&lt;filename val=&quot;C:\Users\dell\Desktop\PPT\data\asimages\{59F675B1-9EA7-4096-9150-37AA804DD265}_1.png_crop.png&quot;/&gt;&lt;left val=&quot;68&quot;/&gt;&lt;top val=&quot;193&quot;/&gt;&lt;width val=&quot;536&quot;/&gt;&lt;height val=&quot;51&quot;/&gt;&lt;hasText val=&quot;1&quot;/&gt;&lt;paraId val=&quot;2&quot;/&gt;&lt;/Image&gt;&lt;Image&gt;&lt;filename val=&quot;C:\Users\dell\Desktop\PPT\data\asimages\{41466E77-6E8E-43A5-AD19-AEF918ECA0A5}_1.png_crop.png&quot;/&gt;&lt;left val=&quot;68&quot;/&gt;&lt;top val=&quot;257&quot;/&gt;&lt;width val=&quot;411&quot;/&gt;&lt;height val=&quot;51&quot;/&gt;&lt;hasText val=&quot;1&quot;/&gt;&lt;paraId val=&quot;3&quot;/&gt;&lt;/Image&gt;&lt;Image&gt;&lt;filename val=&quot;C:\Users\dell\Desktop\PPT\data\asimages\{E65FEDB7-3AAD-4A52-9A67-0E0E18BD8985}_1.png_crop.png&quot;/&gt;&lt;left val=&quot;68&quot;/&gt;&lt;top val=&quot;320&quot;/&gt;&lt;width val=&quot;449&quot;/&gt;&lt;height val=&quot;80&quot;/&gt;&lt;hasText val=&quot;1&quot;/&gt;&lt;paraId val=&quot;4&quot;/&gt;&lt;/Image&gt;&lt;/TextEffect&gt;"/>
  <p:tag name="PRESENTER_SHAPETEXTINFO" val="&lt;ShapeTextInfo&gt;&lt;TableIndex row=&quot;-1&quot; col=&quot;-1&quot;&gt;&lt;linesCount val=&quot;8&quot;/&gt;&lt;lineCharCount val=&quot;23&quot;/&gt;&lt;lineCharCount val=&quot;47&quot;/&gt;&lt;lineCharCount val=&quot;13&quot;/&gt;&lt;lineCharCount val=&quot;34&quot;/&gt;&lt;lineCharCount val=&quot;25&quot;/&gt;&lt;lineCharCount val=&quot;36&quot;/&gt;&lt;lineCharCount val=&quot;36&quot;/&gt;&lt;lineCharCount val=&quot;1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PSNARRATION" val="18,1751056305,C:\Users\dell\Desktop\DL_orientation_Nov_2015_FOR_LIVE_pptx\Media.ppcx"/>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7494E6-CA25-46A7-A7F1-51DD4E30E326}&quot;/&gt;&lt;isInvalidForFieldText val=&quot;0&quot;/&gt;&lt;Image&gt;&lt;filename val=&quot;C:\Users\dell\Desktop\PPT\data\asimages\{267494E6-CA25-46A7-A7F1-51DD4E30E326}_18.png&quot;/&gt;&lt;left val=&quot;24&quot;/&gt;&lt;top val=&quot;0&quot;/&gt;&lt;width val=&quot;673&quot;/&gt;&lt;height val=&quot;131&quot;/&gt;&lt;hasText val=&quot;1&quot;/&gt;&lt;/Image&gt;&lt;/ThreeDShapeInfo&gt;"/>
  <p:tag name="PRESENTER_SHAPETEXTINFO" val="&lt;ShapeTextInfo&gt;&lt;TableIndex row=&quot;-1&quot; col=&quot;-1&quot;&gt;&lt;linesCount val=&quot;1&quot;/&gt;&lt;lineCharCount val=&quot;24&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990482D2-669D-46FF-9E96-CDD59E93F0DD}_1.png_crop.png&quot;/&gt;&lt;left val=&quot;44&quot;/&gt;&lt;top val=&quot;170&quot;/&gt;&lt;width val=&quot;623&quot;/&gt;&lt;height val=&quot;47&quot;/&gt;&lt;hasText val=&quot;1&quot;/&gt;&lt;paraId val=&quot;1&quot;/&gt;&lt;/Image&gt;&lt;Image&gt;&lt;filename val=&quot;C:\Users\dell\Desktop\PPT\data\asimages\{3FA3710B-6913-4ECD-8522-89E7657EB97D}_1.png_crop.png&quot;/&gt;&lt;left val=&quot;80&quot;/&gt;&lt;top val=&quot;232&quot;/&gt;&lt;width val=&quot;519&quot;/&gt;&lt;height val=&quot;39&quot;/&gt;&lt;hasText val=&quot;1&quot;/&gt;&lt;paraId val=&quot;2&quot;/&gt;&lt;/Image&gt;&lt;Image&gt;&lt;filename val=&quot;C:\Users\dell\Desktop\PPT\data\asimages\{EA59F272-F273-4EF4-AB64-A10108B335B8}_1.png_crop.png&quot;/&gt;&lt;left val=&quot;80&quot;/&gt;&lt;top val=&quot;285&quot;/&gt;&lt;width val=&quot;518&quot;/&gt;&lt;height val=&quot;39&quot;/&gt;&lt;hasText val=&quot;1&quot;/&gt;&lt;paraId val=&quot;3&quot;/&gt;&lt;/Image&gt;&lt;/TextEffect&gt;"/>
  <p:tag name="PRESENTER_SHAPETEXTINFO" val="&lt;ShapeTextInfo&gt;&lt;TableIndex row=&quot;-1&quot; col=&quot;-1&quot;&gt;&lt;linesCount val=&quot;6&quot;/&gt;&lt;lineCharCount val=&quot;53&quot;/&gt;&lt;lineCharCount val=&quot;21&quot;/&gt;&lt;lineCharCount val=&quot;52&quot;/&gt;&lt;lineCharCount val=&quot;31&quot;/&gt;&lt;lineCharCount val=&quot;52&quot;/&gt;&lt;lineCharCount val=&quot;7&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PSNARRATION" val="19,1751056305,C:\Users\dell\Desktop\DL_orientation_Nov_2015_FOR_LIVE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D262A-0711-43C7-8957-3FD8E8F11BFB}&quot;/&gt;&lt;isInvalidForFieldText val=&quot;0&quot;/&gt;&lt;Image&gt;&lt;filename val=&quot;C:\Users\dell\Desktop\PPT\data\asimages\{252D262A-0711-43C7-8957-3FD8E8F11BFB}_19.png&quot;/&gt;&lt;left val=&quot;52&quot;/&gt;&lt;top val=&quot;11&quot;/&gt;&lt;width val=&quot;610&quot;/&gt;&lt;height val=&quot;95&quot;/&gt;&lt;hasText val=&quot;1&quot;/&gt;&lt;/Image&gt;&lt;/ThreeDShapeInfo&gt;"/>
  <p:tag name="PRESENTER_SHAPETEXTINFO" val="&lt;ShapeTextInfo&gt;&lt;TableIndex row=&quot;-1&quot; col=&quot;-1&quot;&gt;&lt;linesCount val=&quot;1&quot;/&gt;&lt;lineCharCount val=&quot;2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3DD2ED13-864D-4865-801A-7C194E15642D}_1.png_crop.png&quot;/&gt;&lt;left val=&quot;49&quot;/&gt;&lt;top val=&quot;151&quot;/&gt;&lt;width val=&quot;476&quot;/&gt;&lt;height val=&quot;18&quot;/&gt;&lt;hasText val=&quot;1&quot;/&gt;&lt;paraId val=&quot;1&quot;/&gt;&lt;/Image&gt;&lt;Image&gt;&lt;filename val=&quot;C:\Users\dell\Desktop\PPT\data\asimages\{2204840C-26B7-47A4-AF48-6E85D1E9ADCA}_1.png_crop.png&quot;/&gt;&lt;left val=&quot;49&quot;/&gt;&lt;top val=&quot;180&quot;/&gt;&lt;width val=&quot;529&quot;/&gt;&lt;height val=&quot;19&quot;/&gt;&lt;hasText val=&quot;1&quot;/&gt;&lt;paraId val=&quot;2&quot;/&gt;&lt;/Image&gt;&lt;Image&gt;&lt;filename val=&quot;C:\Users\dell\Desktop\PPT\data\asimages\{7A8A83FF-4957-4EB2-BBCC-D9532280318D}_1.png_crop.png&quot;/&gt;&lt;left val=&quot;49&quot;/&gt;&lt;top val=&quot;209&quot;/&gt;&lt;width val=&quot;575&quot;/&gt;&lt;height val=&quot;39&quot;/&gt;&lt;hasText val=&quot;1&quot;/&gt;&lt;paraId val=&quot;3&quot;/&gt;&lt;/Image&gt;&lt;Image&gt;&lt;filename val=&quot;C:\Users\dell\Desktop\PPT\data\asimages\{3409F7FF-AAC9-4895-B729-5202A066B15F}_1.png_crop.png&quot;/&gt;&lt;left val=&quot;49&quot;/&gt;&lt;top val=&quot;262&quot;/&gt;&lt;width val=&quot;623&quot;/&gt;&lt;height val=&quot;43&quot;/&gt;&lt;hasText val=&quot;1&quot;/&gt;&lt;paraId val=&quot;4&quot;/&gt;&lt;/Image&gt;&lt;/TextEffect&gt;"/>
  <p:tag name="PRESENTER_SHAPETEXTINFO" val="&lt;ShapeTextInfo&gt;&lt;TableIndex row=&quot;-1&quot; col=&quot;-1&quot;&gt;&lt;linesCount val=&quot;6&quot;/&gt;&lt;lineCharCount val=&quot;47&quot;/&gt;&lt;lineCharCount val=&quot;50&quot;/&gt;&lt;lineCharCount val=&quot;58&quot;/&gt;&lt;lineCharCount val=&quot;7&quot;/&gt;&lt;lineCharCount val=&quot;61&quot;/&gt;&lt;lineCharCount val=&quot;1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 val="1,1751056305,C:\Users\dell\Desktop\DL_orientation_Nov_2015_FOR_LIVE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94B3CE20-3036-4539-9DD1-988F5FF2871F}_1.png&quot;/&gt;&lt;left val=&quot;183&quot;/&gt;&lt;top val=&quot;321&quot;/&gt;&lt;width val=&quot;373&quot;/&gt;&lt;height val=&quot;99&quot;/&gt;&lt;hasText val=&quot;1&quot;/&gt;&lt;/Image&gt;&lt;/ThreeDShapeInfo&gt;"/>
  <p:tag name="PRESENTER_SHAPETEXTINFO" val="&lt;ShapeTextInfo&gt;&lt;TableIndex row=&quot;-1&quot; col=&quot;-1&quot;&gt;&lt;linesCount val=&quot;3&quot;/&gt;&lt;lineCharCount val=&quot;14&quot;/&gt;&lt;lineCharCount val=&quot;1&quot;/&gt;&lt;lineCharCount val=&quot;29&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61F9FB-8C07-48D6-AAA8-31F24436ECD8}&quot;/&gt;&lt;isInvalidForFieldText val=&quot;0&quot;/&gt;&lt;Image&gt;&lt;filename val=&quot;C:\Users\dell\Desktop\PPT\data\asimages\{EE61F9FB-8C07-48D6-AAA8-31F24436ECD8}_1.png&quot;/&gt;&lt;left val=&quot;-2&quot;/&gt;&lt;top val=&quot;29&quot;/&gt;&lt;width val=&quot;731&quot;/&gt;&lt;height val=&quot;181&quot;/&gt;&lt;hasText val=&quot;1&quot;/&gt;&lt;/Image&gt;&lt;/ThreeDShapeInfo&gt;"/>
  <p:tag name="PRESENTER_SHAPETEXTINFO" val="&lt;ShapeTextInfo&gt;&lt;TableIndex row=&quot;-1&quot; col=&quot;-1&quot;&gt;&lt;linesCount val=&quot;4&quot;/&gt;&lt;lineCharCount val=&quot;45&quot;/&gt;&lt;lineCharCount val=&quot;4&quot;/&gt;&lt;lineCharCount val=&quot;28&quot;/&gt;&lt;lineCharCount val=&quot;16&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E3005AC-A420-4F1A-9F2D-99739BAD44EE}_1.png&quot;/&gt;&lt;left val=&quot;179&quot;/&gt;&lt;top val=&quot;242&quot;/&gt;&lt;width val=&quot;397&quot;/&gt;&lt;height val=&quot;46&quot;/&gt;&lt;hasText val=&quot;1&quot;/&gt;&lt;/Image&gt;&lt;/ThreeDShapeInfo&gt;"/>
  <p:tag name="PRESENTER_SHAPEINFO" val="&lt;ThreeDShapeInfo&gt;&lt;uuid val=&quot;{7DD5B5B7-9CBF-4A4E-9E08-69F69063D3C8}&quot;/&gt;&lt;isInvalidForFieldText val=&quot;0&quot;/&gt;&lt;Image&gt;&lt;filename val=&quot;C:\Users\dell\Desktop\PPT\data\asimages\{7DD5B5B7-9CBF-4A4E-9E08-69F69063D3C8}_1.png&quot;/&gt;&lt;left val=&quot;179&quot;/&gt;&lt;top val=&quot;242&quot;/&gt;&lt;width val=&quot;397&quot;/&gt;&lt;height val=&quot;46&quot;/&gt;&lt;hasText val=&quot;0&quot;/&gt;&lt;/Image&gt;&lt;/ThreeDShapeInfo&gt;"/>
  <p:tag name="PRESENTER_SHAPETEXTINFO" val="&lt;ShapeTextInfo&gt;&lt;TableIndex row=&quot;-1&quot; col=&quot;-1&quot;&gt;&lt;linesCount val=&quot;1&quot;/&gt;&lt;lineCharCount val=&quot;3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PSNARRATION" val="5,1751056305,C:\Users\dell\Desktop\DL_orientation_Nov_2015_FOR_LIVE_pptx\Media.ppcx"/>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58D490-0C6C-4740-8397-E66FB9ADA2C2}_4.png&quot;/&gt;&lt;left val=&quot;62&quot;/&gt;&lt;top val=&quot;258&quot;/&gt;&lt;width val=&quot;167&quot;/&gt;&lt;height val=&quot;55&quot;/&gt;&lt;hasText val=&quot;1&quot;/&gt;&lt;/Image&gt;&lt;/ThreeDShapeInfo&gt;"/>
  <p:tag name="PRESENTER_SHAPETEXTINFO" val="&lt;ShapeTextInfo&gt;&lt;TableIndex row=&quot;-1&quot; col=&quot;-1&quot;&gt;&lt;linesCount val=&quot;2&quot;/&gt;&lt;lineCharCount val=&quot;17&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F5BD1810-7613-414E-9145-F393D8C3FA24}_4.png&quot;/&gt;&lt;left val=&quot;507&quot;/&gt;&lt;top val=&quot;258&quot;/&gt;&lt;width val=&quot;160&quot;/&gt;&lt;height val=&quot;55&quot;/&gt;&lt;hasText val=&quot;1&quot;/&gt;&lt;/Image&gt;&lt;/ThreeDShapeInfo&gt;"/>
  <p:tag name="PRESENTER_SHAPETEXTINFO" val="&lt;ShapeTextInfo&gt;&lt;TableIndex row=&quot;-1&quot; col=&quot;-1&quot;&gt;&lt;linesCount val=&quot;2&quot;/&gt;&lt;lineCharCount val=&quot;16&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0EEC34-2020-4BA5-AD50-84507D7F26FC}_4.png&quot;/&gt;&lt;left val=&quot;268&quot;/&gt;&lt;top val=&quot;461&quot;/&gt;&lt;width val=&quot;172&quot;/&gt;&lt;height val=&quot;73&quot;/&gt;&lt;hasText val=&quot;1&quot;/&gt;&lt;/Image&gt;&lt;/ThreeDShapeInfo&gt;"/>
  <p:tag name="PRESENTER_SHAPETEXTINFO" val="&lt;ShapeTextInfo&gt;&lt;TableIndex row=&quot;-1&quot; col=&quot;-1&quot;&gt;&lt;linesCount val=&quot;3&quot;/&gt;&lt;lineCharCount val=&quot;7&quot;/&gt;&lt;lineCharCount val=&quot;1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5C77C902-5FE7-40BF-B754-C76398EDF98C}_3.png&quot;/&gt;&lt;left val=&quot;222&quot;/&gt;&lt;top val=&quot;332&quot;/&gt;&lt;width val=&quot;118&quot;/&gt;&lt;height val=&quot;55&quot;/&gt;&lt;hasText val=&quot;1&quot;/&gt;&lt;/Image&gt;&lt;/ThreeDShapeInfo&gt;"/>
  <p:tag name="PRESENTER_SHAPETEXTINFO" val="&lt;ShapeTextInfo&gt;&lt;TableIndex row=&quot;-1&quot; col=&quot;-1&quot;&gt;&lt;linesCount val=&quot;2&quot;/&gt;&lt;lineCharCount val=&quot;12&quot;/&gt;&lt;lineCharCount val=&quot;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B2A7995-F490-47E5-885B-00B0D20330C2}_4.png&quot;/&gt;&lt;left val=&quot;50&quot;/&gt;&lt;top val=&quot;465&quot;/&gt;&lt;width val=&quot;170&quot;/&gt;&lt;height val=&quot;55&quot;/&gt;&lt;hasText val=&quot;1&quot;/&gt;&lt;/Image&gt;&lt;/ThreeDShapeInfo&gt;"/>
  <p:tag name="PRESENTER_SHAPETEXTINFO" val="&lt;ShapeTextInfo&gt;&lt;TableIndex row=&quot;-1&quot; col=&quot;-1&quot;&gt;&lt;linesCount val=&quot;2&quot;/&gt;&lt;lineCharCount val=&quot;20&quot;/&gt;&lt;lineCharCount val=&quot;4&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PSNARRATION" val="4,1751056305,C:\Users\dell\Desktop\DL_orientation_Nov_2015_FOR_LIVE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CB3EBA03-FC44-43C3-AE32-41C13139A9D0}_2.png&quot;/&gt;&lt;left val=&quot;90&quot;/&gt;&lt;top val=&quot;379&quot;/&gt;&lt;width val=&quot;205&quot;/&gt;&lt;height val=&quot;55&quot;/&gt;&lt;hasText val=&quot;1&quot;/&gt;&lt;/Image&gt;&lt;/ThreeDShapeInfo&gt;"/>
  <p:tag name="PRESENTER_SHAPETEXTINFO" val="&lt;ShapeTextInfo&gt;&lt;TableIndex row=&quot;-1&quot; col=&quot;-1&quot;&gt;&lt;linesCount val=&quot;2&quot;/&gt;&lt;lineCharCount val=&quot;19&quot;/&gt;&lt;lineCharCount val=&quot;14&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 val="6,1751056305,C:\Users\dell\Desktop\DL_orientation_Nov_2015_FOR_LIVE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3E102A-FD46-4700-AB54-236F8818CABB}&quot;/&gt;&lt;isInvalidForFieldText val=&quot;0&quot;/&gt;&lt;Image&gt;&lt;filename val=&quot;C:\Users\dell\Desktop\PPT\data\asimages\{733E102A-FD46-4700-AB54-236F8818CABB}_5.png&quot;/&gt;&lt;left val=&quot;95&quot;/&gt;&lt;top val=&quot;0&quot;/&gt;&lt;width val=&quot;515&quot;/&gt;&lt;height val=&quot;95&quot;/&gt;&lt;hasText val=&quot;1&quot;/&gt;&lt;/Image&gt;&lt;/ThreeDShapeInfo&gt;"/>
  <p:tag name="PRESENTER_SHAPETEXTINFO" val="&lt;ShapeTextInfo&gt;&lt;TableIndex row=&quot;-1&quot; col=&quot;-1&quot;&gt;&lt;linesCount val=&quot;1&quot;/&gt;&lt;lineCharCount val=&quot;14&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782E57C-2374-418D-8977-9412DDBC9346}_5.png&quot;/&gt;&lt;left val=&quot;30&quot;/&gt;&lt;top val=&quot;91&quot;/&gt;&lt;width val=&quot;679&quot;/&gt;&lt;height val=&quot;36&quot;/&gt;&lt;hasText val=&quot;1&quot;/&gt;&lt;/Image&gt;&lt;/ThreeDShapeInfo&gt;"/>
  <p:tag name="PRESENTER_SHAPETEXTINFO" val="&lt;ShapeTextInfo&gt;&lt;TableIndex row=&quot;-1&quot; col=&quot;-1&quot;&gt;&lt;linesCount val=&quot;1&quot;/&gt;&lt;lineCharCount val=&quot;48&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PSNARRATION" val="7,1751056305,C:\Users\dell\Desktop\DL_orientation_Nov_2015_FOR_LIVE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A0CAA-E76A-46BB-98C2-1FDC49BC973F}&quot;/&gt;&lt;isInvalidForFieldText val=&quot;0&quot;/&gt;&lt;Image&gt;&lt;filename val=&quot;C:\Users\dell\Desktop\PPT\data\asimages\{552A0CAA-E76A-46BB-98C2-1FDC49BC973F}_6.png&quot;/&gt;&lt;left val=&quot;89&quot;/&gt;&lt;top val=&quot;23&quot;/&gt;&lt;width val=&quot;515&quot;/&gt;&lt;height val=&quot;95&quot;/&gt;&lt;hasText val=&quot;1&quot;/&gt;&lt;/Image&gt;&lt;/ThreeDShapeInfo&gt;"/>
  <p:tag name="PRESENTER_SHAPETEXTINFO" val="&lt;ShapeTextInfo&gt;&lt;TableIndex row=&quot;-1&quot; col=&quot;-1&quot;&gt;&lt;linesCount val=&quot;1&quot;/&gt;&lt;lineCharCount val=&quot;1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A37016C5-40A0-4A26-A623-78AB3422EF2D}_1.png_crop.png&quot;/&gt;&lt;left val=&quot;68&quot;/&gt;&lt;top val=&quot;159&quot;/&gt;&lt;width val=&quot;537&quot;/&gt;&lt;height val=&quot;109&quot;/&gt;&lt;hasText val=&quot;1&quot;/&gt;&lt;paraId val=&quot;1&quot;/&gt;&lt;/Image&gt;&lt;Image&gt;&lt;filename val=&quot;C:\Users\dell\Desktop\PPT\data\asimages\{91F1B3D1-5533-430D-A325-3F851652F5AE}_1.png_crop.png&quot;/&gt;&lt;left val=&quot;68&quot;/&gt;&lt;top val=&quot;280&quot;/&gt;&lt;width val=&quot;549&quot;/&gt;&lt;height val=&quot;138&quot;/&gt;&lt;hasText val=&quot;1&quot;/&gt;&lt;paraId val=&quot;2&quot;/&gt;&lt;/Image&gt;&lt;/TextEffect&gt;"/>
  <p:tag name="PRESENTER_SHAPETEXTINFO" val="&lt;ShapeTextInfo&gt;&lt;TableIndex row=&quot;-1&quot; col=&quot;-1&quot;&gt;&lt;linesCount val=&quot;9&quot;/&gt;&lt;lineCharCount val=&quot;44&quot;/&gt;&lt;lineCharCount val=&quot;39&quot;/&gt;&lt;lineCharCount val=&quot;39&quot;/&gt;&lt;lineCharCount val=&quot;40&quot;/&gt;&lt;lineCharCount val=&quot;38&quot;/&gt;&lt;lineCharCount val=&quot;38&quot;/&gt;&lt;lineCharCount val=&quot;44&quot;/&gt;&lt;lineCharCount val=&quot;46&quot;/&gt;&lt;lineCharCount val=&quot;44&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PSNARRATION" val="2,1751056305,C:\Users\dell\Desktop\DL_orientation_Nov_2015_FOR_LIVE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6A3A75-4789-4316-9FA1-ECBFE1059325}&quot;/&gt;&lt;isInvalidForFieldText val=&quot;0&quot;/&gt;&lt;Image&gt;&lt;filename val=&quot;C:\Users\dell\Desktop\PPT\data\asimages\{F86A3A75-4789-4316-9FA1-ECBFE1059325}_7.png&quot;/&gt;&lt;left val=&quot;35&quot;/&gt;&lt;top val=&quot;9&quot;/&gt;&lt;width val=&quot;650&quot;/&gt;&lt;height val=&quot;91&quot;/&gt;&lt;hasText val=&quot;1&quot;/&gt;&lt;/Image&gt;&lt;/ThreeDShapeInfo&gt;"/>
  <p:tag name="PRESENTER_SHAPETEXTINFO" val="&lt;ShapeTextInfo&gt;&lt;TableIndex row=&quot;-1&quot; col=&quot;-1&quot;&gt;&lt;linesCount val=&quot;1&quot;/&gt;&lt;lineCharCount val=&quot;1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5B62CDCC-C883-42CE-9606-6B6A4EFF8D43}_1.png_crop.png&quot;/&gt;&lt;left val=&quot;50&quot;/&gt;&lt;top val=&quot;170&quot;/&gt;&lt;width val=&quot;591&quot;/&gt;&lt;height val=&quot;23&quot;/&gt;&lt;hasText val=&quot;1&quot;/&gt;&lt;paraId val=&quot;1&quot;/&gt;&lt;/Image&gt;&lt;Image&gt;&lt;filename val=&quot;C:\Users\dell\Desktop\PPT\data\asimages\{2CD09B89-DE0B-4EBB-BEDF-4924A0B104C0}_1.png_crop.png&quot;/&gt;&lt;left val=&quot;50&quot;/&gt;&lt;top val=&quot;205&quot;/&gt;&lt;width val=&quot;432&quot;/&gt;&lt;height val=&quot;22&quot;/&gt;&lt;hasText val=&quot;1&quot;/&gt;&lt;paraId val=&quot;2&quot;/&gt;&lt;/Image&gt;&lt;Image&gt;&lt;filename val=&quot;C:\Users\dell\Desktop\PPT\data\asimages\{87A34C0B-FCD5-4C3E-9598-35125DC2CF5C}_1.png_crop.png&quot;/&gt;&lt;left val=&quot;50&quot;/&gt;&lt;top val=&quot;240&quot;/&gt;&lt;width val=&quot;598&quot;/&gt;&lt;height val=&quot;51&quot;/&gt;&lt;hasText val=&quot;1&quot;/&gt;&lt;paraId val=&quot;3&quot;/&gt;&lt;/Image&gt;&lt;Image&gt;&lt;filename val=&quot;C:\Users\dell\Desktop\PPT\data\asimages\{0115CF99-A76A-461B-8649-0417CA94C515}_1.png_crop.png&quot;/&gt;&lt;left val=&quot;50&quot;/&gt;&lt;top val=&quot;303&quot;/&gt;&lt;width val=&quot;517&quot;/&gt;&lt;height val=&quot;23&quot;/&gt;&lt;hasText val=&quot;1&quot;/&gt;&lt;paraId val=&quot;4&quot;/&gt;&lt;/Image&gt;&lt;Image&gt;&lt;filename val=&quot;C:\Users\dell\Desktop\PPT\data\asimages\{A093D2F6-F513-4D20-9416-62E89F4C0805}_1.png_crop.png&quot;/&gt;&lt;left val=&quot;50&quot;/&gt;&lt;top val=&quot;338&quot;/&gt;&lt;width val=&quot;385&quot;/&gt;&lt;height val=&quot;23&quot;/&gt;&lt;hasText val=&quot;1&quot;/&gt;&lt;paraId val=&quot;5&quot;/&gt;&lt;/Image&gt;&lt;Image&gt;&lt;filename val=&quot;C:\Users\dell\Desktop\PPT\data\asimages\{7EB08A00-79F7-4890-BC5B-FC2A742B6FCD}_1.png_crop.png&quot;/&gt;&lt;left val=&quot;50&quot;/&gt;&lt;top val=&quot;372&quot;/&gt;&lt;width val=&quot;547&quot;/&gt;&lt;height val=&quot;23&quot;/&gt;&lt;hasText val=&quot;1&quot;/&gt;&lt;paraId val=&quot;6&quot;/&gt;&lt;/Image&gt;&lt;Image&gt;&lt;filename val=&quot;C:\Users\dell\Desktop\PPT\data\asimages\{8843B911-5FBE-445B-9428-3806AEDBBA8F}_1.png_crop.png&quot;/&gt;&lt;left val=&quot;50&quot;/&gt;&lt;top val=&quot;407&quot;/&gt;&lt;width val=&quot;522&quot;/&gt;&lt;height val=&quot;22&quot;/&gt;&lt;hasText val=&quot;1&quot;/&gt;&lt;paraId val=&quot;7&quot;/&gt;&lt;/Image&gt;&lt;/TextEffect&gt;"/>
  <p:tag name="PRESENTER_SHAPETEXTINFO" val="&lt;ShapeTextInfo&gt;&lt;TableIndex row=&quot;-1&quot; col=&quot;-1&quot;&gt;&lt;linesCount val=&quot;8&quot;/&gt;&lt;lineCharCount val=&quot;49&quot;/&gt;&lt;lineCharCount val=&quot;38&quot;/&gt;&lt;lineCharCount val=&quot;47&quot;/&gt;&lt;lineCharCount val=&quot;47&quot;/&gt;&lt;lineCharCount val=&quot;44&quot;/&gt;&lt;lineCharCount val=&quot;32&quot;/&gt;&lt;lineCharCount val=&quot;43&quot;/&gt;&lt;lineCharCount val=&quot;4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C4CC6D3-50D2-4841-9026-3ACA252D83D4}_7.png&quot;/&gt;&lt;left val=&quot;4&quot;/&gt;&lt;top val=&quot;105&quot;/&gt;&lt;width val=&quot;711&quot;/&gt;&lt;height val=&quot;40&quot;/&gt;&lt;hasText val=&quot;1&quot;/&gt;&lt;/Image&gt;&lt;/ThreeDShapeInfo&gt;"/>
  <p:tag name="PRESENTER_SHAPETEXTINFO" val="&lt;ShapeTextInfo&gt;&lt;TableIndex row=&quot;-1&quot; col=&quot;-1&quot;&gt;&lt;linesCount val=&quot;1&quot;/&gt;&lt;lineCharCount val=&quot;6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PSNARRATION" val="9,1751056305,C:\Users\dell\Desktop\DL_orientation_Nov_2015_FOR_LIVE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E86611-29C5-4AFD-B6A1-E81707AE497E}&quot;/&gt;&lt;isInvalidForFieldText val=&quot;0&quot;/&gt;&lt;Image&gt;&lt;filename val=&quot;C:\Users\dell\Desktop\PPT\data\asimages\{5EE86611-29C5-4AFD-B6A1-E81707AE497E}_9.png&quot;/&gt;&lt;left val=&quot;123&quot;/&gt;&lt;top val=&quot;11&quot;/&gt;&lt;width val=&quot;555&quot;/&gt;&lt;height val=&quot;95&quot;/&gt;&lt;hasText val=&quot;1&quot;/&gt;&lt;/Image&gt;&lt;/ThreeDShapeInfo&gt;"/>
  <p:tag name="PRESENTER_SHAPETEXTINFO" val="&lt;ShapeTextInfo&gt;&lt;TableIndex row=&quot;-1&quot; col=&quot;-1&quot;&gt;&lt;linesCount val=&quot;1&quot;/&gt;&lt;lineCharCount val=&quot;17&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6A8C5DE7-6D74-4FD3-9EA1-4A6739019251}_1.png_crop.png&quot;/&gt;&lt;left val=&quot;43&quot;/&gt;&lt;top val=&quot;122&quot;/&gt;&lt;width val=&quot;401&quot;/&gt;&lt;height val=&quot;19&quot;/&gt;&lt;hasText val=&quot;1&quot;/&gt;&lt;paraId val=&quot;1&quot;/&gt;&lt;/Image&gt;&lt;Image&gt;&lt;filename val=&quot;C:\Users\dell\Desktop\PPT\data\asimages\{7CE5A9F3-1AB0-436C-8B93-E945981189BF}_1.png_crop.png&quot;/&gt;&lt;left val=&quot;43&quot;/&gt;&lt;top val=&quot;150&quot;/&gt;&lt;width val=&quot;626&quot;/&gt;&lt;height val=&quot;43&quot;/&gt;&lt;hasText val=&quot;1&quot;/&gt;&lt;paraId val=&quot;2&quot;/&gt;&lt;/Image&gt;&lt;Image&gt;&lt;filename val=&quot;C:\Users\dell\Desktop\PPT\data\asimages\{86FF9CC5-61DD-4DD8-A844-B4E7B8F7ED82}_1.png_crop.png&quot;/&gt;&lt;left val=&quot;43&quot;/&gt;&lt;top val=&quot;203&quot;/&gt;&lt;width val=&quot;573&quot;/&gt;&lt;height val=&quot;16&quot;/&gt;&lt;hasText val=&quot;1&quot;/&gt;&lt;paraId val=&quot;3&quot;/&gt;&lt;/Image&gt;&lt;Image&gt;&lt;filename val=&quot;C:\Users\dell\Desktop\PPT\data\asimages\{C2F241BE-21C9-4726-9B66-2FFAD4624056}_1.png_crop.png&quot;/&gt;&lt;left val=&quot;43&quot;/&gt;&lt;top val=&quot;232&quot;/&gt;&lt;width val=&quot;437&quot;/&gt;&lt;height val=&quot;19&quot;/&gt;&lt;hasText val=&quot;1&quot;/&gt;&lt;paraId val=&quot;4&quot;/&gt;&lt;/Image&gt;&lt;Image&gt;&lt;filename val=&quot;C:\Users\dell\Desktop\PPT\data\asimages\{4C244818-5EC9-41BE-9AC1-EAD7DC658B53}_1.png_crop.png&quot;/&gt;&lt;left val=&quot;80&quot;/&gt;&lt;top val=&quot;261&quot;/&gt;&lt;width val=&quot;283&quot;/&gt;&lt;height val=&quot;18&quot;/&gt;&lt;hasText val=&quot;1&quot;/&gt;&lt;paraId val=&quot;5&quot;/&gt;&lt;/Image&gt;&lt;Image&gt;&lt;filename val=&quot;C:\Users\dell\Desktop\PPT\data\asimages\{4095D356-DBF9-41C0-9765-182BC0499DFD}_1.png_crop.png&quot;/&gt;&lt;left val=&quot;80&quot;/&gt;&lt;top val=&quot;290&quot;/&gt;&lt;width val=&quot;202&quot;/&gt;&lt;height val=&quot;19&quot;/&gt;&lt;hasText val=&quot;1&quot;/&gt;&lt;paraId val=&quot;6&quot;/&gt;&lt;/Image&gt;&lt;Image&gt;&lt;filename val=&quot;C:\Users\dell\Desktop\PPT\data\asimages\{60872F0A-E7FC-4926-B898-4431DBAB5357}_1.png_crop.png&quot;/&gt;&lt;left val=&quot;80&quot;/&gt;&lt;top val=&quot;319&quot;/&gt;&lt;width val=&quot;324&quot;/&gt;&lt;height val=&quot;15&quot;/&gt;&lt;hasText val=&quot;1&quot;/&gt;&lt;paraId val=&quot;7&quot;/&gt;&lt;/Image&gt;&lt;Image&gt;&lt;filename val=&quot;C:\Users\dell\Desktop\PPT\data\asimages\{F8FC4AC7-C5E5-4543-9E26-09ECF5C78593}_1.png_crop.png&quot;/&gt;&lt;left val=&quot;43&quot;/&gt;&lt;top val=&quot;347&quot;/&gt;&lt;width val=&quot;549&quot;/&gt;&lt;height val=&quot;20&quot;/&gt;&lt;hasText val=&quot;1&quot;/&gt;&lt;paraId val=&quot;8&quot;/&gt;&lt;/Image&gt;&lt;Image&gt;&lt;filename val=&quot;C:\Users\dell\Desktop\PPT\data\asimages\{5030D020-73BE-4A5F-9EA8-2886056A54A8}_1.png_crop.png&quot;/&gt;&lt;left val=&quot;43&quot;/&gt;&lt;top val=&quot;376&quot;/&gt;&lt;width val=&quot;557&quot;/&gt;&lt;height val=&quot;19&quot;/&gt;&lt;hasText val=&quot;1&quot;/&gt;&lt;paraId val=&quot;9&quot;/&gt;&lt;/Image&gt;&lt;Image&gt;&lt;filename val=&quot;C:\Users\dell\Desktop\PPT\data\asimages\{53DF535B-B3F3-4E12-8890-4D0B4F0D29E5}_1.png_crop.png&quot;/&gt;&lt;left val=&quot;43&quot;/&gt;&lt;top val=&quot;405&quot;/&gt;&lt;width val=&quot;322&quot;/&gt;&lt;height val=&quot;19&quot;/&gt;&lt;hasText val=&quot;1&quot;/&gt;&lt;paraId val=&quot;10&quot;/&gt;&lt;/Image&gt;&lt;Image&gt;&lt;filename val=&quot;C:\Users\dell\Desktop\PPT\data\asimages\{FC8C344D-0838-48A2-9465-15D0CA743A8E}_1.png_crop.png&quot;/&gt;&lt;left val=&quot;43&quot;/&gt;&lt;top val=&quot;434&quot;/&gt;&lt;width val=&quot;645&quot;/&gt;&lt;height val=&quot;39&quot;/&gt;&lt;hasText val=&quot;1&quot;/&gt;&lt;paraId val=&quot;11&quot;/&gt;&lt;/Image&gt;&lt;/TextEffect&gt;"/>
  <p:tag name="PRESENTER_SHAPETEXTINFO" val="&lt;ShapeTextInfo&gt;&lt;TableIndex row=&quot;-1&quot; col=&quot;-1&quot;&gt;&lt;linesCount val=&quot;13&quot;/&gt;&lt;lineCharCount val=&quot;42&quot;/&gt;&lt;lineCharCount val=&quot;59&quot;/&gt;&lt;lineCharCount val=&quot;23&quot;/&gt;&lt;lineCharCount val=&quot;57&quot;/&gt;&lt;lineCharCount val=&quot;41&quot;/&gt;&lt;lineCharCount val=&quot;26&quot;/&gt;&lt;lineCharCount val=&quot;19&quot;/&gt;&lt;lineCharCount val=&quot;33&quot;/&gt;&lt;lineCharCount val=&quot;56&quot;/&gt;&lt;lineCharCount val=&quot;56&quot;/&gt;&lt;lineCharCount val=&quot;33&quot;/&gt;&lt;lineCharCount val=&quot;66&quot;/&gt;&lt;lineCharCount val=&quot;1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PSNARRATION" val="9,1751056305,C:\Users\dell\Desktop\DL_orientation_Nov_2015_FOR_LIVE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E86611-29C5-4AFD-B6A1-E81707AE497E}&quot;/&gt;&lt;isInvalidForFieldText val=&quot;0&quot;/&gt;&lt;Image&gt;&lt;filename val=&quot;C:\Users\dell\Desktop\PPT\data\asimages\{5EE86611-29C5-4AFD-B6A1-E81707AE497E}_9.png&quot;/&gt;&lt;left val=&quot;123&quot;/&gt;&lt;top val=&quot;11&quot;/&gt;&lt;width val=&quot;555&quot;/&gt;&lt;height val=&quot;95&quot;/&gt;&lt;hasText val=&quot;1&quot;/&gt;&lt;/Image&gt;&lt;/ThreeDShapeInfo&gt;"/>
  <p:tag name="PRESENTER_SHAPETEXTINFO" val="&lt;ShapeTextInfo&gt;&lt;TableIndex row=&quot;-1&quot; col=&quot;-1&quot;&gt;&lt;linesCount val=&quot;1&quot;/&gt;&lt;lineCharCount val=&quot;17&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ell\Desktop\PPT\data\asimages\{6A8C5DE7-6D74-4FD3-9EA1-4A6739019251}_1.png_crop.png&quot;/&gt;&lt;left val=&quot;43&quot;/&gt;&lt;top val=&quot;122&quot;/&gt;&lt;width val=&quot;401&quot;/&gt;&lt;height val=&quot;19&quot;/&gt;&lt;hasText val=&quot;1&quot;/&gt;&lt;paraId val=&quot;1&quot;/&gt;&lt;/Image&gt;&lt;Image&gt;&lt;filename val=&quot;C:\Users\dell\Desktop\PPT\data\asimages\{7CE5A9F3-1AB0-436C-8B93-E945981189BF}_1.png_crop.png&quot;/&gt;&lt;left val=&quot;43&quot;/&gt;&lt;top val=&quot;150&quot;/&gt;&lt;width val=&quot;626&quot;/&gt;&lt;height val=&quot;43&quot;/&gt;&lt;hasText val=&quot;1&quot;/&gt;&lt;paraId val=&quot;2&quot;/&gt;&lt;/Image&gt;&lt;Image&gt;&lt;filename val=&quot;C:\Users\dell\Desktop\PPT\data\asimages\{86FF9CC5-61DD-4DD8-A844-B4E7B8F7ED82}_1.png_crop.png&quot;/&gt;&lt;left val=&quot;43&quot;/&gt;&lt;top val=&quot;203&quot;/&gt;&lt;width val=&quot;573&quot;/&gt;&lt;height val=&quot;16&quot;/&gt;&lt;hasText val=&quot;1&quot;/&gt;&lt;paraId val=&quot;3&quot;/&gt;&lt;/Image&gt;&lt;Image&gt;&lt;filename val=&quot;C:\Users\dell\Desktop\PPT\data\asimages\{C2F241BE-21C9-4726-9B66-2FFAD4624056}_1.png_crop.png&quot;/&gt;&lt;left val=&quot;43&quot;/&gt;&lt;top val=&quot;232&quot;/&gt;&lt;width val=&quot;437&quot;/&gt;&lt;height val=&quot;19&quot;/&gt;&lt;hasText val=&quot;1&quot;/&gt;&lt;paraId val=&quot;4&quot;/&gt;&lt;/Image&gt;&lt;Image&gt;&lt;filename val=&quot;C:\Users\dell\Desktop\PPT\data\asimages\{4C244818-5EC9-41BE-9AC1-EAD7DC658B53}_1.png_crop.png&quot;/&gt;&lt;left val=&quot;80&quot;/&gt;&lt;top val=&quot;261&quot;/&gt;&lt;width val=&quot;283&quot;/&gt;&lt;height val=&quot;18&quot;/&gt;&lt;hasText val=&quot;1&quot;/&gt;&lt;paraId val=&quot;5&quot;/&gt;&lt;/Image&gt;&lt;Image&gt;&lt;filename val=&quot;C:\Users\dell\Desktop\PPT\data\asimages\{4095D356-DBF9-41C0-9765-182BC0499DFD}_1.png_crop.png&quot;/&gt;&lt;left val=&quot;80&quot;/&gt;&lt;top val=&quot;290&quot;/&gt;&lt;width val=&quot;202&quot;/&gt;&lt;height val=&quot;19&quot;/&gt;&lt;hasText val=&quot;1&quot;/&gt;&lt;paraId val=&quot;6&quot;/&gt;&lt;/Image&gt;&lt;Image&gt;&lt;filename val=&quot;C:\Users\dell\Desktop\PPT\data\asimages\{60872F0A-E7FC-4926-B898-4431DBAB5357}_1.png_crop.png&quot;/&gt;&lt;left val=&quot;80&quot;/&gt;&lt;top val=&quot;319&quot;/&gt;&lt;width val=&quot;324&quot;/&gt;&lt;height val=&quot;15&quot;/&gt;&lt;hasText val=&quot;1&quot;/&gt;&lt;paraId val=&quot;7&quot;/&gt;&lt;/Image&gt;&lt;Image&gt;&lt;filename val=&quot;C:\Users\dell\Desktop\PPT\data\asimages\{F8FC4AC7-C5E5-4543-9E26-09ECF5C78593}_1.png_crop.png&quot;/&gt;&lt;left val=&quot;43&quot;/&gt;&lt;top val=&quot;347&quot;/&gt;&lt;width val=&quot;549&quot;/&gt;&lt;height val=&quot;20&quot;/&gt;&lt;hasText val=&quot;1&quot;/&gt;&lt;paraId val=&quot;8&quot;/&gt;&lt;/Image&gt;&lt;Image&gt;&lt;filename val=&quot;C:\Users\dell\Desktop\PPT\data\asimages\{5030D020-73BE-4A5F-9EA8-2886056A54A8}_1.png_crop.png&quot;/&gt;&lt;left val=&quot;43&quot;/&gt;&lt;top val=&quot;376&quot;/&gt;&lt;width val=&quot;557&quot;/&gt;&lt;height val=&quot;19&quot;/&gt;&lt;hasText val=&quot;1&quot;/&gt;&lt;paraId val=&quot;9&quot;/&gt;&lt;/Image&gt;&lt;Image&gt;&lt;filename val=&quot;C:\Users\dell\Desktop\PPT\data\asimages\{53DF535B-B3F3-4E12-8890-4D0B4F0D29E5}_1.png_crop.png&quot;/&gt;&lt;left val=&quot;43&quot;/&gt;&lt;top val=&quot;405&quot;/&gt;&lt;width val=&quot;322&quot;/&gt;&lt;height val=&quot;19&quot;/&gt;&lt;hasText val=&quot;1&quot;/&gt;&lt;paraId val=&quot;10&quot;/&gt;&lt;/Image&gt;&lt;Image&gt;&lt;filename val=&quot;C:\Users\dell\Desktop\PPT\data\asimages\{FC8C344D-0838-48A2-9465-15D0CA743A8E}_1.png_crop.png&quot;/&gt;&lt;left val=&quot;43&quot;/&gt;&lt;top val=&quot;434&quot;/&gt;&lt;width val=&quot;645&quot;/&gt;&lt;height val=&quot;39&quot;/&gt;&lt;hasText val=&quot;1&quot;/&gt;&lt;paraId val=&quot;11&quot;/&gt;&lt;/Image&gt;&lt;/TextEffect&gt;"/>
  <p:tag name="PRESENTER_SHAPETEXTINFO" val="&lt;ShapeTextInfo&gt;&lt;TableIndex row=&quot;-1&quot; col=&quot;-1&quot;&gt;&lt;linesCount val=&quot;13&quot;/&gt;&lt;lineCharCount val=&quot;42&quot;/&gt;&lt;lineCharCount val=&quot;59&quot;/&gt;&lt;lineCharCount val=&quot;23&quot;/&gt;&lt;lineCharCount val=&quot;57&quot;/&gt;&lt;lineCharCount val=&quot;41&quot;/&gt;&lt;lineCharCount val=&quot;26&quot;/&gt;&lt;lineCharCount val=&quot;19&quot;/&gt;&lt;lineCharCount val=&quot;33&quot;/&gt;&lt;lineCharCount val=&quot;56&quot;/&gt;&lt;lineCharCount val=&quot;56&quot;/&gt;&lt;lineCharCount val=&quot;33&quot;/&gt;&lt;lineCharCount val=&quot;66&quot;/&gt;&lt;lineCharCount val=&quot;14&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 val="10,1751056305,C:\Users\dell\Desktop\DL_orientation_Nov_2015_FOR_LIVE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8B2CE-4A5F-4BF9-948C-441D5B081A04}&quot;/&gt;&lt;isInvalidForFieldText val=&quot;0&quot;/&gt;&lt;Image&gt;&lt;filename val=&quot;C:\Users\dell\Desktop\PPT\data\asimages\{7718B2CE-4A5F-4BF9-948C-441D5B081A04}_10.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717BE13-BB9D-4055-BE36-6907E55EEBC6}_10.png&quot;/&gt;&lt;left val=&quot;-3&quot;/&gt;&lt;top val=&quot;73&quot;/&gt;&lt;width val=&quot;279&quot;/&gt;&lt;height val=&quot;47&quot;/&gt;&lt;hasText val=&quot;1&quot;/&gt;&lt;/Image&gt;&lt;/ThreeDShapeInfo&gt;"/>
  <p:tag name="PRESENTER_SHAPETEXTINFO" val="&lt;ShapeTextInfo&gt;&lt;TableIndex row=&quot;-1&quot; col=&quot;-1&quot;&gt;&lt;linesCount val=&quot;1&quot;/&gt;&lt;lineCharCount val=&quot;19&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9B2D8335-F9D9-4B61-8496-59F1A310B423}&quot;/&gt;&lt;isInvalidForFieldText val=&quot;0&quot;/&gt;&lt;Image&gt;&lt;filename val=&quot;C:\Users\dell\Desktop\PPT\data\asimages\{9B2D8335-F9D9-4B61-8496-59F1A310B423}.png&quot;/&gt;&lt;left val=&quot;269&quot;/&gt;&lt;top val=&quot;130&quot;/&gt;&lt;width val=&quot;179&quot;/&gt;&lt;height val=&quot;13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10,1751056305,C:\Users\dell\Desktop\DL_orientation_Nov_2015_FOR_LIVE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8B2CE-4A5F-4BF9-948C-441D5B081A04}&quot;/&gt;&lt;isInvalidForFieldText val=&quot;0&quot;/&gt;&lt;Image&gt;&lt;filename val=&quot;C:\Users\dell\Desktop\PPT\data\asimages\{7718B2CE-4A5F-4BF9-948C-441D5B081A04}_10.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088818C-232D-4302-8C85-16284472583F}_10.png&quot;/&gt;&lt;left val=&quot;-3&quot;/&gt;&lt;top val=&quot;289&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PSNARRATION" val="10,1751056305,C:\Users\dell\Desktop\DL_orientation_Nov_2015_FOR_LIVE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8B2CE-4A5F-4BF9-948C-441D5B081A04}&quot;/&gt;&lt;isInvalidForFieldText val=&quot;0&quot;/&gt;&lt;Image&gt;&lt;filename val=&quot;C:\Users\dell\Desktop\PPT\data\asimages\{7718B2CE-4A5F-4BF9-948C-441D5B081A04}_10.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088818C-232D-4302-8C85-16284472583F}_10.png&quot;/&gt;&lt;left val=&quot;-3&quot;/&gt;&lt;top val=&quot;289&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PSNARRATION" val="11,1751056305,C:\Users\dell\Desktop\DL_orientation_Nov_2015_FOR_LIVE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EFCF8-C1C5-4CFE-9AEE-A304E86E983A}&quot;/&gt;&lt;isInvalidForFieldText val=&quot;0&quot;/&gt;&lt;Image&gt;&lt;filename val=&quot;C:\Users\dell\Desktop\PPT\data\asimages\{859EFCF8-C1C5-4CFE-9AEE-A304E86E983A}_11.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486150F-F87C-4D60-AC59-F2414FEAEA9F}_11.png&quot;/&gt;&lt;left val=&quot;-5&quot;/&gt;&lt;top val=&quot;85&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PSNARRATION" val="12,1751056305,C:\Users\dell\Desktop\DL_orientation_Nov_2015_FOR_LIVE_pptx\Media.ppcx"/>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22E174-5660-4593-AEC1-4F3E3CFE89EB}&quot;/&gt;&lt;isInvalidForFieldText val=&quot;0&quot;/&gt;&lt;Image&gt;&lt;filename val=&quot;C:\Users\dell\Desktop\PPT\data\asimages\{D922E174-5660-4593-AEC1-4F3E3CFE89EB}_12.png&quot;/&gt;&lt;left val=&quot;35&quot;/&gt;&lt;top val=&quot;0&quot;/&gt;&lt;width val=&quot;650&quot;/&gt;&lt;height val=&quot;82&quot;/&gt;&lt;hasText val=&quot;1&quot;/&gt;&lt;/Image&gt;&lt;/ThreeDShapeInfo&gt;"/>
  <p:tag name="PRESENTER_SHAPETEXTINFO" val="&lt;ShapeTextInfo&gt;&lt;TableIndex row=&quot;-1&quot; col=&quot;-1&quot;&gt;&lt;linesCount val=&quot;1&quot;/&gt;&lt;lineCharCount val=&quot;16&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F1334A02-199B-4A39-9E7F-22FCBD128F79}_12.png&quot;/&gt;&lt;left val=&quot;-3&quot;/&gt;&lt;top val=&quot;145&quot;/&gt;&lt;width val=&quot;124&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PSNARRATION" val="13,1751056305,C:\Users\dell\Desktop\DL_orientation_Nov_2015_FOR_LIVE_pptx\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1433</TotalTime>
  <Words>1913</Words>
  <Application>Microsoft Office PowerPoint</Application>
  <PresentationFormat>On-screen Show (4:3)</PresentationFormat>
  <Paragraphs>477</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Calibri</vt:lpstr>
      <vt:lpstr>Century Gothic</vt:lpstr>
      <vt:lpstr>Courier New</vt:lpstr>
      <vt:lpstr>Palatino Linotype</vt:lpstr>
      <vt:lpstr>Wingdings</vt:lpstr>
      <vt:lpstr>Executive</vt:lpstr>
      <vt:lpstr>PowerPoint Presentation</vt:lpstr>
      <vt:lpstr>PowerPoint Presentation</vt:lpstr>
      <vt:lpstr>        Course Instructors from NWA, CWC,  Ministry of Jal Shakti, Government of India </vt:lpstr>
      <vt:lpstr>Course Website</vt:lpstr>
      <vt:lpstr>The Course</vt:lpstr>
      <vt:lpstr>Goals of the Course</vt:lpstr>
      <vt:lpstr>Course Components</vt:lpstr>
      <vt:lpstr>..Course Components</vt:lpstr>
      <vt:lpstr>Required Modules</vt:lpstr>
      <vt:lpstr>Required Modules</vt:lpstr>
      <vt:lpstr>Required Modules</vt:lpstr>
      <vt:lpstr>Required Modules</vt:lpstr>
      <vt:lpstr>Required Modules</vt:lpstr>
      <vt:lpstr>Elective Modules</vt:lpstr>
      <vt:lpstr>Elective Modules</vt:lpstr>
      <vt:lpstr>PowerPoint Presentation</vt:lpstr>
      <vt:lpstr>Required Modules</vt:lpstr>
      <vt:lpstr>Final Writing Assignment</vt:lpstr>
      <vt:lpstr>…Final Writing Assignment</vt:lpstr>
      <vt:lpstr>Participation Guidelines</vt:lpstr>
      <vt:lpstr>Concluding Webinar Session</vt:lpstr>
      <vt:lpstr>PARTICIPANTS</vt:lpstr>
      <vt:lpstr>NUMBER OF PARTICIPANTS</vt:lpstr>
      <vt:lpstr>        List of participants eligible for Course certificate as on 23.07.2021 (Tentative) </vt:lpstr>
      <vt:lpstr>        List of participants eligible for Course certificate as on 23.07.2021 ( Contd..) </vt:lpstr>
      <vt:lpstr>        List of participants eligible for Course certificate as on 23.07.2021 ( Contd..) </vt:lpstr>
      <vt:lpstr>FEEDBACK</vt:lpstr>
      <vt:lpstr>FEEDBACK</vt:lpstr>
      <vt:lpstr>FEEDBACK</vt:lpstr>
      <vt:lpstr>FEEDBACK</vt:lpstr>
      <vt:lpstr>PLEASE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BIOVED-2</dc:creator>
  <cp:lastModifiedBy>Central Water Commission</cp:lastModifiedBy>
  <cp:revision>386</cp:revision>
  <cp:lastPrinted>2021-07-23T04:41:13Z</cp:lastPrinted>
  <dcterms:created xsi:type="dcterms:W3CDTF">2006-08-16T00:00:00Z</dcterms:created>
  <dcterms:modified xsi:type="dcterms:W3CDTF">2021-07-23T07:05:49Z</dcterms:modified>
</cp:coreProperties>
</file>