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C8E7-D526-460D-99BC-98A9558D9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B6B5C-FA76-495E-8BFC-ECEC6632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AC6B3-2884-440C-97F7-0227B4BB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B2911-760E-4BF1-841C-CF51E9760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09D1A-4A00-419E-ABD7-6CD75BBE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8447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E274-1B7E-4C4E-9AFC-C30057B5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DD535-6F9D-4E9E-8DA5-92863DC1F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2C3F2-BA6C-4330-8508-8DBECF7D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3DAB5-C3DC-41FE-9549-A75635AB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20254-1B62-4F1F-93CE-13BB8ACF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84257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3B1CBB-90F5-4EF3-B914-7FB29BF4F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E623C-6AA1-4D26-88A2-4E308ED5C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25BD3-8D69-4986-B82A-3FFD417A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16219-3BCB-487B-83AA-7CCC84A8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D03D7-2D23-4771-91D5-AF807430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63656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22B59-646A-4999-ABC5-223752E33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3A1AF-26EE-4E4E-9CB0-7402A50F5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9FFE-24DD-4F6C-AA94-5EC07848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2462-2916-4529-95CB-297B7E7E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6AD6-B933-4B90-8CF7-91B729445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68235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582D6-FC4A-4B1F-B0A6-1F467EB6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498B-9956-4AE2-845C-DD95088D7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7BC29-D40A-42AD-86CB-624EB0E5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013AE-C4E9-4B6C-8F59-4731B436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38B54-387F-4C41-848F-3ABC5861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85982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0A13-1998-4B4C-ABAC-BBD114E86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7F197-C56F-4A59-9906-66191C399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1E7FB-E320-4312-ABAB-4B066B8A4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C8C54-0BAA-431D-ADF1-8E54857BB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AB5E9-9B86-4D00-B43B-0BE04F84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5D888-4500-4AC2-9BF7-AB8F0783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4089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6CB1A-B57C-4C61-B36D-48B57F4B9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F0049-2633-465A-B28F-15AB652BB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371C2-8B4F-4391-870A-03B091DF6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CA4B4E-E6EB-4D30-9A96-8FDC1313B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E6201-98C8-49D2-B980-A2541C9E3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46CD0-4AF0-496F-B195-B9B3E449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A3926B-93C2-420C-8C99-E0661932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F8ED9-7557-4D06-8CA3-6CF8A0A6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27172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EDBC-840F-41D1-A162-58953A01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F344F-3868-404C-81DA-9BD550F2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7688B-1245-4E97-A038-3B4CB1DA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F7320-D361-49C5-8D22-C8634D89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024675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5C0D9-77EC-43BC-80EF-D9D8DCD7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AC997C-9DBE-4653-B4F1-8AFE4D8A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73B94-B3C3-4957-A276-0D9BBD4C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646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20DA-962E-47A6-9E07-1F3CB74A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097AA-BCAC-4A32-BEFF-4802E89B4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A823B-C4C6-4111-9EAB-3D718D605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E49B4-74EC-4C1B-9F22-DF7FF58F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A4913-821F-4286-84C8-41F0A86E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E9277-76FF-4802-83D3-DE567688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90519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2591B-B97C-4AC5-9493-1AF45412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19CB2-DE46-461B-B4BC-728BDD876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5A0F4-83A2-40E1-8D69-8861B8FAE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827A2-AA18-47DC-BAF5-3565417C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0D19B-1D32-46BA-8210-73ED38E8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B197-AB58-4FE6-ADDD-4F596B82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1294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A988A-AD85-4F22-ACCA-5818F638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98380-3275-40F3-9CA4-2FEC1A60E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4C6A9-01C1-414E-95A3-01039FF34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EBC4-D80D-4ADC-BC21-07744A0D16A2}" type="datetimeFigureOut">
              <a:rPr lang="en-NG" smtClean="0"/>
              <a:t>11/19/2021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B00FA-81D2-4F4D-9289-86E12AD52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B4DB9-FCD4-462C-B94A-305885A45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3DCF-8BEE-4853-BC1B-DD738183E4FF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7382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CBE81-895C-4241-8185-A06B29FB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  <a:latin typeface="Albertus Extra Bold" panose="020E0802040304020204" pitchFamily="34" charset="0"/>
              </a:rPr>
              <a:t>Climate Products and Services</a:t>
            </a:r>
            <a:endParaRPr lang="en-NG" b="1" dirty="0">
              <a:solidFill>
                <a:schemeClr val="accent6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80AAAAC-8C74-4937-9442-C2A3F769A4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884954"/>
              </p:ext>
            </p:extLst>
          </p:nvPr>
        </p:nvGraphicFramePr>
        <p:xfrm>
          <a:off x="1003177" y="1690688"/>
          <a:ext cx="10830756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710">
                  <a:extLst>
                    <a:ext uri="{9D8B030D-6E8A-4147-A177-3AD203B41FA5}">
                      <a16:colId xmlns:a16="http://schemas.microsoft.com/office/drawing/2014/main" val="2693604086"/>
                    </a:ext>
                  </a:extLst>
                </a:gridCol>
                <a:gridCol w="3968319">
                  <a:extLst>
                    <a:ext uri="{9D8B030D-6E8A-4147-A177-3AD203B41FA5}">
                      <a16:colId xmlns:a16="http://schemas.microsoft.com/office/drawing/2014/main" val="983336065"/>
                    </a:ext>
                  </a:extLst>
                </a:gridCol>
                <a:gridCol w="4083727">
                  <a:extLst>
                    <a:ext uri="{9D8B030D-6E8A-4147-A177-3AD203B41FA5}">
                      <a16:colId xmlns:a16="http://schemas.microsoft.com/office/drawing/2014/main" val="393795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Sector</a:t>
                      </a:r>
                      <a:endParaRPr lang="en-N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Climate Information </a:t>
                      </a:r>
                      <a:endParaRPr lang="en-N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Action</a:t>
                      </a:r>
                      <a:endParaRPr lang="en-NG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47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Agriculture</a:t>
                      </a:r>
                      <a:endParaRPr lang="en-N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Soil Moisture, Growing degree days, rain days, NDVI, VHI, rainfall anomalies, temperature</a:t>
                      </a:r>
                      <a:endParaRPr lang="en-N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Agromet</a:t>
                      </a:r>
                      <a:r>
                        <a:rPr lang="en-US" sz="2000" dirty="0"/>
                        <a:t> Bulletin</a:t>
                      </a:r>
                      <a:endParaRPr lang="en-N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55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Standardized Precipitation Index (SPI)</a:t>
                      </a:r>
                      <a:endParaRPr lang="en-N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Drought and Flood Monitoring Bulletin</a:t>
                      </a:r>
                      <a:endParaRPr lang="en-N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63951"/>
                  </a:ext>
                </a:extLst>
              </a:tr>
            </a:tbl>
          </a:graphicData>
        </a:graphic>
      </p:graphicFrame>
      <p:pic>
        <p:nvPicPr>
          <p:cNvPr id="5" name="Picture Placeholder 36">
            <a:extLst>
              <a:ext uri="{FF2B5EF4-FFF2-40B4-BE49-F238E27FC236}">
                <a16:creationId xmlns:a16="http://schemas.microsoft.com/office/drawing/2014/main" id="{C8F14A9D-A9FF-46B8-9074-7424BDAF4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4" r="18144"/>
          <a:stretch>
            <a:fillRect/>
          </a:stretch>
        </p:blipFill>
        <p:spPr>
          <a:xfrm>
            <a:off x="7272330" y="3817082"/>
            <a:ext cx="2155755" cy="2889009"/>
          </a:xfrm>
          <a:prstGeom prst="rect">
            <a:avLst/>
          </a:prstGeom>
        </p:spPr>
      </p:pic>
      <p:pic>
        <p:nvPicPr>
          <p:cNvPr id="6" name="Picture Placeholder 38">
            <a:extLst>
              <a:ext uri="{FF2B5EF4-FFF2-40B4-BE49-F238E27FC236}">
                <a16:creationId xmlns:a16="http://schemas.microsoft.com/office/drawing/2014/main" id="{4FABF714-F6F3-4677-B265-9824695BDA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5" r="7655"/>
          <a:stretch>
            <a:fillRect/>
          </a:stretch>
        </p:blipFill>
        <p:spPr>
          <a:xfrm>
            <a:off x="1003177" y="4065972"/>
            <a:ext cx="1831789" cy="254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8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CBE81-895C-4241-8185-A06B29FB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6"/>
                </a:solidFill>
                <a:latin typeface="Albertus Extra Bold" panose="020E0802040304020204" pitchFamily="34" charset="0"/>
              </a:rPr>
              <a:t>Climate Products and Services</a:t>
            </a:r>
            <a:endParaRPr lang="en-NG" b="1" dirty="0">
              <a:solidFill>
                <a:schemeClr val="accent6"/>
              </a:solidFill>
              <a:latin typeface="Albertus Extra Bold" panose="020E0802040304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80AAAAC-8C74-4937-9442-C2A3F769A4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083935"/>
              </p:ext>
            </p:extLst>
          </p:nvPr>
        </p:nvGraphicFramePr>
        <p:xfrm>
          <a:off x="1003177" y="1690688"/>
          <a:ext cx="10830756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710">
                  <a:extLst>
                    <a:ext uri="{9D8B030D-6E8A-4147-A177-3AD203B41FA5}">
                      <a16:colId xmlns:a16="http://schemas.microsoft.com/office/drawing/2014/main" val="2693604086"/>
                    </a:ext>
                  </a:extLst>
                </a:gridCol>
                <a:gridCol w="3968319">
                  <a:extLst>
                    <a:ext uri="{9D8B030D-6E8A-4147-A177-3AD203B41FA5}">
                      <a16:colId xmlns:a16="http://schemas.microsoft.com/office/drawing/2014/main" val="983336065"/>
                    </a:ext>
                  </a:extLst>
                </a:gridCol>
                <a:gridCol w="4083727">
                  <a:extLst>
                    <a:ext uri="{9D8B030D-6E8A-4147-A177-3AD203B41FA5}">
                      <a16:colId xmlns:a16="http://schemas.microsoft.com/office/drawing/2014/main" val="3937953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Sector</a:t>
                      </a:r>
                      <a:endParaRPr lang="en-N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Climate Information </a:t>
                      </a:r>
                      <a:endParaRPr lang="en-NG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Action</a:t>
                      </a:r>
                      <a:endParaRPr lang="en-NG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847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Health</a:t>
                      </a:r>
                      <a:endParaRPr lang="en-N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Analysis of previous month and forecast for the next month on temperature rainfall and humidity</a:t>
                      </a:r>
                      <a:endParaRPr lang="en-N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Climate Review and Outlook bulletin</a:t>
                      </a:r>
                      <a:endParaRPr lang="en-N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855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G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 temperature rainfall and humidity for Malaria and meningitis vigilance </a:t>
                      </a:r>
                      <a:endParaRPr lang="en-N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Climate and Health Bulletin</a:t>
                      </a:r>
                      <a:endParaRPr lang="en-N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63951"/>
                  </a:ext>
                </a:extLst>
              </a:tr>
            </a:tbl>
          </a:graphicData>
        </a:graphic>
      </p:graphicFrame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D4EC1AC-5EF0-4BF9-93D1-B93E33973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30" y="3918041"/>
            <a:ext cx="2610169" cy="2297684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85D1956-B0B2-4AA5-B901-94ADC5962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920" y="3854768"/>
            <a:ext cx="2214467" cy="279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7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7AD52-A448-46C7-9C06-FA8EB086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Challenges </a:t>
            </a:r>
            <a:endParaRPr lang="en-N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50347-90EF-4231-8A6F-7BB96DEC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 distribution of weather station (number and coverage)</a:t>
            </a:r>
          </a:p>
          <a:p>
            <a:r>
              <a:rPr lang="en-US" dirty="0"/>
              <a:t>Dissemination and outreach to rural end users</a:t>
            </a:r>
          </a:p>
          <a:p>
            <a:r>
              <a:rPr lang="en-US" dirty="0"/>
              <a:t>High resolution forecast</a:t>
            </a:r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868772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885619ACC66E40924F80AD72C29800" ma:contentTypeVersion="14" ma:contentTypeDescription="Create a new document." ma:contentTypeScope="" ma:versionID="acffcfef3a05e0f33b710a5682e572a5">
  <xsd:schema xmlns:xsd="http://www.w3.org/2001/XMLSchema" xmlns:xs="http://www.w3.org/2001/XMLSchema" xmlns:p="http://schemas.microsoft.com/office/2006/metadata/properties" xmlns:ns3="2f54b51d-d71f-4c68-89d6-b982f02021d6" xmlns:ns4="cef1e425-e03e-475d-8454-a492170812a5" targetNamespace="http://schemas.microsoft.com/office/2006/metadata/properties" ma:root="true" ma:fieldsID="a7f430f21f1d2693570fab810030349e" ns3:_="" ns4:_="">
    <xsd:import namespace="2f54b51d-d71f-4c68-89d6-b982f02021d6"/>
    <xsd:import namespace="cef1e425-e03e-475d-8454-a492170812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4b51d-d71f-4c68-89d6-b982f0202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1e425-e03e-475d-8454-a49217081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4C3DBD-4093-43D2-83F5-511DC4E03D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4b51d-d71f-4c68-89d6-b982f02021d6"/>
    <ds:schemaRef ds:uri="cef1e425-e03e-475d-8454-a49217081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9D0F4B-38A2-4370-9EBB-65E4DEE7A0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B9B9F0-C6F2-400D-ABA2-0B9D6630263F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2f54b51d-d71f-4c68-89d6-b982f02021d6"/>
    <ds:schemaRef ds:uri="cef1e425-e03e-475d-8454-a492170812a5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104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Albertus Extra Bold</vt:lpstr>
      <vt:lpstr>Arial</vt:lpstr>
      <vt:lpstr>Calibri</vt:lpstr>
      <vt:lpstr>Calibri Light</vt:lpstr>
      <vt:lpstr>Office Theme</vt:lpstr>
      <vt:lpstr>Climate Products and Services</vt:lpstr>
      <vt:lpstr>Climate Products and Services</vt:lpstr>
      <vt:lpstr>Challenges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Actions supported by climate information in Nigeria</dc:title>
  <dc:creator>Ijampy</dc:creator>
  <cp:lastModifiedBy>Ilaria GALLO</cp:lastModifiedBy>
  <cp:revision>4</cp:revision>
  <dcterms:created xsi:type="dcterms:W3CDTF">2021-11-18T06:59:52Z</dcterms:created>
  <dcterms:modified xsi:type="dcterms:W3CDTF">2021-11-19T12:43:55Z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0x01010078885619ACC66E40924F80AD72C29800</vt:lpwstr>
  </property>
</Properties>
</file>