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D0EA6-2D35-4898-8CFE-192B33BC5C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A2DB81-14CC-4EF8-9713-352AEC62F5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9D36A7-CE4F-449A-8A35-784EFD223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8C452-6D84-43A6-9ECF-15FD163579E4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8AC56-8E48-4863-9E88-7615F720D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273631-6730-41B5-A3B7-80C5961A4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1E8C-1B4E-4AF3-8314-9107594EB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3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21883-FEDF-4852-BFE8-BEAE19CAE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5AE95C-06B0-4A0F-9B86-35C0D083AB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47C3CA-F057-489B-BE36-F2F721E7D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8C452-6D84-43A6-9ECF-15FD163579E4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E8BAB-ADFE-4518-9305-137CB1BE0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BD2854-47C6-4D7B-9193-AF07B7AFB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1E8C-1B4E-4AF3-8314-9107594EB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812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57F095-B0CB-477E-A09C-524F7F9C5A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EFEDED-3845-49EC-ACDC-832BC175DC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F00CC7-5AB4-4D0C-AB69-4CCA64D86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8C452-6D84-43A6-9ECF-15FD163579E4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34ABF7-1BF2-47FF-B34A-50987956F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F7A8E8-591B-411F-84AA-0B0906017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1E8C-1B4E-4AF3-8314-9107594EB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964AD-98A0-4016-9782-534C7ED8B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5A114-998E-4C2D-B387-B7A3D9D5B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D48B2-3D7D-43A8-8FE3-E0B06D952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8C452-6D84-43A6-9ECF-15FD163579E4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59424-595B-4711-B8FB-C7635F47A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213BE-1238-45C9-BFEF-CDD2E998D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1E8C-1B4E-4AF3-8314-9107594EB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686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2CA0A-D0DF-486E-B4DC-75E0BC760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71B662-E308-4856-9A2D-ECD3880926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CC55C2-2B1D-46C2-9016-DC8F716D0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8C452-6D84-43A6-9ECF-15FD163579E4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3E15B1-EA08-42EA-A0F8-09BECC166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EE799-9F26-49CA-AAF8-B04934495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1E8C-1B4E-4AF3-8314-9107594EB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98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62CB8-AA0C-4296-9159-1B5988ACD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9FDB3-1BBA-40C3-A626-BC3304B9A0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20CAB0-ECB2-4D05-A8FB-1D62DDC9D6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FC3B6E-A9B4-4D65-8F86-EF1D4E79F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8C452-6D84-43A6-9ECF-15FD163579E4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8A07D-3B64-46EC-A8D9-5C2E67A46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07F336-ED67-487C-ACE8-80694B9E0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1E8C-1B4E-4AF3-8314-9107594EB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580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FA582-F84D-45CA-9C4D-F8FBEDCC4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FDA5D0-7DF4-49EC-87AC-F1815355E6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1E71F8-CDEE-4D31-9FB9-AB000377D4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8ADAA8-0907-4874-A58A-AC6EA6A2CB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D410A5-5CF4-42BD-BB54-376F6AF6CC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8586EE-2CCD-4FD0-BA69-B8BEB29CF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8C452-6D84-43A6-9ECF-15FD163579E4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9E0076-44F4-47A3-9ECD-B67662BAD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17F083-A600-47A3-87F9-F082B4981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1E8C-1B4E-4AF3-8314-9107594EB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21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3114E-EBC6-4C5F-B816-9682B7EE6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0CF327-CD38-4EF0-88DA-6A3CDD0AA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8C452-6D84-43A6-9ECF-15FD163579E4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309EEA-49BD-46E8-8B45-954E75B60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E1AE92-C5E7-4481-B467-3CF37F117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1E8C-1B4E-4AF3-8314-9107594EB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72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BFDA3C-0A5C-4C0D-8EBB-BBA30A54E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8C452-6D84-43A6-9ECF-15FD163579E4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141A36-B3CB-420C-AF0D-00081A08D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8E536C-2403-4109-9C9F-C3ED4FEF1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1E8C-1B4E-4AF3-8314-9107594EB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896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9E1A6-B90D-4FCD-8AB8-4E360D7F2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B5C95-ADCB-4510-A30D-29DC8E643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9D996A-96D4-47E8-B600-A1AA733560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061AB9-5724-4826-BD05-0832F4BD2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8C452-6D84-43A6-9ECF-15FD163579E4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E7D220-DD65-4AF1-BEC2-43273E680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8E4B81-58EB-4421-B7F3-73A047C4C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1E8C-1B4E-4AF3-8314-9107594EB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218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3C789-485A-4049-9226-D3D3252D2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0E47DC-6F27-4D96-A64E-DF7942A2D5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5E63B2-09E4-4CDF-A18D-D58CEE0E76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D5A028-6291-4424-B0C3-0E0442AE2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8C452-6D84-43A6-9ECF-15FD163579E4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D313A9-1285-4005-90F5-BB2E7099C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04BAB2-742F-4776-B289-C0EB8AD2F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A1E8C-1B4E-4AF3-8314-9107594EB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56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909512-D318-4AAF-9BF2-53507305D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1BCD08-EC0E-4FDB-9C83-38F36B6E95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6BE3D-EC7B-4127-B05D-27C7323839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8C452-6D84-43A6-9ECF-15FD163579E4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ECD51-DE79-46D2-86BD-D4957DE68B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2AC33C-0343-4D98-A819-C29D416CF0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A1E8C-1B4E-4AF3-8314-9107594EB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772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972E9-BD03-4F1B-8B8A-8FE07186F3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6B6306-3B79-4C9E-AFCA-21B92944FA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870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9736522-2585-4192-822D-97F3DBD26FEF}"/>
              </a:ext>
            </a:extLst>
          </p:cNvPr>
          <p:cNvSpPr txBox="1"/>
          <p:nvPr/>
        </p:nvSpPr>
        <p:spPr>
          <a:xfrm>
            <a:off x="409575" y="314324"/>
            <a:ext cx="10648950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3600" b="1" dirty="0"/>
              <a:t>STRENGTHS</a:t>
            </a:r>
          </a:p>
          <a:p>
            <a:pPr lvl="1"/>
            <a:endParaRPr lang="fa-IR" sz="4400" b="0" i="0" dirty="0"/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400" b="0" i="0" dirty="0"/>
              <a:t>Good number of observing stations</a:t>
            </a:r>
            <a:endParaRPr lang="en-US" sz="4400" dirty="0"/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400" dirty="0"/>
              <a:t>Well educated human resources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400" dirty="0"/>
              <a:t>Access to acceptable level of documents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400" dirty="0"/>
              <a:t>Good data bank of weather data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400" dirty="0"/>
              <a:t>Availability of some useful user based platforms</a:t>
            </a:r>
          </a:p>
        </p:txBody>
      </p:sp>
    </p:spTree>
    <p:extLst>
      <p:ext uri="{BB962C8B-B14F-4D97-AF65-F5344CB8AC3E}">
        <p14:creationId xmlns:p14="http://schemas.microsoft.com/office/powerpoint/2010/main" val="2941133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EF263-9104-4083-9066-43B1D10B8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5" y="500062"/>
            <a:ext cx="10515600" cy="1325563"/>
          </a:xfrm>
        </p:spPr>
        <p:txBody>
          <a:bodyPr/>
          <a:lstStyle/>
          <a:p>
            <a:r>
              <a:rPr lang="en-US" b="1" dirty="0"/>
              <a:t>WEAKNESSES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D7332-FCDC-425E-84FE-94F0906DE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8725"/>
            <a:ext cx="10515600" cy="4948238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3200" dirty="0"/>
              <a:t>Quality of past climate data is not good</a:t>
            </a:r>
          </a:p>
          <a:p>
            <a:pPr lvl="1"/>
            <a:r>
              <a:rPr lang="en-US" sz="3200" dirty="0"/>
              <a:t>Computational power is limited to run climate forecast models </a:t>
            </a:r>
          </a:p>
          <a:p>
            <a:pPr lvl="1"/>
            <a:r>
              <a:rPr lang="en-US" sz="3200" dirty="0"/>
              <a:t>Collaboration with other related </a:t>
            </a:r>
            <a:r>
              <a:rPr lang="en-US" sz="3200" dirty="0" err="1"/>
              <a:t>organisation</a:t>
            </a:r>
            <a:r>
              <a:rPr lang="en-US" sz="3200" dirty="0"/>
              <a:t> is not well developed</a:t>
            </a:r>
          </a:p>
          <a:p>
            <a:pPr lvl="1"/>
            <a:r>
              <a:rPr lang="en-US" sz="3200" dirty="0"/>
              <a:t>Accessing to data collected by other agencies (for example water related data) is not very easy</a:t>
            </a:r>
          </a:p>
          <a:p>
            <a:pPr lvl="1"/>
            <a:r>
              <a:rPr lang="en-US" sz="3200" dirty="0"/>
              <a:t>Limited access to new technologies in weather monitoring  (such as radars, satellite images etc. </a:t>
            </a:r>
          </a:p>
          <a:p>
            <a:pPr lvl="1"/>
            <a:r>
              <a:rPr lang="en-US" sz="3200" dirty="0"/>
              <a:t>Lack of gridded data</a:t>
            </a:r>
          </a:p>
          <a:p>
            <a:pPr lvl="1"/>
            <a:r>
              <a:rPr lang="en-US" sz="3200" dirty="0"/>
              <a:t>Limited access to international weather data bases</a:t>
            </a:r>
          </a:p>
          <a:p>
            <a:pPr lvl="1"/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847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103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WEAKNESSES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zohreh javanshiri</dc:creator>
  <cp:lastModifiedBy>zohreh javanshiri</cp:lastModifiedBy>
  <cp:revision>2</cp:revision>
  <dcterms:created xsi:type="dcterms:W3CDTF">2021-11-15T10:07:07Z</dcterms:created>
  <dcterms:modified xsi:type="dcterms:W3CDTF">2021-11-15T10:59:39Z</dcterms:modified>
</cp:coreProperties>
</file>