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0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6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6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6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2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7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8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3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0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7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0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0A937-F998-4424-AFC5-B68FF2576FA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539D5-A87A-4EAD-90A3-3356DF223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5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/>
              <a:t>WMO Training Workshop - Integrating Climate Information for Adaptation (</a:t>
            </a:r>
            <a:r>
              <a:rPr lang="en-US" sz="2800" b="1" dirty="0" err="1"/>
              <a:t>ClimAdapt</a:t>
            </a:r>
            <a:r>
              <a:rPr lang="en-US" sz="2800" b="1" dirty="0"/>
              <a:t>): 8-19 November </a:t>
            </a:r>
            <a:r>
              <a:rPr lang="en-US" sz="2800" b="1" dirty="0" smtClean="0"/>
              <a:t>2021-</a:t>
            </a:r>
            <a:br>
              <a:rPr lang="en-US" sz="2800" b="1" dirty="0" smtClean="0"/>
            </a:br>
            <a:r>
              <a:rPr lang="en-US" sz="2800" b="1" dirty="0" smtClean="0"/>
              <a:t>Assignment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Country: Iran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1613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err="1"/>
              <a:t>Morteza</a:t>
            </a:r>
            <a:r>
              <a:rPr lang="en-US" dirty="0"/>
              <a:t> </a:t>
            </a:r>
            <a:r>
              <a:rPr lang="en-US" dirty="0" err="1"/>
              <a:t>Pakdaman</a:t>
            </a:r>
            <a:r>
              <a:rPr lang="en-US" dirty="0"/>
              <a:t>, </a:t>
            </a:r>
            <a:r>
              <a:rPr lang="en-US" dirty="0" err="1"/>
              <a:t>Zohreh</a:t>
            </a:r>
            <a:r>
              <a:rPr lang="en-US" dirty="0"/>
              <a:t> </a:t>
            </a:r>
            <a:r>
              <a:rPr lang="en-US" dirty="0" err="1" smtClean="0"/>
              <a:t>Javanshiri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 err="1" smtClean="0"/>
              <a:t>Ebrahim</a:t>
            </a:r>
            <a:r>
              <a:rPr lang="en-US" dirty="0" smtClean="0"/>
              <a:t> </a:t>
            </a:r>
            <a:r>
              <a:rPr lang="en-US" dirty="0" err="1"/>
              <a:t>Asadi</a:t>
            </a:r>
            <a:r>
              <a:rPr lang="en-US" dirty="0"/>
              <a:t> </a:t>
            </a:r>
            <a:r>
              <a:rPr lang="en-US" dirty="0" err="1"/>
              <a:t>Oskouei</a:t>
            </a:r>
            <a:r>
              <a:rPr lang="en-US" dirty="0"/>
              <a:t>, Farnaz </a:t>
            </a:r>
            <a:r>
              <a:rPr lang="en-US" dirty="0" err="1"/>
              <a:t>Pourasghar</a:t>
            </a:r>
            <a:r>
              <a:rPr lang="en-US" dirty="0"/>
              <a:t>, </a:t>
            </a:r>
            <a:r>
              <a:rPr lang="en-US" dirty="0" err="1"/>
              <a:t>Yashar</a:t>
            </a:r>
            <a:r>
              <a:rPr lang="en-US" dirty="0"/>
              <a:t> </a:t>
            </a:r>
            <a:r>
              <a:rPr lang="en-US" dirty="0" err="1" smtClean="0"/>
              <a:t>Flamarzi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95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3186"/>
            <a:ext cx="10515600" cy="556377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According to Third </a:t>
            </a:r>
            <a:r>
              <a:rPr lang="en-US" dirty="0"/>
              <a:t>n</a:t>
            </a:r>
            <a:r>
              <a:rPr lang="en-US" dirty="0" smtClean="0"/>
              <a:t>ational communication to UNFCCC</a:t>
            </a:r>
          </a:p>
          <a:p>
            <a:r>
              <a:rPr lang="en-US" dirty="0" smtClean="0"/>
              <a:t>Limited precipitation and high potential evaporation; </a:t>
            </a:r>
          </a:p>
          <a:p>
            <a:pPr marL="0" indent="0">
              <a:buNone/>
            </a:pPr>
            <a:r>
              <a:rPr lang="en-US" dirty="0" smtClean="0"/>
              <a:t>• Non concurrency of precipitation occurrence and time of plant needs; • Low humidity in most parts of Iran; </a:t>
            </a:r>
          </a:p>
          <a:p>
            <a:pPr marL="0" indent="0">
              <a:buNone/>
            </a:pPr>
            <a:r>
              <a:rPr lang="en-US" dirty="0" smtClean="0"/>
              <a:t>• Low plant cover, especially in center, east and south of Iran; </a:t>
            </a:r>
          </a:p>
          <a:p>
            <a:pPr marL="0" indent="0">
              <a:buNone/>
            </a:pPr>
            <a:r>
              <a:rPr lang="en-US" dirty="0" smtClean="0"/>
              <a:t>• droughts and dryness ;</a:t>
            </a:r>
          </a:p>
          <a:p>
            <a:pPr marL="0" indent="0">
              <a:buNone/>
            </a:pPr>
            <a:r>
              <a:rPr lang="en-US" dirty="0" smtClean="0"/>
              <a:t> • Significant role of people in deforestation and desertification; and • Socioeconomic impacts of climate change on environment and sustainable development.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53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339" y="785308"/>
            <a:ext cx="10525461" cy="5391655"/>
          </a:xfrm>
        </p:spPr>
        <p:txBody>
          <a:bodyPr/>
          <a:lstStyle/>
          <a:p>
            <a:endParaRPr lang="en-US" dirty="0"/>
          </a:p>
          <a:p>
            <a:r>
              <a:rPr lang="en-US" sz="3200" dirty="0" smtClean="0"/>
              <a:t>Implications </a:t>
            </a:r>
            <a:r>
              <a:rPr lang="en-US" sz="3200" dirty="0"/>
              <a:t>of climate </a:t>
            </a:r>
            <a:r>
              <a:rPr lang="en-US" sz="3200" dirty="0" smtClean="0"/>
              <a:t>change: Drought, Flood</a:t>
            </a:r>
          </a:p>
          <a:p>
            <a:endParaRPr lang="en-US" sz="3200" dirty="0" smtClean="0"/>
          </a:p>
          <a:p>
            <a:r>
              <a:rPr lang="en-US" sz="3200" dirty="0" smtClean="0"/>
              <a:t>Climate information: Variability and trends of Precipitation, Temperature</a:t>
            </a:r>
          </a:p>
          <a:p>
            <a:endParaRPr lang="en-US" sz="3200" dirty="0" smtClean="0"/>
          </a:p>
          <a:p>
            <a:r>
              <a:rPr lang="en-US" sz="3200" dirty="0" smtClean="0"/>
              <a:t>Single most important: precipitation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09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117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WMO Training Workshop - Integrating Climate Information for Adaptation (ClimAdapt): 8-19 November 2021- Assignment  Country: Iran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DAYA</dc:creator>
  <cp:lastModifiedBy>DAYA</cp:lastModifiedBy>
  <cp:revision>4</cp:revision>
  <dcterms:created xsi:type="dcterms:W3CDTF">2021-11-09T10:06:51Z</dcterms:created>
  <dcterms:modified xsi:type="dcterms:W3CDTF">2021-11-18T08:02:28Z</dcterms:modified>
</cp:coreProperties>
</file>