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6"/>
  </p:notesMasterIdLst>
  <p:sldIdLst>
    <p:sldId id="267" r:id="rId5"/>
  </p:sldIdLst>
  <p:sldSz cx="12192000" cy="6858000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ihZx9+wbXGokn34cd10LWT5gwN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7"/>
  </p:normalViewPr>
  <p:slideViewPr>
    <p:cSldViewPr snapToGrid="0" snapToObjects="1">
      <p:cViewPr varScale="1">
        <p:scale>
          <a:sx n="78" d="100"/>
          <a:sy n="78" d="100"/>
        </p:scale>
        <p:origin x="7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25" Type="http://customschemas.google.com/relationships/presentationmetadata" Target="metadata"/><Relationship Id="rId2" Type="http://schemas.openxmlformats.org/officeDocument/2006/relationships/customXml" Target="../customXml/item2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28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179C6A9-9ADA-9747-AC45-D92A6047D6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767137"/>
              </p:ext>
            </p:extLst>
          </p:nvPr>
        </p:nvGraphicFramePr>
        <p:xfrm>
          <a:off x="513557" y="566136"/>
          <a:ext cx="11050586" cy="6103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151">
                  <a:extLst>
                    <a:ext uri="{9D8B030D-6E8A-4147-A177-3AD203B41FA5}">
                      <a16:colId xmlns:a16="http://schemas.microsoft.com/office/drawing/2014/main" val="2820091303"/>
                    </a:ext>
                  </a:extLst>
                </a:gridCol>
                <a:gridCol w="3636097">
                  <a:extLst>
                    <a:ext uri="{9D8B030D-6E8A-4147-A177-3AD203B41FA5}">
                      <a16:colId xmlns:a16="http://schemas.microsoft.com/office/drawing/2014/main" val="62645891"/>
                    </a:ext>
                  </a:extLst>
                </a:gridCol>
                <a:gridCol w="4894338">
                  <a:extLst>
                    <a:ext uri="{9D8B030D-6E8A-4147-A177-3AD203B41FA5}">
                      <a16:colId xmlns:a16="http://schemas.microsoft.com/office/drawing/2014/main" val="3959904735"/>
                    </a:ext>
                  </a:extLst>
                </a:gridCol>
              </a:tblGrid>
              <a:tr h="40775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Climate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632283"/>
                  </a:ext>
                </a:extLst>
              </a:tr>
              <a:tr h="2098841">
                <a:tc>
                  <a:txBody>
                    <a:bodyPr/>
                    <a:lstStyle/>
                    <a:p>
                      <a:r>
                        <a:rPr lang="en-US" sz="2200" dirty="0"/>
                        <a:t>Health </a:t>
                      </a:r>
                    </a:p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Reducing the vector-borne disease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2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Reduction of heat stress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Temperature, rainfall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2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2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Maximum temperature, Humidity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304058"/>
                  </a:ext>
                </a:extLst>
              </a:tr>
              <a:tr h="1689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200" dirty="0"/>
                        <a:t>Agriculture</a:t>
                      </a:r>
                    </a:p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Selection of crop and varieties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Reduction of crop damage and crop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2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Soil water, rainfall, temperature, humidity, wind, solar radiation (duration and intensity)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721412"/>
                  </a:ext>
                </a:extLst>
              </a:tr>
              <a:tr h="18102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200" dirty="0"/>
                        <a:t>Renewable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Installation of solar energy stations,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wind power stations, wave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Solar radiation and cloudiness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2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Wind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54666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27D9216-708D-9943-97A9-96C55CC1390F}"/>
              </a:ext>
            </a:extLst>
          </p:cNvPr>
          <p:cNvSpPr txBox="1"/>
          <p:nvPr/>
        </p:nvSpPr>
        <p:spPr>
          <a:xfrm>
            <a:off x="1428747" y="85722"/>
            <a:ext cx="9758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Importance of climate information in prioritizing action - India</a:t>
            </a:r>
          </a:p>
        </p:txBody>
      </p:sp>
    </p:spTree>
    <p:extLst>
      <p:ext uri="{BB962C8B-B14F-4D97-AF65-F5344CB8AC3E}">
        <p14:creationId xmlns:p14="http://schemas.microsoft.com/office/powerpoint/2010/main" val="1420759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885619ACC66E40924F80AD72C29800" ma:contentTypeVersion="13" ma:contentTypeDescription="Create a new document." ma:contentTypeScope="" ma:versionID="21dad5bac2533701c67ca2cf5acb481f">
  <xsd:schema xmlns:xsd="http://www.w3.org/2001/XMLSchema" xmlns:xs="http://www.w3.org/2001/XMLSchema" xmlns:p="http://schemas.microsoft.com/office/2006/metadata/properties" xmlns:ns3="2f54b51d-d71f-4c68-89d6-b982f02021d6" xmlns:ns4="cef1e425-e03e-475d-8454-a492170812a5" targetNamespace="http://schemas.microsoft.com/office/2006/metadata/properties" ma:root="true" ma:fieldsID="b9eff6fa9d13fd3d5b13d98290aef07d" ns3:_="" ns4:_="">
    <xsd:import namespace="2f54b51d-d71f-4c68-89d6-b982f02021d6"/>
    <xsd:import namespace="cef1e425-e03e-475d-8454-a492170812a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4b51d-d71f-4c68-89d6-b982f02021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f1e425-e03e-475d-8454-a492170812a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642850-6AFD-475B-861B-AA0A08D56C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54b51d-d71f-4c68-89d6-b982f02021d6"/>
    <ds:schemaRef ds:uri="cef1e425-e03e-475d-8454-a492170812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C329EA-625F-4419-9CBB-731D7DB9CC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5B752B-B08B-4CD1-975F-E8E8D0673AFF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ef1e425-e03e-475d-8454-a492170812a5"/>
    <ds:schemaRef ds:uri="2f54b51d-d71f-4c68-89d6-b982f02021d6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79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Satyaban Bishoyi Ratna (ENV - Visitor)</dc:creator>
  <cp:lastModifiedBy>Ilaria GALLO</cp:lastModifiedBy>
  <cp:revision>9</cp:revision>
  <dcterms:created xsi:type="dcterms:W3CDTF">2021-11-14T07:03:12Z</dcterms:created>
  <dcterms:modified xsi:type="dcterms:W3CDTF">2021-11-16T10:55:24Z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0x01010078885619ACC66E40924F80AD72C29800</vt:lpwstr>
  </property>
</Properties>
</file>