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40" r:id="rId1"/>
  </p:sldMasterIdLst>
  <p:notesMasterIdLst>
    <p:notesMasterId r:id="rId8"/>
  </p:notesMasterIdLst>
  <p:sldIdLst>
    <p:sldId id="279" r:id="rId2"/>
    <p:sldId id="258" r:id="rId3"/>
    <p:sldId id="259" r:id="rId4"/>
    <p:sldId id="280" r:id="rId5"/>
    <p:sldId id="260" r:id="rId6"/>
    <p:sldId id="278" r:id="rId7"/>
  </p:sldIdLst>
  <p:sldSz cx="13716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3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0" autoAdjust="0"/>
    <p:restoredTop sz="94343" autoAdjust="0"/>
  </p:normalViewPr>
  <p:slideViewPr>
    <p:cSldViewPr>
      <p:cViewPr varScale="1">
        <p:scale>
          <a:sx n="73" d="100"/>
          <a:sy n="73" d="100"/>
        </p:scale>
        <p:origin x="246" y="72"/>
      </p:cViewPr>
      <p:guideLst>
        <p:guide orient="horz" pos="2160"/>
        <p:guide pos="43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5"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r>
              <a:rPr lang="en-US" sz="1800" b="0" strike="noStrike" spc="-1">
                <a:solidFill>
                  <a:srgbClr val="000000"/>
                </a:solidFill>
                <a:latin typeface="Calibri"/>
              </a:rPr>
              <a:t>Cliquez pour déplacer la diapo</a:t>
            </a:r>
          </a:p>
        </p:txBody>
      </p:sp>
      <p:sp>
        <p:nvSpPr>
          <p:cNvPr id="166" name="PlaceHolder 2"/>
          <p:cNvSpPr>
            <a:spLocks noGrp="1"/>
          </p:cNvSpPr>
          <p:nvPr>
            <p:ph type="body"/>
          </p:nvPr>
        </p:nvSpPr>
        <p:spPr>
          <a:xfrm>
            <a:off x="756000" y="5078520"/>
            <a:ext cx="6047640" cy="4811040"/>
          </a:xfrm>
          <a:prstGeom prst="rect">
            <a:avLst/>
          </a:prstGeom>
        </p:spPr>
        <p:txBody>
          <a:bodyPr lIns="0" tIns="0" rIns="0" bIns="0">
            <a:noAutofit/>
          </a:bodyPr>
          <a:lstStyle/>
          <a:p>
            <a:r>
              <a:rPr lang="fr-FR" sz="2000" b="0" strike="noStrike" spc="-1">
                <a:latin typeface="Arial"/>
              </a:rPr>
              <a:t>Cliquez pour modifier le format des notes</a:t>
            </a:r>
          </a:p>
        </p:txBody>
      </p:sp>
      <p:sp>
        <p:nvSpPr>
          <p:cNvPr id="167" name="PlaceHolder 3"/>
          <p:cNvSpPr>
            <a:spLocks noGrp="1"/>
          </p:cNvSpPr>
          <p:nvPr>
            <p:ph type="hdr"/>
          </p:nvPr>
        </p:nvSpPr>
        <p:spPr>
          <a:xfrm>
            <a:off x="0" y="0"/>
            <a:ext cx="3280680" cy="534240"/>
          </a:xfrm>
          <a:prstGeom prst="rect">
            <a:avLst/>
          </a:prstGeom>
        </p:spPr>
        <p:txBody>
          <a:bodyPr lIns="0" tIns="0" rIns="0" bIns="0">
            <a:noAutofit/>
          </a:bodyPr>
          <a:lstStyle/>
          <a:p>
            <a:r>
              <a:rPr lang="fr-FR" sz="1400" b="0" strike="noStrike" spc="-1">
                <a:latin typeface="Times New Roman"/>
              </a:rPr>
              <a:t>&lt;en-tête&gt;</a:t>
            </a:r>
          </a:p>
        </p:txBody>
      </p:sp>
      <p:sp>
        <p:nvSpPr>
          <p:cNvPr id="168"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fr-FR" sz="1400" b="0" strike="noStrike" spc="-1">
                <a:latin typeface="Times New Roman"/>
              </a:rPr>
              <a:t>&lt;date/heure&gt;</a:t>
            </a:r>
          </a:p>
        </p:txBody>
      </p:sp>
      <p:sp>
        <p:nvSpPr>
          <p:cNvPr id="169" name="PlaceHolder 5"/>
          <p:cNvSpPr>
            <a:spLocks noGrp="1"/>
          </p:cNvSpPr>
          <p:nvPr>
            <p:ph type="ftr"/>
          </p:nvPr>
        </p:nvSpPr>
        <p:spPr>
          <a:xfrm>
            <a:off x="0" y="10157400"/>
            <a:ext cx="3280680" cy="534240"/>
          </a:xfrm>
          <a:prstGeom prst="rect">
            <a:avLst/>
          </a:prstGeom>
        </p:spPr>
        <p:txBody>
          <a:bodyPr lIns="0" tIns="0" rIns="0" bIns="0" anchor="b">
            <a:noAutofit/>
          </a:bodyPr>
          <a:lstStyle/>
          <a:p>
            <a:r>
              <a:rPr lang="fr-FR" sz="1400" b="0" strike="noStrike" spc="-1">
                <a:latin typeface="Times New Roman"/>
              </a:rPr>
              <a:t>&lt;pied de page&gt;</a:t>
            </a:r>
          </a:p>
        </p:txBody>
      </p:sp>
      <p:sp>
        <p:nvSpPr>
          <p:cNvPr id="170"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7E302D91-2082-4176-B089-FB3690FFB13B}" type="slidenum">
              <a:rPr lang="fr-FR" sz="1400" b="0" strike="noStrike" spc="-1">
                <a:latin typeface="Times New Roman"/>
              </a:rPr>
              <a:t>‹#›</a:t>
            </a:fld>
            <a:endParaRPr lang="fr-FR" sz="1400" b="0" strike="noStrike" spc="-1">
              <a:latin typeface="Times New Roman"/>
            </a:endParaRPr>
          </a:p>
        </p:txBody>
      </p:sp>
    </p:spTree>
    <p:extLst>
      <p:ext uri="{BB962C8B-B14F-4D97-AF65-F5344CB8AC3E}">
        <p14:creationId xmlns:p14="http://schemas.microsoft.com/office/powerpoint/2010/main" val="450343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573" y="6400800"/>
            <a:ext cx="1371242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8" y="6334316"/>
            <a:ext cx="13712428"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234440" y="758952"/>
            <a:ext cx="113157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37557" y="4455620"/>
            <a:ext cx="113157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358615" y="4343400"/>
            <a:ext cx="11109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3621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lnSpc>
                <a:spcPct val="100000"/>
              </a:lnSpc>
            </a:pPr>
            <a:fld id="{6853325B-9C7B-4510-BBC1-2F31ECA2E05A}" type="datetime">
              <a:rPr lang="en-US" sz="1200" b="0" strike="noStrike" spc="-1" smtClean="0">
                <a:solidFill>
                  <a:srgbClr val="8B8B8B"/>
                </a:solidFill>
                <a:latin typeface="Calibri"/>
              </a:rPr>
              <a:t>11/16/2021</a:t>
            </a:fld>
            <a:endParaRPr lang="fr-FR" sz="1200" b="0" strike="noStrike" spc="-1">
              <a:latin typeface="Times New Roman"/>
            </a:endParaRPr>
          </a:p>
        </p:txBody>
      </p:sp>
      <p:sp>
        <p:nvSpPr>
          <p:cNvPr id="5" name="Footer Placeholder 4"/>
          <p:cNvSpPr>
            <a:spLocks noGrp="1"/>
          </p:cNvSpPr>
          <p:nvPr>
            <p:ph type="ftr" sz="quarter" idx="11"/>
          </p:nvPr>
        </p:nvSpPr>
        <p:spPr/>
        <p:txBody>
          <a:bodyPr/>
          <a:lstStyle/>
          <a:p>
            <a:endParaRPr lang="fr-FR" sz="2400" b="0" strike="noStrike" spc="-1">
              <a:latin typeface="Times New Roman"/>
            </a:endParaRPr>
          </a:p>
        </p:txBody>
      </p:sp>
      <p:sp>
        <p:nvSpPr>
          <p:cNvPr id="6" name="Slide Number Placeholder 5"/>
          <p:cNvSpPr>
            <a:spLocks noGrp="1"/>
          </p:cNvSpPr>
          <p:nvPr>
            <p:ph type="sldNum" sz="quarter" idx="12"/>
          </p:nvPr>
        </p:nvSpPr>
        <p:spPr/>
        <p:txBody>
          <a:bodyPr/>
          <a:lstStyle/>
          <a:p>
            <a:pPr algn="r">
              <a:lnSpc>
                <a:spcPct val="100000"/>
              </a:lnSpc>
            </a:pPr>
            <a:fld id="{6D92A23A-BD8C-480F-9DA2-E4FD4304B81A}" type="slidenum">
              <a:rPr lang="en-US" sz="1200" b="0" strike="noStrike" spc="-1" smtClean="0">
                <a:solidFill>
                  <a:srgbClr val="8B8B8B"/>
                </a:solidFill>
                <a:latin typeface="Calibri"/>
              </a:rPr>
              <a:t>‹#›</a:t>
            </a:fld>
            <a:endParaRPr lang="fr-FR" sz="1200" b="0" strike="noStrike" spc="-1">
              <a:latin typeface="Times New Roman"/>
            </a:endParaRPr>
          </a:p>
        </p:txBody>
      </p:sp>
    </p:spTree>
    <p:extLst>
      <p:ext uri="{BB962C8B-B14F-4D97-AF65-F5344CB8AC3E}">
        <p14:creationId xmlns:p14="http://schemas.microsoft.com/office/powerpoint/2010/main" val="2750034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573" y="6400800"/>
            <a:ext cx="1371242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8" y="6334316"/>
            <a:ext cx="13712428"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815512" y="414779"/>
            <a:ext cx="2957513"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42975" y="414778"/>
            <a:ext cx="8701088"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lnSpc>
                <a:spcPct val="100000"/>
              </a:lnSpc>
            </a:pPr>
            <a:fld id="{6853325B-9C7B-4510-BBC1-2F31ECA2E05A}" type="datetime">
              <a:rPr lang="en-US" sz="1200" b="0" strike="noStrike" spc="-1" smtClean="0">
                <a:solidFill>
                  <a:srgbClr val="8B8B8B"/>
                </a:solidFill>
                <a:latin typeface="Calibri"/>
              </a:rPr>
              <a:t>11/16/2021</a:t>
            </a:fld>
            <a:endParaRPr lang="fr-FR" sz="1200" b="0" strike="noStrike" spc="-1">
              <a:latin typeface="Times New Roman"/>
            </a:endParaRPr>
          </a:p>
        </p:txBody>
      </p:sp>
      <p:sp>
        <p:nvSpPr>
          <p:cNvPr id="5" name="Footer Placeholder 4"/>
          <p:cNvSpPr>
            <a:spLocks noGrp="1"/>
          </p:cNvSpPr>
          <p:nvPr>
            <p:ph type="ftr" sz="quarter" idx="11"/>
          </p:nvPr>
        </p:nvSpPr>
        <p:spPr/>
        <p:txBody>
          <a:bodyPr/>
          <a:lstStyle/>
          <a:p>
            <a:endParaRPr lang="fr-FR" sz="2400" b="0" strike="noStrike" spc="-1">
              <a:latin typeface="Times New Roman"/>
            </a:endParaRPr>
          </a:p>
        </p:txBody>
      </p:sp>
      <p:sp>
        <p:nvSpPr>
          <p:cNvPr id="6" name="Slide Number Placeholder 5"/>
          <p:cNvSpPr>
            <a:spLocks noGrp="1"/>
          </p:cNvSpPr>
          <p:nvPr>
            <p:ph type="sldNum" sz="quarter" idx="12"/>
          </p:nvPr>
        </p:nvSpPr>
        <p:spPr/>
        <p:txBody>
          <a:bodyPr/>
          <a:lstStyle/>
          <a:p>
            <a:pPr algn="r">
              <a:lnSpc>
                <a:spcPct val="100000"/>
              </a:lnSpc>
            </a:pPr>
            <a:fld id="{6D92A23A-BD8C-480F-9DA2-E4FD4304B81A}" type="slidenum">
              <a:rPr lang="en-US" sz="1200" b="0" strike="noStrike" spc="-1" smtClean="0">
                <a:solidFill>
                  <a:srgbClr val="8B8B8B"/>
                </a:solidFill>
                <a:latin typeface="Calibri"/>
              </a:rPr>
              <a:t>‹#›</a:t>
            </a:fld>
            <a:endParaRPr lang="fr-FR" sz="1200" b="0" strike="noStrike" spc="-1">
              <a:latin typeface="Times New Roman"/>
            </a:endParaRPr>
          </a:p>
        </p:txBody>
      </p:sp>
    </p:spTree>
    <p:extLst>
      <p:ext uri="{BB962C8B-B14F-4D97-AF65-F5344CB8AC3E}">
        <p14:creationId xmlns:p14="http://schemas.microsoft.com/office/powerpoint/2010/main" val="1117946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lnSpc>
                <a:spcPct val="100000"/>
              </a:lnSpc>
            </a:pPr>
            <a:fld id="{6853325B-9C7B-4510-BBC1-2F31ECA2E05A}" type="datetime">
              <a:rPr lang="en-US" sz="1200" b="0" strike="noStrike" spc="-1" smtClean="0">
                <a:solidFill>
                  <a:srgbClr val="8B8B8B"/>
                </a:solidFill>
                <a:latin typeface="Calibri"/>
              </a:rPr>
              <a:t>11/16/2021</a:t>
            </a:fld>
            <a:endParaRPr lang="fr-FR" sz="1200" b="0" strike="noStrike" spc="-1">
              <a:latin typeface="Times New Roman"/>
            </a:endParaRPr>
          </a:p>
        </p:txBody>
      </p:sp>
      <p:sp>
        <p:nvSpPr>
          <p:cNvPr id="5" name="Footer Placeholder 4"/>
          <p:cNvSpPr>
            <a:spLocks noGrp="1"/>
          </p:cNvSpPr>
          <p:nvPr>
            <p:ph type="ftr" sz="quarter" idx="11"/>
          </p:nvPr>
        </p:nvSpPr>
        <p:spPr/>
        <p:txBody>
          <a:bodyPr/>
          <a:lstStyle/>
          <a:p>
            <a:endParaRPr lang="fr-FR" sz="2400" b="0" strike="noStrike" spc="-1">
              <a:latin typeface="Times New Roman"/>
            </a:endParaRPr>
          </a:p>
        </p:txBody>
      </p:sp>
      <p:sp>
        <p:nvSpPr>
          <p:cNvPr id="6" name="Slide Number Placeholder 5"/>
          <p:cNvSpPr>
            <a:spLocks noGrp="1"/>
          </p:cNvSpPr>
          <p:nvPr>
            <p:ph type="sldNum" sz="quarter" idx="12"/>
          </p:nvPr>
        </p:nvSpPr>
        <p:spPr/>
        <p:txBody>
          <a:bodyPr/>
          <a:lstStyle/>
          <a:p>
            <a:pPr algn="r">
              <a:lnSpc>
                <a:spcPct val="100000"/>
              </a:lnSpc>
            </a:pPr>
            <a:fld id="{6D92A23A-BD8C-480F-9DA2-E4FD4304B81A}" type="slidenum">
              <a:rPr lang="en-US" sz="1200" b="0" strike="noStrike" spc="-1" smtClean="0">
                <a:solidFill>
                  <a:srgbClr val="8B8B8B"/>
                </a:solidFill>
                <a:latin typeface="Calibri"/>
              </a:rPr>
              <a:t>‹#›</a:t>
            </a:fld>
            <a:endParaRPr lang="fr-FR" sz="1200" b="0" strike="noStrike" spc="-1">
              <a:latin typeface="Times New Roman"/>
            </a:endParaRPr>
          </a:p>
        </p:txBody>
      </p:sp>
    </p:spTree>
    <p:extLst>
      <p:ext uri="{BB962C8B-B14F-4D97-AF65-F5344CB8AC3E}">
        <p14:creationId xmlns:p14="http://schemas.microsoft.com/office/powerpoint/2010/main" val="1339710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573" y="6400800"/>
            <a:ext cx="1371242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8" y="6334316"/>
            <a:ext cx="13712428"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234440" y="758952"/>
            <a:ext cx="113157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34440" y="4453128"/>
            <a:ext cx="113157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lnSpc>
                <a:spcPct val="100000"/>
              </a:lnSpc>
            </a:pPr>
            <a:fld id="{6853325B-9C7B-4510-BBC1-2F31ECA2E05A}" type="datetime">
              <a:rPr lang="en-US" sz="1200" b="0" strike="noStrike" spc="-1" smtClean="0">
                <a:solidFill>
                  <a:srgbClr val="8B8B8B"/>
                </a:solidFill>
                <a:latin typeface="Calibri"/>
              </a:rPr>
              <a:t>11/16/2021</a:t>
            </a:fld>
            <a:endParaRPr lang="fr-FR" sz="1200" b="0" strike="noStrike" spc="-1">
              <a:latin typeface="Times New Roman"/>
            </a:endParaRPr>
          </a:p>
        </p:txBody>
      </p:sp>
      <p:sp>
        <p:nvSpPr>
          <p:cNvPr id="5" name="Footer Placeholder 4"/>
          <p:cNvSpPr>
            <a:spLocks noGrp="1"/>
          </p:cNvSpPr>
          <p:nvPr>
            <p:ph type="ftr" sz="quarter" idx="11"/>
          </p:nvPr>
        </p:nvSpPr>
        <p:spPr/>
        <p:txBody>
          <a:bodyPr/>
          <a:lstStyle/>
          <a:p>
            <a:endParaRPr lang="fr-FR" sz="2400" b="0" strike="noStrike" spc="-1">
              <a:latin typeface="Times New Roman"/>
            </a:endParaRPr>
          </a:p>
        </p:txBody>
      </p:sp>
      <p:sp>
        <p:nvSpPr>
          <p:cNvPr id="6" name="Slide Number Placeholder 5"/>
          <p:cNvSpPr>
            <a:spLocks noGrp="1"/>
          </p:cNvSpPr>
          <p:nvPr>
            <p:ph type="sldNum" sz="quarter" idx="12"/>
          </p:nvPr>
        </p:nvSpPr>
        <p:spPr/>
        <p:txBody>
          <a:bodyPr/>
          <a:lstStyle/>
          <a:p>
            <a:pPr algn="r">
              <a:lnSpc>
                <a:spcPct val="100000"/>
              </a:lnSpc>
            </a:pPr>
            <a:fld id="{6D92A23A-BD8C-480F-9DA2-E4FD4304B81A}" type="slidenum">
              <a:rPr lang="en-US" sz="1200" b="0" strike="noStrike" spc="-1" smtClean="0">
                <a:solidFill>
                  <a:srgbClr val="8B8B8B"/>
                </a:solidFill>
                <a:latin typeface="Calibri"/>
              </a:rPr>
              <a:t>‹#›</a:t>
            </a:fld>
            <a:endParaRPr lang="fr-FR" sz="1200" b="0" strike="noStrike" spc="-1">
              <a:latin typeface="Times New Roman"/>
            </a:endParaRPr>
          </a:p>
        </p:txBody>
      </p:sp>
      <p:cxnSp>
        <p:nvCxnSpPr>
          <p:cNvPr id="9" name="Straight Connector 8"/>
          <p:cNvCxnSpPr/>
          <p:nvPr/>
        </p:nvCxnSpPr>
        <p:spPr>
          <a:xfrm>
            <a:off x="1358615" y="4343400"/>
            <a:ext cx="11109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0071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234440" y="286604"/>
            <a:ext cx="113157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34439" y="1845734"/>
            <a:ext cx="55549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995160" y="1845735"/>
            <a:ext cx="55549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lnSpc>
                <a:spcPct val="100000"/>
              </a:lnSpc>
            </a:pPr>
            <a:fld id="{6853325B-9C7B-4510-BBC1-2F31ECA2E05A}" type="datetime">
              <a:rPr lang="en-US" sz="1200" b="0" strike="noStrike" spc="-1" smtClean="0">
                <a:solidFill>
                  <a:srgbClr val="8B8B8B"/>
                </a:solidFill>
                <a:latin typeface="Calibri"/>
              </a:rPr>
              <a:t>11/16/2021</a:t>
            </a:fld>
            <a:endParaRPr lang="fr-FR" sz="1200" b="0" strike="noStrike" spc="-1">
              <a:latin typeface="Times New Roman"/>
            </a:endParaRPr>
          </a:p>
        </p:txBody>
      </p:sp>
      <p:sp>
        <p:nvSpPr>
          <p:cNvPr id="6" name="Footer Placeholder 5"/>
          <p:cNvSpPr>
            <a:spLocks noGrp="1"/>
          </p:cNvSpPr>
          <p:nvPr>
            <p:ph type="ftr" sz="quarter" idx="11"/>
          </p:nvPr>
        </p:nvSpPr>
        <p:spPr/>
        <p:txBody>
          <a:bodyPr/>
          <a:lstStyle/>
          <a:p>
            <a:endParaRPr lang="fr-FR" sz="2400" b="0" strike="noStrike" spc="-1">
              <a:latin typeface="Times New Roman"/>
            </a:endParaRPr>
          </a:p>
        </p:txBody>
      </p:sp>
      <p:sp>
        <p:nvSpPr>
          <p:cNvPr id="7" name="Slide Number Placeholder 6"/>
          <p:cNvSpPr>
            <a:spLocks noGrp="1"/>
          </p:cNvSpPr>
          <p:nvPr>
            <p:ph type="sldNum" sz="quarter" idx="12"/>
          </p:nvPr>
        </p:nvSpPr>
        <p:spPr/>
        <p:txBody>
          <a:bodyPr/>
          <a:lstStyle/>
          <a:p>
            <a:pPr algn="r">
              <a:lnSpc>
                <a:spcPct val="100000"/>
              </a:lnSpc>
            </a:pPr>
            <a:fld id="{6D92A23A-BD8C-480F-9DA2-E4FD4304B81A}" type="slidenum">
              <a:rPr lang="en-US" sz="1200" b="0" strike="noStrike" spc="-1" smtClean="0">
                <a:solidFill>
                  <a:srgbClr val="8B8B8B"/>
                </a:solidFill>
                <a:latin typeface="Calibri"/>
              </a:rPr>
              <a:t>‹#›</a:t>
            </a:fld>
            <a:endParaRPr lang="fr-FR" sz="1200" b="0" strike="noStrike" spc="-1">
              <a:latin typeface="Times New Roman"/>
            </a:endParaRPr>
          </a:p>
        </p:txBody>
      </p:sp>
    </p:spTree>
    <p:extLst>
      <p:ext uri="{BB962C8B-B14F-4D97-AF65-F5344CB8AC3E}">
        <p14:creationId xmlns:p14="http://schemas.microsoft.com/office/powerpoint/2010/main" val="3694866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234440" y="286604"/>
            <a:ext cx="113157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34440" y="1846052"/>
            <a:ext cx="555498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34440" y="2582334"/>
            <a:ext cx="555498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995160" y="1846052"/>
            <a:ext cx="555498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995160" y="2582334"/>
            <a:ext cx="555498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lnSpc>
                <a:spcPct val="100000"/>
              </a:lnSpc>
            </a:pPr>
            <a:fld id="{6853325B-9C7B-4510-BBC1-2F31ECA2E05A}" type="datetime">
              <a:rPr lang="en-US" sz="1200" b="0" strike="noStrike" spc="-1" smtClean="0">
                <a:solidFill>
                  <a:srgbClr val="8B8B8B"/>
                </a:solidFill>
                <a:latin typeface="Calibri"/>
              </a:rPr>
              <a:t>11/16/2021</a:t>
            </a:fld>
            <a:endParaRPr lang="fr-FR" sz="1200" b="0" strike="noStrike" spc="-1">
              <a:latin typeface="Times New Roman"/>
            </a:endParaRPr>
          </a:p>
        </p:txBody>
      </p:sp>
      <p:sp>
        <p:nvSpPr>
          <p:cNvPr id="8" name="Footer Placeholder 7"/>
          <p:cNvSpPr>
            <a:spLocks noGrp="1"/>
          </p:cNvSpPr>
          <p:nvPr>
            <p:ph type="ftr" sz="quarter" idx="11"/>
          </p:nvPr>
        </p:nvSpPr>
        <p:spPr/>
        <p:txBody>
          <a:bodyPr/>
          <a:lstStyle/>
          <a:p>
            <a:endParaRPr lang="fr-FR" sz="2400" b="0" strike="noStrike" spc="-1">
              <a:latin typeface="Times New Roman"/>
            </a:endParaRPr>
          </a:p>
        </p:txBody>
      </p:sp>
      <p:sp>
        <p:nvSpPr>
          <p:cNvPr id="9" name="Slide Number Placeholder 8"/>
          <p:cNvSpPr>
            <a:spLocks noGrp="1"/>
          </p:cNvSpPr>
          <p:nvPr>
            <p:ph type="sldNum" sz="quarter" idx="12"/>
          </p:nvPr>
        </p:nvSpPr>
        <p:spPr/>
        <p:txBody>
          <a:bodyPr/>
          <a:lstStyle/>
          <a:p>
            <a:pPr algn="r">
              <a:lnSpc>
                <a:spcPct val="100000"/>
              </a:lnSpc>
            </a:pPr>
            <a:fld id="{6D92A23A-BD8C-480F-9DA2-E4FD4304B81A}" type="slidenum">
              <a:rPr lang="en-US" sz="1200" b="0" strike="noStrike" spc="-1" smtClean="0">
                <a:solidFill>
                  <a:srgbClr val="8B8B8B"/>
                </a:solidFill>
                <a:latin typeface="Calibri"/>
              </a:rPr>
              <a:t>‹#›</a:t>
            </a:fld>
            <a:endParaRPr lang="fr-FR" sz="1200" b="0" strike="noStrike" spc="-1">
              <a:latin typeface="Times New Roman"/>
            </a:endParaRPr>
          </a:p>
        </p:txBody>
      </p:sp>
    </p:spTree>
    <p:extLst>
      <p:ext uri="{BB962C8B-B14F-4D97-AF65-F5344CB8AC3E}">
        <p14:creationId xmlns:p14="http://schemas.microsoft.com/office/powerpoint/2010/main" val="888181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6499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573" y="6400800"/>
            <a:ext cx="1371242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8" y="6334316"/>
            <a:ext cx="13712428"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lnSpc>
                <a:spcPct val="100000"/>
              </a:lnSpc>
            </a:pPr>
            <a:fld id="{6853325B-9C7B-4510-BBC1-2F31ECA2E05A}" type="datetime">
              <a:rPr lang="en-US" sz="1200" b="0" strike="noStrike" spc="-1" smtClean="0">
                <a:solidFill>
                  <a:srgbClr val="8B8B8B"/>
                </a:solidFill>
                <a:latin typeface="Calibri"/>
              </a:rPr>
              <a:t>11/16/2021</a:t>
            </a:fld>
            <a:endParaRPr lang="fr-FR" sz="1200" b="0" strike="noStrike" spc="-1">
              <a:latin typeface="Times New Roman"/>
            </a:endParaRP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fr-FR" sz="2400" b="0" strike="noStrike" spc="-1">
              <a:latin typeface="Times New Roman"/>
            </a:endParaRPr>
          </a:p>
        </p:txBody>
      </p:sp>
      <p:sp>
        <p:nvSpPr>
          <p:cNvPr id="9" name="Slide Number Placeholder 8"/>
          <p:cNvSpPr>
            <a:spLocks noGrp="1"/>
          </p:cNvSpPr>
          <p:nvPr>
            <p:ph type="sldNum" sz="quarter" idx="12"/>
          </p:nvPr>
        </p:nvSpPr>
        <p:spPr/>
        <p:txBody>
          <a:bodyPr/>
          <a:lstStyle/>
          <a:p>
            <a:pPr algn="r">
              <a:lnSpc>
                <a:spcPct val="100000"/>
              </a:lnSpc>
            </a:pPr>
            <a:fld id="{6D92A23A-BD8C-480F-9DA2-E4FD4304B81A}" type="slidenum">
              <a:rPr lang="en-US" sz="1200" b="0" strike="noStrike" spc="-1" smtClean="0">
                <a:solidFill>
                  <a:srgbClr val="8B8B8B"/>
                </a:solidFill>
                <a:latin typeface="Calibri"/>
              </a:rPr>
              <a:t>‹#›</a:t>
            </a:fld>
            <a:endParaRPr lang="fr-FR" sz="1200" b="0" strike="noStrike" spc="-1">
              <a:latin typeface="Times New Roman"/>
            </a:endParaRPr>
          </a:p>
        </p:txBody>
      </p:sp>
    </p:spTree>
    <p:extLst>
      <p:ext uri="{BB962C8B-B14F-4D97-AF65-F5344CB8AC3E}">
        <p14:creationId xmlns:p14="http://schemas.microsoft.com/office/powerpoint/2010/main" val="3852649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9" y="0"/>
            <a:ext cx="455714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545080" y="0"/>
            <a:ext cx="720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4350" y="594359"/>
            <a:ext cx="360045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400675" y="731520"/>
            <a:ext cx="730377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14350" y="2926080"/>
            <a:ext cx="360045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523701" y="6459786"/>
            <a:ext cx="2945824" cy="365125"/>
          </a:xfrm>
        </p:spPr>
        <p:txBody>
          <a:bodyPr/>
          <a:lstStyle>
            <a:lvl1pPr algn="l">
              <a:defRPr/>
            </a:lvl1pPr>
          </a:lstStyle>
          <a:p>
            <a:pPr>
              <a:lnSpc>
                <a:spcPct val="100000"/>
              </a:lnSpc>
            </a:pPr>
            <a:fld id="{6853325B-9C7B-4510-BBC1-2F31ECA2E05A}" type="datetime">
              <a:rPr lang="en-US" sz="1200" b="0" strike="noStrike" spc="-1" smtClean="0">
                <a:solidFill>
                  <a:srgbClr val="8B8B8B"/>
                </a:solidFill>
                <a:latin typeface="Calibri"/>
              </a:rPr>
              <a:t>11/16/2021</a:t>
            </a:fld>
            <a:endParaRPr lang="fr-FR" sz="1200" b="0" strike="noStrike" spc="-1">
              <a:latin typeface="Times New Roman"/>
            </a:endParaRPr>
          </a:p>
        </p:txBody>
      </p:sp>
      <p:sp>
        <p:nvSpPr>
          <p:cNvPr id="6" name="Footer Placeholder 5"/>
          <p:cNvSpPr>
            <a:spLocks noGrp="1"/>
          </p:cNvSpPr>
          <p:nvPr>
            <p:ph type="ftr" sz="quarter" idx="11"/>
          </p:nvPr>
        </p:nvSpPr>
        <p:spPr>
          <a:xfrm>
            <a:off x="5400675" y="6459786"/>
            <a:ext cx="5229225" cy="365125"/>
          </a:xfrm>
        </p:spPr>
        <p:txBody>
          <a:bodyPr/>
          <a:lstStyle>
            <a:lvl1pPr algn="l">
              <a:defRPr>
                <a:solidFill>
                  <a:schemeClr val="tx2"/>
                </a:solidFill>
              </a:defRPr>
            </a:lvl1pPr>
          </a:lstStyle>
          <a:p>
            <a:endParaRPr lang="fr-FR" sz="2400" b="0" strike="noStrike" spc="-1">
              <a:latin typeface="Times New Roman"/>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lgn="r">
              <a:lnSpc>
                <a:spcPct val="100000"/>
              </a:lnSpc>
            </a:pPr>
            <a:fld id="{6D92A23A-BD8C-480F-9DA2-E4FD4304B81A}" type="slidenum">
              <a:rPr lang="en-US" sz="1200" b="0" strike="noStrike" spc="-1" smtClean="0">
                <a:solidFill>
                  <a:srgbClr val="8B8B8B"/>
                </a:solidFill>
                <a:latin typeface="Calibri"/>
              </a:rPr>
              <a:t>‹#›</a:t>
            </a:fld>
            <a:endParaRPr lang="fr-FR" sz="1200" b="0" strike="noStrike" spc="-1">
              <a:latin typeface="Times New Roman"/>
            </a:endParaRPr>
          </a:p>
        </p:txBody>
      </p:sp>
    </p:spTree>
    <p:extLst>
      <p:ext uri="{BB962C8B-B14F-4D97-AF65-F5344CB8AC3E}">
        <p14:creationId xmlns:p14="http://schemas.microsoft.com/office/powerpoint/2010/main" val="3094355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3712428"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8" y="4915076"/>
            <a:ext cx="13712428"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234440" y="5074920"/>
            <a:ext cx="11377422"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 y="0"/>
            <a:ext cx="13715983"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234440" y="5907023"/>
            <a:ext cx="11377422"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lnSpc>
                <a:spcPct val="100000"/>
              </a:lnSpc>
            </a:pPr>
            <a:fld id="{6853325B-9C7B-4510-BBC1-2F31ECA2E05A}" type="datetime">
              <a:rPr lang="en-US" sz="1200" b="0" strike="noStrike" spc="-1" smtClean="0">
                <a:solidFill>
                  <a:srgbClr val="8B8B8B"/>
                </a:solidFill>
                <a:latin typeface="Calibri"/>
              </a:rPr>
              <a:t>11/16/2021</a:t>
            </a:fld>
            <a:endParaRPr lang="fr-FR" sz="1200" b="0" strike="noStrike" spc="-1">
              <a:latin typeface="Times New Roman"/>
            </a:endParaRPr>
          </a:p>
        </p:txBody>
      </p:sp>
      <p:sp>
        <p:nvSpPr>
          <p:cNvPr id="6" name="Footer Placeholder 5"/>
          <p:cNvSpPr>
            <a:spLocks noGrp="1"/>
          </p:cNvSpPr>
          <p:nvPr>
            <p:ph type="ftr" sz="quarter" idx="11"/>
          </p:nvPr>
        </p:nvSpPr>
        <p:spPr/>
        <p:txBody>
          <a:bodyPr/>
          <a:lstStyle/>
          <a:p>
            <a:endParaRPr lang="fr-FR" sz="2400" b="0" strike="noStrike" spc="-1">
              <a:latin typeface="Times New Roman"/>
            </a:endParaRPr>
          </a:p>
        </p:txBody>
      </p:sp>
      <p:sp>
        <p:nvSpPr>
          <p:cNvPr id="7" name="Slide Number Placeholder 6"/>
          <p:cNvSpPr>
            <a:spLocks noGrp="1"/>
          </p:cNvSpPr>
          <p:nvPr>
            <p:ph type="sldNum" sz="quarter" idx="12"/>
          </p:nvPr>
        </p:nvSpPr>
        <p:spPr/>
        <p:txBody>
          <a:bodyPr/>
          <a:lstStyle/>
          <a:p>
            <a:pPr algn="r">
              <a:lnSpc>
                <a:spcPct val="100000"/>
              </a:lnSpc>
            </a:pPr>
            <a:fld id="{6D92A23A-BD8C-480F-9DA2-E4FD4304B81A}" type="slidenum">
              <a:rPr lang="en-US" sz="1200" b="0" strike="noStrike" spc="-1" smtClean="0">
                <a:solidFill>
                  <a:srgbClr val="8B8B8B"/>
                </a:solidFill>
                <a:latin typeface="Calibri"/>
              </a:rPr>
              <a:t>‹#›</a:t>
            </a:fld>
            <a:endParaRPr lang="fr-FR" sz="1200" b="0" strike="noStrike" spc="-1">
              <a:latin typeface="Times New Roman"/>
            </a:endParaRPr>
          </a:p>
        </p:txBody>
      </p:sp>
    </p:spTree>
    <p:extLst>
      <p:ext uri="{BB962C8B-B14F-4D97-AF65-F5344CB8AC3E}">
        <p14:creationId xmlns:p14="http://schemas.microsoft.com/office/powerpoint/2010/main" val="3544454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3716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3716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34440" y="286604"/>
            <a:ext cx="113157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34440" y="1845734"/>
            <a:ext cx="113157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34441" y="6459786"/>
            <a:ext cx="2781305" cy="365125"/>
          </a:xfrm>
          <a:prstGeom prst="rect">
            <a:avLst/>
          </a:prstGeom>
        </p:spPr>
        <p:txBody>
          <a:bodyPr vert="horz" lIns="91440" tIns="45720" rIns="91440" bIns="45720" rtlCol="0" anchor="ctr"/>
          <a:lstStyle>
            <a:lvl1pPr algn="l">
              <a:defRPr sz="900">
                <a:solidFill>
                  <a:srgbClr val="FFFFFF"/>
                </a:solidFill>
              </a:defRPr>
            </a:lvl1pPr>
          </a:lstStyle>
          <a:p>
            <a:pPr>
              <a:lnSpc>
                <a:spcPct val="100000"/>
              </a:lnSpc>
            </a:pPr>
            <a:fld id="{6853325B-9C7B-4510-BBC1-2F31ECA2E05A}" type="datetime">
              <a:rPr lang="en-US" sz="1200" b="0" strike="noStrike" spc="-1" smtClean="0">
                <a:solidFill>
                  <a:srgbClr val="8B8B8B"/>
                </a:solidFill>
                <a:latin typeface="Calibri"/>
              </a:rPr>
              <a:t>11/16/2021</a:t>
            </a:fld>
            <a:endParaRPr lang="fr-FR" sz="1200" b="0" strike="noStrike" spc="-1">
              <a:latin typeface="Times New Roman"/>
            </a:endParaRPr>
          </a:p>
        </p:txBody>
      </p:sp>
      <p:sp>
        <p:nvSpPr>
          <p:cNvPr id="5" name="Footer Placeholder 4"/>
          <p:cNvSpPr>
            <a:spLocks noGrp="1"/>
          </p:cNvSpPr>
          <p:nvPr>
            <p:ph type="ftr" sz="quarter" idx="3"/>
          </p:nvPr>
        </p:nvSpPr>
        <p:spPr>
          <a:xfrm>
            <a:off x="4146958" y="6459786"/>
            <a:ext cx="5425655"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fr-FR" sz="2400" b="0" strike="noStrike" spc="-1">
              <a:latin typeface="Times New Roman"/>
            </a:endParaRPr>
          </a:p>
        </p:txBody>
      </p:sp>
      <p:sp>
        <p:nvSpPr>
          <p:cNvPr id="6" name="Slide Number Placeholder 5"/>
          <p:cNvSpPr>
            <a:spLocks noGrp="1"/>
          </p:cNvSpPr>
          <p:nvPr>
            <p:ph type="sldNum" sz="quarter" idx="4"/>
          </p:nvPr>
        </p:nvSpPr>
        <p:spPr>
          <a:xfrm>
            <a:off x="11138016" y="6459786"/>
            <a:ext cx="1476028" cy="365125"/>
          </a:xfrm>
          <a:prstGeom prst="rect">
            <a:avLst/>
          </a:prstGeom>
        </p:spPr>
        <p:txBody>
          <a:bodyPr vert="horz" lIns="91440" tIns="45720" rIns="91440" bIns="45720" rtlCol="0" anchor="ctr"/>
          <a:lstStyle>
            <a:lvl1pPr algn="r">
              <a:defRPr sz="1050">
                <a:solidFill>
                  <a:srgbClr val="FFFFFF"/>
                </a:solidFill>
              </a:defRPr>
            </a:lvl1pPr>
          </a:lstStyle>
          <a:p>
            <a:pPr algn="r">
              <a:lnSpc>
                <a:spcPct val="100000"/>
              </a:lnSpc>
            </a:pPr>
            <a:fld id="{6D92A23A-BD8C-480F-9DA2-E4FD4304B81A}" type="slidenum">
              <a:rPr lang="en-US" sz="1200" b="0" strike="noStrike" spc="-1" smtClean="0">
                <a:solidFill>
                  <a:srgbClr val="8B8B8B"/>
                </a:solidFill>
                <a:latin typeface="Calibri"/>
              </a:rPr>
              <a:t>‹#›</a:t>
            </a:fld>
            <a:endParaRPr lang="fr-FR" sz="1200" b="0" strike="noStrike" spc="-1">
              <a:latin typeface="Times New Roman"/>
            </a:endParaRPr>
          </a:p>
        </p:txBody>
      </p:sp>
      <p:cxnSp>
        <p:nvCxnSpPr>
          <p:cNvPr id="10" name="Straight Connector 9"/>
          <p:cNvCxnSpPr/>
          <p:nvPr/>
        </p:nvCxnSpPr>
        <p:spPr>
          <a:xfrm>
            <a:off x="1342724" y="1737845"/>
            <a:ext cx="1121283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7454873"/>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FD1E7BE-D6A8-4D61-BF21-0C24DCA03EF9}"/>
              </a:ext>
            </a:extLst>
          </p:cNvPr>
          <p:cNvPicPr>
            <a:picLocks noChangeAspect="1"/>
          </p:cNvPicPr>
          <p:nvPr/>
        </p:nvPicPr>
        <p:blipFill>
          <a:blip r:embed="rId2"/>
          <a:stretch>
            <a:fillRect/>
          </a:stretch>
        </p:blipFill>
        <p:spPr>
          <a:xfrm>
            <a:off x="914399" y="710382"/>
            <a:ext cx="2196000" cy="963158"/>
          </a:xfrm>
          <a:prstGeom prst="rect">
            <a:avLst/>
          </a:prstGeom>
        </p:spPr>
      </p:pic>
      <p:pic>
        <p:nvPicPr>
          <p:cNvPr id="3" name="Picture 2">
            <a:extLst>
              <a:ext uri="{FF2B5EF4-FFF2-40B4-BE49-F238E27FC236}">
                <a16:creationId xmlns:a16="http://schemas.microsoft.com/office/drawing/2014/main" id="{F7E5C495-0931-43BA-9126-36AFDA9509FA}"/>
              </a:ext>
            </a:extLst>
          </p:cNvPr>
          <p:cNvPicPr>
            <a:picLocks noChangeAspect="1"/>
          </p:cNvPicPr>
          <p:nvPr/>
        </p:nvPicPr>
        <p:blipFill>
          <a:blip r:embed="rId3"/>
          <a:stretch>
            <a:fillRect/>
          </a:stretch>
        </p:blipFill>
        <p:spPr>
          <a:xfrm>
            <a:off x="10363199" y="710383"/>
            <a:ext cx="1656000" cy="1204074"/>
          </a:xfrm>
          <a:prstGeom prst="rect">
            <a:avLst/>
          </a:prstGeom>
        </p:spPr>
      </p:pic>
      <p:sp>
        <p:nvSpPr>
          <p:cNvPr id="6" name="Rectangle 5"/>
          <p:cNvSpPr/>
          <p:nvPr/>
        </p:nvSpPr>
        <p:spPr>
          <a:xfrm>
            <a:off x="3276600" y="2057400"/>
            <a:ext cx="6858000" cy="3170099"/>
          </a:xfrm>
          <a:prstGeom prst="rect">
            <a:avLst/>
          </a:prstGeom>
        </p:spPr>
        <p:txBody>
          <a:bodyPr>
            <a:spAutoFit/>
          </a:bodyPr>
          <a:lstStyle/>
          <a:p>
            <a:pPr algn="ctr"/>
            <a:r>
              <a:rPr lang="en-GB" sz="4000" dirty="0" smtClean="0">
                <a:latin typeface="Palatino Linotype" panose="02040502050505030304" pitchFamily="18" charset="0"/>
              </a:rPr>
              <a:t>Nigerian Meteorological Agency(</a:t>
            </a:r>
            <a:r>
              <a:rPr lang="en-GB" sz="4000" dirty="0" err="1" smtClean="0">
                <a:latin typeface="Palatino Linotype" panose="02040502050505030304" pitchFamily="18" charset="0"/>
              </a:rPr>
              <a:t>NiMet</a:t>
            </a:r>
            <a:r>
              <a:rPr lang="en-GB" sz="4000" dirty="0" smtClean="0">
                <a:latin typeface="Palatino Linotype" panose="02040502050505030304" pitchFamily="18" charset="0"/>
              </a:rPr>
              <a:t>) presentation on: Assembling technical resources to assess climate risk.</a:t>
            </a:r>
            <a:endParaRPr lang="en-GB" sz="4000" dirty="0">
              <a:latin typeface="Palatino Linotype" panose="02040502050505030304" pitchFamily="18" charset="0"/>
            </a:endParaRPr>
          </a:p>
        </p:txBody>
      </p:sp>
    </p:spTree>
    <p:extLst>
      <p:ext uri="{BB962C8B-B14F-4D97-AF65-F5344CB8AC3E}">
        <p14:creationId xmlns:p14="http://schemas.microsoft.com/office/powerpoint/2010/main" val="1705445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381000"/>
            <a:ext cx="11734800" cy="5355312"/>
          </a:xfrm>
          <a:prstGeom prst="rect">
            <a:avLst/>
          </a:prstGeom>
        </p:spPr>
        <p:txBody>
          <a:bodyPr wrap="square">
            <a:spAutoFit/>
          </a:bodyPr>
          <a:lstStyle/>
          <a:p>
            <a:endParaRPr lang="en-US" sz="3600" b="1" dirty="0" smtClean="0"/>
          </a:p>
          <a:p>
            <a:r>
              <a:rPr lang="en-US" sz="3600" b="1" dirty="0" smtClean="0"/>
              <a:t>Technical resource</a:t>
            </a:r>
          </a:p>
          <a:p>
            <a:pPr marL="571500" indent="-571500">
              <a:buFont typeface="Wingdings" panose="05000000000000000000" pitchFamily="2" charset="2"/>
              <a:buChar char="v"/>
            </a:pPr>
            <a:r>
              <a:rPr lang="en-GB" sz="3600" dirty="0" smtClean="0"/>
              <a:t>Nigerian Met. Agency(</a:t>
            </a:r>
            <a:r>
              <a:rPr lang="en-GB" sz="3600" dirty="0" err="1" smtClean="0"/>
              <a:t>NiMet</a:t>
            </a:r>
            <a:r>
              <a:rPr lang="en-GB" sz="3600" dirty="0" smtClean="0"/>
              <a:t>) is the custodian of weather and climate data and climatic information of Nigeria.</a:t>
            </a:r>
          </a:p>
          <a:p>
            <a:pPr marL="571500" indent="-571500">
              <a:buFont typeface="Wingdings" panose="05000000000000000000" pitchFamily="2" charset="2"/>
              <a:buChar char="v"/>
            </a:pPr>
            <a:r>
              <a:rPr lang="en-GB" sz="3600" dirty="0" smtClean="0"/>
              <a:t> </a:t>
            </a:r>
            <a:r>
              <a:rPr lang="en-GB" sz="3600" dirty="0" err="1" smtClean="0"/>
              <a:t>NiMet</a:t>
            </a:r>
            <a:r>
              <a:rPr lang="en-GB" sz="3600" dirty="0" smtClean="0"/>
              <a:t> climate observation archive contains key indicators of state of climate at the earth surface, atmospheric composition and Ocean, these data include; Temperature, Precipitation, Marine information etc.</a:t>
            </a:r>
          </a:p>
          <a:p>
            <a:pPr lvl="0"/>
            <a:endParaRPr lang="en-GB" sz="3600" b="1" dirty="0" smtClean="0"/>
          </a:p>
          <a:p>
            <a:endParaRPr lang="en-GB" dirty="0"/>
          </a:p>
        </p:txBody>
      </p:sp>
    </p:spTree>
    <p:extLst>
      <p:ext uri="{BB962C8B-B14F-4D97-AF65-F5344CB8AC3E}">
        <p14:creationId xmlns:p14="http://schemas.microsoft.com/office/powerpoint/2010/main" val="2119879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434066"/>
            <a:ext cx="11430000" cy="6247864"/>
          </a:xfrm>
          <a:prstGeom prst="rect">
            <a:avLst/>
          </a:prstGeom>
        </p:spPr>
        <p:txBody>
          <a:bodyPr wrap="square">
            <a:spAutoFit/>
          </a:bodyPr>
          <a:lstStyle/>
          <a:p>
            <a:pPr marL="457200" indent="-457200">
              <a:buFont typeface="Wingdings" panose="05000000000000000000" pitchFamily="2" charset="2"/>
              <a:buChar char="v"/>
            </a:pPr>
            <a:r>
              <a:rPr lang="en-GB" sz="3600" b="1" dirty="0" smtClean="0"/>
              <a:t>Technical recourses to access climate Risk</a:t>
            </a:r>
          </a:p>
          <a:p>
            <a:pPr marL="457200" indent="-457200">
              <a:buFont typeface="Wingdings" panose="05000000000000000000" pitchFamily="2" charset="2"/>
              <a:buChar char="v"/>
            </a:pPr>
            <a:endParaRPr lang="en-GB" sz="2800" b="1" dirty="0"/>
          </a:p>
          <a:p>
            <a:pPr marL="457200" indent="-457200">
              <a:buFont typeface="Wingdings" panose="05000000000000000000" pitchFamily="2" charset="2"/>
              <a:buChar char="v"/>
            </a:pPr>
            <a:r>
              <a:rPr lang="en-GB" sz="2800" dirty="0" err="1" smtClean="0"/>
              <a:t>NiMet</a:t>
            </a:r>
            <a:r>
              <a:rPr lang="en-GB" sz="2800" dirty="0" smtClean="0"/>
              <a:t> has different departments saddle with different time scale weather and climate monitoring and forecasting. Ranging from 24 hours, 48 hours, weekly, decadal, monthly, seasonal and yearly forecast.</a:t>
            </a:r>
          </a:p>
          <a:p>
            <a:pPr marL="457200" indent="-457200">
              <a:buFont typeface="Wingdings" panose="05000000000000000000" pitchFamily="2" charset="2"/>
              <a:buChar char="v"/>
            </a:pPr>
            <a:r>
              <a:rPr lang="en-GB" sz="2800" dirty="0" smtClean="0"/>
              <a:t>This Monitoring and forecasting covers wide range of Meteorological elements e.g. Seasonal Climate Forecast(SCP), Climate review and forecast bulletin, Climate and heath bulletin, monthly and seasonal climate forecast, Extreme weather bulletin, Agro-met bulletin, Drought monitoring bulletin, Marine Bulletin etc.</a:t>
            </a:r>
          </a:p>
          <a:p>
            <a:pPr marL="457200" indent="-457200">
              <a:buFont typeface="Wingdings" panose="05000000000000000000" pitchFamily="2" charset="2"/>
              <a:buChar char="v"/>
            </a:pPr>
            <a:endParaRPr lang="en-GB" sz="2800" b="1" dirty="0" smtClean="0"/>
          </a:p>
          <a:p>
            <a:pPr marL="457200" indent="-457200">
              <a:buFont typeface="Wingdings" panose="05000000000000000000" pitchFamily="2" charset="2"/>
              <a:buChar char="v"/>
            </a:pPr>
            <a:endParaRPr lang="en-GB" sz="2800" b="1" dirty="0" smtClean="0"/>
          </a:p>
          <a:p>
            <a:pPr marL="457200" indent="-457200">
              <a:buFont typeface="Wingdings" panose="05000000000000000000" pitchFamily="2" charset="2"/>
              <a:buChar char="v"/>
            </a:pPr>
            <a:endParaRPr lang="en-GB" sz="2800" b="1" dirty="0" smtClean="0"/>
          </a:p>
          <a:p>
            <a:endParaRPr lang="en-GB" sz="2800" b="1" dirty="0"/>
          </a:p>
        </p:txBody>
      </p:sp>
    </p:spTree>
    <p:extLst>
      <p:ext uri="{BB962C8B-B14F-4D97-AF65-F5344CB8AC3E}">
        <p14:creationId xmlns:p14="http://schemas.microsoft.com/office/powerpoint/2010/main" val="3287965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1" y="1524000"/>
            <a:ext cx="11887200" cy="3662541"/>
          </a:xfrm>
          <a:prstGeom prst="rect">
            <a:avLst/>
          </a:prstGeom>
        </p:spPr>
        <p:txBody>
          <a:bodyPr wrap="square">
            <a:spAutoFit/>
          </a:bodyPr>
          <a:lstStyle/>
          <a:p>
            <a:pPr marL="457200" indent="-457200">
              <a:buFont typeface="Wingdings" panose="05000000000000000000" pitchFamily="2" charset="2"/>
              <a:buChar char="v"/>
            </a:pPr>
            <a:r>
              <a:rPr lang="en-GB" sz="4000" b="1" dirty="0" smtClean="0"/>
              <a:t>Achievement</a:t>
            </a:r>
          </a:p>
          <a:p>
            <a:pPr marL="457200" indent="-457200" algn="just">
              <a:buFont typeface="Wingdings" panose="05000000000000000000" pitchFamily="2" charset="2"/>
              <a:buChar char="v"/>
            </a:pPr>
            <a:r>
              <a:rPr lang="en-GB" sz="3200" dirty="0" smtClean="0"/>
              <a:t>According to your training materials, the Nigerian Ministry of Environment submitted National Determination Contributions (NDCs) document on behalf of Nigeria in 2017 and the update in 2021.</a:t>
            </a:r>
          </a:p>
          <a:p>
            <a:pPr marL="457200" indent="-457200" algn="just">
              <a:buFont typeface="Wingdings" panose="05000000000000000000" pitchFamily="2" charset="2"/>
              <a:buChar char="v"/>
            </a:pPr>
            <a:r>
              <a:rPr lang="en-GB" sz="3200" dirty="0" smtClean="0"/>
              <a:t>Collaboration with University institutions in Nigeria, on Network of Meteorological Station</a:t>
            </a:r>
            <a:endParaRPr lang="en-GB" sz="3200" dirty="0"/>
          </a:p>
        </p:txBody>
      </p:sp>
    </p:spTree>
    <p:extLst>
      <p:ext uri="{BB962C8B-B14F-4D97-AF65-F5344CB8AC3E}">
        <p14:creationId xmlns:p14="http://schemas.microsoft.com/office/powerpoint/2010/main" val="1465982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1600" y="600295"/>
            <a:ext cx="11245771" cy="5693866"/>
          </a:xfrm>
          <a:prstGeom prst="rect">
            <a:avLst/>
          </a:prstGeom>
        </p:spPr>
        <p:txBody>
          <a:bodyPr wrap="none">
            <a:spAutoFit/>
          </a:bodyPr>
          <a:lstStyle/>
          <a:p>
            <a:pPr marL="457200" indent="-457200">
              <a:buFont typeface="Wingdings" panose="05000000000000000000" pitchFamily="2" charset="2"/>
              <a:buChar char="v"/>
            </a:pPr>
            <a:r>
              <a:rPr lang="en-GB" sz="4000" b="1" dirty="0" smtClean="0"/>
              <a:t>Capacity need</a:t>
            </a:r>
          </a:p>
          <a:p>
            <a:pPr marL="457200" indent="-457200">
              <a:buFont typeface="Wingdings" panose="05000000000000000000" pitchFamily="2" charset="2"/>
              <a:buChar char="v"/>
            </a:pPr>
            <a:r>
              <a:rPr lang="en-GB" sz="3600" dirty="0" smtClean="0"/>
              <a:t>Advance training on climate data analysis and modelling.</a:t>
            </a:r>
          </a:p>
          <a:p>
            <a:pPr marL="457200" indent="-457200">
              <a:buFont typeface="Wingdings" panose="05000000000000000000" pitchFamily="2" charset="2"/>
              <a:buChar char="v"/>
            </a:pPr>
            <a:r>
              <a:rPr lang="en-GB" sz="3600" dirty="0" smtClean="0"/>
              <a:t>Technical support to enable </a:t>
            </a:r>
            <a:r>
              <a:rPr lang="en-GB" sz="3600" dirty="0" err="1" smtClean="0"/>
              <a:t>NiMet</a:t>
            </a:r>
            <a:r>
              <a:rPr lang="en-GB" sz="3600" dirty="0" smtClean="0"/>
              <a:t> to produce </a:t>
            </a:r>
          </a:p>
          <a:p>
            <a:r>
              <a:rPr lang="en-GB" sz="3600" dirty="0" smtClean="0"/>
              <a:t>NFCS and</a:t>
            </a:r>
            <a:r>
              <a:rPr lang="en-GB" sz="3600" dirty="0"/>
              <a:t> NAP</a:t>
            </a:r>
            <a:r>
              <a:rPr lang="en-GB" sz="3600" dirty="0" smtClean="0"/>
              <a:t> document for Nigeria.</a:t>
            </a:r>
          </a:p>
          <a:p>
            <a:pPr marL="571500" indent="-571500">
              <a:buFont typeface="Wingdings" panose="05000000000000000000" pitchFamily="2" charset="2"/>
              <a:buChar char="v"/>
            </a:pPr>
            <a:r>
              <a:rPr lang="en-GB" sz="3600" dirty="0" smtClean="0"/>
              <a:t>High capacity computers for climate modelling.</a:t>
            </a:r>
          </a:p>
          <a:p>
            <a:pPr marL="571500" indent="-571500">
              <a:buFont typeface="Wingdings" panose="05000000000000000000" pitchFamily="2" charset="2"/>
              <a:buChar char="v"/>
            </a:pPr>
            <a:r>
              <a:rPr lang="en-GB" sz="3600" dirty="0" smtClean="0"/>
              <a:t>Human capacity building in climate data quality control </a:t>
            </a:r>
          </a:p>
          <a:p>
            <a:r>
              <a:rPr lang="en-GB" sz="3600" dirty="0" smtClean="0"/>
              <a:t>and standardization.</a:t>
            </a:r>
          </a:p>
          <a:p>
            <a:pPr marL="571500" indent="-571500">
              <a:buFont typeface="Wingdings" panose="05000000000000000000" pitchFamily="2" charset="2"/>
              <a:buChar char="v"/>
            </a:pPr>
            <a:endParaRPr lang="en-GB" sz="3600" dirty="0" smtClean="0"/>
          </a:p>
          <a:p>
            <a:pPr marL="571500" indent="-571500">
              <a:buFont typeface="Wingdings" panose="05000000000000000000" pitchFamily="2" charset="2"/>
              <a:buChar char="v"/>
            </a:pPr>
            <a:endParaRPr lang="en-GB" sz="3600" dirty="0" smtClean="0"/>
          </a:p>
          <a:p>
            <a:pPr marL="457200" indent="-457200">
              <a:buFont typeface="Wingdings" panose="05000000000000000000" pitchFamily="2" charset="2"/>
              <a:buChar char="v"/>
            </a:pPr>
            <a:endParaRPr lang="en-GB" sz="3600" dirty="0"/>
          </a:p>
        </p:txBody>
      </p:sp>
    </p:spTree>
    <p:extLst>
      <p:ext uri="{BB962C8B-B14F-4D97-AF65-F5344CB8AC3E}">
        <p14:creationId xmlns:p14="http://schemas.microsoft.com/office/powerpoint/2010/main" val="3210061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2667000"/>
            <a:ext cx="9152890" cy="1015663"/>
          </a:xfrm>
          <a:prstGeom prst="rect">
            <a:avLst/>
          </a:prstGeom>
        </p:spPr>
        <p:txBody>
          <a:bodyPr wrap="none">
            <a:spAutoFit/>
          </a:bodyPr>
          <a:lstStyle/>
          <a:p>
            <a:r>
              <a:rPr lang="en-GB" sz="6000" dirty="0">
                <a:solidFill>
                  <a:schemeClr val="accent3">
                    <a:lumMod val="75000"/>
                  </a:schemeClr>
                </a:solidFill>
              </a:rPr>
              <a:t>Thank you for your </a:t>
            </a:r>
            <a:r>
              <a:rPr lang="en-GB" sz="6000" dirty="0" smtClean="0">
                <a:solidFill>
                  <a:schemeClr val="accent3">
                    <a:lumMod val="75000"/>
                  </a:schemeClr>
                </a:solidFill>
              </a:rPr>
              <a:t>audience!!</a:t>
            </a:r>
            <a:endParaRPr lang="en-GB" sz="6000" dirty="0">
              <a:solidFill>
                <a:schemeClr val="accent3">
                  <a:lumMod val="75000"/>
                </a:schemeClr>
              </a:solidFill>
            </a:endParaRPr>
          </a:p>
        </p:txBody>
      </p:sp>
    </p:spTree>
    <p:extLst>
      <p:ext uri="{BB962C8B-B14F-4D97-AF65-F5344CB8AC3E}">
        <p14:creationId xmlns:p14="http://schemas.microsoft.com/office/powerpoint/2010/main" val="425555707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580</TotalTime>
  <Words>252</Words>
  <Application>Microsoft Office PowerPoint</Application>
  <PresentationFormat>Custom</PresentationFormat>
  <Paragraphs>23</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Calibri Light</vt:lpstr>
      <vt:lpstr>DejaVu Sans</vt:lpstr>
      <vt:lpstr>Palatino Linotype</vt:lpstr>
      <vt:lpstr>Times New Roman</vt:lpstr>
      <vt:lpstr>Wingdings</vt:lpstr>
      <vt:lpstr>Retrospect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tarekegn</dc:creator>
  <cp:lastModifiedBy>PC</cp:lastModifiedBy>
  <cp:revision>923</cp:revision>
  <dcterms:created xsi:type="dcterms:W3CDTF">2006-08-16T00:00:00Z</dcterms:created>
  <dcterms:modified xsi:type="dcterms:W3CDTF">2021-11-16T09:31:19Z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vt:i4>
  </property>
  <property fmtid="{D5CDD505-2E9C-101B-9397-08002B2CF9AE}" pid="8" name="PresentationFormat">
    <vt:lpwstr>Custom</vt:lpwstr>
  </property>
  <property fmtid="{D5CDD505-2E9C-101B-9397-08002B2CF9AE}" pid="9" name="ScaleCrop">
    <vt:bool>false</vt:bool>
  </property>
  <property fmtid="{D5CDD505-2E9C-101B-9397-08002B2CF9AE}" pid="10" name="ShareDoc">
    <vt:bool>false</vt:bool>
  </property>
  <property fmtid="{D5CDD505-2E9C-101B-9397-08002B2CF9AE}" pid="11" name="Slides">
    <vt:i4>38</vt:i4>
  </property>
</Properties>
</file>