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0" r:id="rId7"/>
    <p:sldId id="261" r:id="rId8"/>
    <p:sldId id="268" r:id="rId9"/>
    <p:sldId id="264" r:id="rId10"/>
    <p:sldId id="262" r:id="rId11"/>
    <p:sldId id="263" r:id="rId12"/>
    <p:sldId id="265" r:id="rId13"/>
    <p:sldId id="266" r:id="rId14"/>
    <p:sldId id="26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" initials="T" lastIdx="1" clrIdx="0">
    <p:extLst>
      <p:ext uri="{19B8F6BF-5375-455C-9EA6-DF929625EA0E}">
        <p15:presenceInfo xmlns:p15="http://schemas.microsoft.com/office/powerpoint/2012/main" userId="Ti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F1D39-5F1A-4907-A546-CC8973CAB4CD}" v="6" dt="2021-08-04T13:32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4" autoAdjust="0"/>
    <p:restoredTop sz="94660"/>
  </p:normalViewPr>
  <p:slideViewPr>
    <p:cSldViewPr snapToGrid="0" snapToObjects="1">
      <p:cViewPr varScale="1">
        <p:scale>
          <a:sx n="162" d="100"/>
          <a:sy n="162" d="100"/>
        </p:scale>
        <p:origin x="65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Proescholdt" userId="f7f16a60-8900-499d-b491-fda1ea24a064" providerId="ADAL" clId="{45DF1D39-5F1A-4907-A546-CC8973CAB4CD}"/>
    <pc:docChg chg="undo redo custSel addSld delSld modSld">
      <pc:chgData name="Timo Proescholdt" userId="f7f16a60-8900-499d-b491-fda1ea24a064" providerId="ADAL" clId="{45DF1D39-5F1A-4907-A546-CC8973CAB4CD}" dt="2021-08-04T13:37:09.829" v="2190" actId="20577"/>
      <pc:docMkLst>
        <pc:docMk/>
      </pc:docMkLst>
      <pc:sldChg chg="modSp mod">
        <pc:chgData name="Timo Proescholdt" userId="f7f16a60-8900-499d-b491-fda1ea24a064" providerId="ADAL" clId="{45DF1D39-5F1A-4907-A546-CC8973CAB4CD}" dt="2021-08-04T12:05:58.402" v="17" actId="20577"/>
        <pc:sldMkLst>
          <pc:docMk/>
          <pc:sldMk cId="2389260677" sldId="256"/>
        </pc:sldMkLst>
        <pc:spChg chg="mod">
          <ac:chgData name="Timo Proescholdt" userId="f7f16a60-8900-499d-b491-fda1ea24a064" providerId="ADAL" clId="{45DF1D39-5F1A-4907-A546-CC8973CAB4CD}" dt="2021-08-04T12:05:58.402" v="17" actId="20577"/>
          <ac:spMkLst>
            <pc:docMk/>
            <pc:sldMk cId="2389260677" sldId="256"/>
            <ac:spMk id="5" creationId="{00000000-0000-0000-0000-000000000000}"/>
          </ac:spMkLst>
        </pc:spChg>
      </pc:sldChg>
      <pc:sldChg chg="modSp mod">
        <pc:chgData name="Timo Proescholdt" userId="f7f16a60-8900-499d-b491-fda1ea24a064" providerId="ADAL" clId="{45DF1D39-5F1A-4907-A546-CC8973CAB4CD}" dt="2021-08-04T13:37:09.829" v="2190" actId="20577"/>
        <pc:sldMkLst>
          <pc:docMk/>
          <pc:sldMk cId="380228457" sldId="258"/>
        </pc:sldMkLst>
        <pc:spChg chg="mod">
          <ac:chgData name="Timo Proescholdt" userId="f7f16a60-8900-499d-b491-fda1ea24a064" providerId="ADAL" clId="{45DF1D39-5F1A-4907-A546-CC8973CAB4CD}" dt="2021-08-04T13:37:09.829" v="2190" actId="20577"/>
          <ac:spMkLst>
            <pc:docMk/>
            <pc:sldMk cId="380228457" sldId="258"/>
            <ac:spMk id="7" creationId="{00000000-0000-0000-0000-000000000000}"/>
          </ac:spMkLst>
        </pc:spChg>
      </pc:sldChg>
      <pc:sldChg chg="addSp delSp modSp mod modClrScheme chgLayout">
        <pc:chgData name="Timo Proescholdt" userId="f7f16a60-8900-499d-b491-fda1ea24a064" providerId="ADAL" clId="{45DF1D39-5F1A-4907-A546-CC8973CAB4CD}" dt="2021-08-04T13:34:36.222" v="2049" actId="20577"/>
        <pc:sldMkLst>
          <pc:docMk/>
          <pc:sldMk cId="3484089739" sldId="259"/>
        </pc:sldMkLst>
        <pc:spChg chg="mod">
          <ac:chgData name="Timo Proescholdt" userId="f7f16a60-8900-499d-b491-fda1ea24a064" providerId="ADAL" clId="{45DF1D39-5F1A-4907-A546-CC8973CAB4CD}" dt="2021-08-04T13:24:40.953" v="1119" actId="20577"/>
          <ac:spMkLst>
            <pc:docMk/>
            <pc:sldMk cId="3484089739" sldId="259"/>
            <ac:spMk id="2" creationId="{C180F9A9-6238-4B61-A206-24F7C3A5DDB8}"/>
          </ac:spMkLst>
        </pc:spChg>
        <pc:spChg chg="mod">
          <ac:chgData name="Timo Proescholdt" userId="f7f16a60-8900-499d-b491-fda1ea24a064" providerId="ADAL" clId="{45DF1D39-5F1A-4907-A546-CC8973CAB4CD}" dt="2021-08-04T13:34:36.222" v="2049" actId="20577"/>
          <ac:spMkLst>
            <pc:docMk/>
            <pc:sldMk cId="3484089739" sldId="259"/>
            <ac:spMk id="3" creationId="{372D1A7B-02CF-4AB8-A86F-296D8E95A671}"/>
          </ac:spMkLst>
        </pc:spChg>
        <pc:spChg chg="add del mod">
          <ac:chgData name="Timo Proescholdt" userId="f7f16a60-8900-499d-b491-fda1ea24a064" providerId="ADAL" clId="{45DF1D39-5F1A-4907-A546-CC8973CAB4CD}" dt="2021-08-04T12:06:55.399" v="69" actId="26606"/>
          <ac:spMkLst>
            <pc:docMk/>
            <pc:sldMk cId="3484089739" sldId="259"/>
            <ac:spMk id="8" creationId="{B1263874-754B-42D8-805F-51D4C3ECF7B2}"/>
          </ac:spMkLst>
        </pc:spChg>
      </pc:sldChg>
      <pc:sldChg chg="addSp delSp modSp mod">
        <pc:chgData name="Timo Proescholdt" userId="f7f16a60-8900-499d-b491-fda1ea24a064" providerId="ADAL" clId="{45DF1D39-5F1A-4907-A546-CC8973CAB4CD}" dt="2021-08-04T13:15:09.578" v="291" actId="1076"/>
        <pc:sldMkLst>
          <pc:docMk/>
          <pc:sldMk cId="259167966" sldId="260"/>
        </pc:sldMkLst>
        <pc:spChg chg="mod">
          <ac:chgData name="Timo Proescholdt" userId="f7f16a60-8900-499d-b491-fda1ea24a064" providerId="ADAL" clId="{45DF1D39-5F1A-4907-A546-CC8973CAB4CD}" dt="2021-08-04T13:10:58.161" v="109" actId="20577"/>
          <ac:spMkLst>
            <pc:docMk/>
            <pc:sldMk cId="259167966" sldId="260"/>
            <ac:spMk id="2" creationId="{C1BA4D3D-9ACB-4E6D-9E6A-2AF01E052D02}"/>
          </ac:spMkLst>
        </pc:spChg>
        <pc:spChg chg="mod ord">
          <ac:chgData name="Timo Proescholdt" userId="f7f16a60-8900-499d-b491-fda1ea24a064" providerId="ADAL" clId="{45DF1D39-5F1A-4907-A546-CC8973CAB4CD}" dt="2021-08-04T13:15:03.795" v="289" actId="166"/>
          <ac:spMkLst>
            <pc:docMk/>
            <pc:sldMk cId="259167966" sldId="260"/>
            <ac:spMk id="3" creationId="{3DEABA63-0543-4ED5-B363-ECF3B6BFE563}"/>
          </ac:spMkLst>
        </pc:spChg>
        <pc:spChg chg="add del">
          <ac:chgData name="Timo Proescholdt" userId="f7f16a60-8900-499d-b491-fda1ea24a064" providerId="ADAL" clId="{45DF1D39-5F1A-4907-A546-CC8973CAB4CD}" dt="2021-08-04T13:12:38.569" v="175"/>
          <ac:spMkLst>
            <pc:docMk/>
            <pc:sldMk cId="259167966" sldId="260"/>
            <ac:spMk id="5" creationId="{C2A6EACF-A5EB-4343-AE25-C77641DC1286}"/>
          </ac:spMkLst>
        </pc:spChg>
        <pc:spChg chg="add del">
          <ac:chgData name="Timo Proescholdt" userId="f7f16a60-8900-499d-b491-fda1ea24a064" providerId="ADAL" clId="{45DF1D39-5F1A-4907-A546-CC8973CAB4CD}" dt="2021-08-04T13:14:14.680" v="261"/>
          <ac:spMkLst>
            <pc:docMk/>
            <pc:sldMk cId="259167966" sldId="260"/>
            <ac:spMk id="6" creationId="{63A60622-2563-404A-B52C-AE91E022D924}"/>
          </ac:spMkLst>
        </pc:spChg>
        <pc:picChg chg="mod">
          <ac:chgData name="Timo Proescholdt" userId="f7f16a60-8900-499d-b491-fda1ea24a064" providerId="ADAL" clId="{45DF1D39-5F1A-4907-A546-CC8973CAB4CD}" dt="2021-08-04T13:15:09.578" v="291" actId="1076"/>
          <ac:picMkLst>
            <pc:docMk/>
            <pc:sldMk cId="259167966" sldId="260"/>
            <ac:picMk id="4" creationId="{24DB8946-EB6E-4C23-930D-F04B9137850B}"/>
          </ac:picMkLst>
        </pc:picChg>
      </pc:sldChg>
      <pc:sldChg chg="modSp mod">
        <pc:chgData name="Timo Proescholdt" userId="f7f16a60-8900-499d-b491-fda1ea24a064" providerId="ADAL" clId="{45DF1D39-5F1A-4907-A546-CC8973CAB4CD}" dt="2021-08-04T13:19:54.007" v="751" actId="20577"/>
        <pc:sldMkLst>
          <pc:docMk/>
          <pc:sldMk cId="3684833577" sldId="261"/>
        </pc:sldMkLst>
        <pc:spChg chg="mod">
          <ac:chgData name="Timo Proescholdt" userId="f7f16a60-8900-499d-b491-fda1ea24a064" providerId="ADAL" clId="{45DF1D39-5F1A-4907-A546-CC8973CAB4CD}" dt="2021-08-04T13:15:24.884" v="324" actId="20577"/>
          <ac:spMkLst>
            <pc:docMk/>
            <pc:sldMk cId="3684833577" sldId="261"/>
            <ac:spMk id="2" creationId="{50BCB9C1-C54F-4BA6-9D6E-2BB8332CA1C5}"/>
          </ac:spMkLst>
        </pc:spChg>
        <pc:spChg chg="mod">
          <ac:chgData name="Timo Proescholdt" userId="f7f16a60-8900-499d-b491-fda1ea24a064" providerId="ADAL" clId="{45DF1D39-5F1A-4907-A546-CC8973CAB4CD}" dt="2021-08-04T13:19:54.007" v="751" actId="20577"/>
          <ac:spMkLst>
            <pc:docMk/>
            <pc:sldMk cId="3684833577" sldId="261"/>
            <ac:spMk id="3" creationId="{1C0F94CB-A893-4529-86B1-F50105962044}"/>
          </ac:spMkLst>
        </pc:spChg>
      </pc:sldChg>
      <pc:sldChg chg="modSp mod">
        <pc:chgData name="Timo Proescholdt" userId="f7f16a60-8900-499d-b491-fda1ea24a064" providerId="ADAL" clId="{45DF1D39-5F1A-4907-A546-CC8973CAB4CD}" dt="2021-08-04T13:24:04.635" v="1116" actId="27636"/>
        <pc:sldMkLst>
          <pc:docMk/>
          <pc:sldMk cId="817226101" sldId="262"/>
        </pc:sldMkLst>
        <pc:spChg chg="mod">
          <ac:chgData name="Timo Proescholdt" userId="f7f16a60-8900-499d-b491-fda1ea24a064" providerId="ADAL" clId="{45DF1D39-5F1A-4907-A546-CC8973CAB4CD}" dt="2021-08-04T13:20:24.182" v="764" actId="20577"/>
          <ac:spMkLst>
            <pc:docMk/>
            <pc:sldMk cId="817226101" sldId="262"/>
            <ac:spMk id="2" creationId="{A97D61FA-10BA-4230-93B8-35B933BFBA7F}"/>
          </ac:spMkLst>
        </pc:spChg>
        <pc:spChg chg="mod">
          <ac:chgData name="Timo Proescholdt" userId="f7f16a60-8900-499d-b491-fda1ea24a064" providerId="ADAL" clId="{45DF1D39-5F1A-4907-A546-CC8973CAB4CD}" dt="2021-08-04T13:24:04.635" v="1116" actId="27636"/>
          <ac:spMkLst>
            <pc:docMk/>
            <pc:sldMk cId="817226101" sldId="262"/>
            <ac:spMk id="3" creationId="{BE032410-52CC-4952-A94D-42F324B3005E}"/>
          </ac:spMkLst>
        </pc:spChg>
      </pc:sldChg>
      <pc:sldChg chg="modSp mod">
        <pc:chgData name="Timo Proescholdt" userId="f7f16a60-8900-499d-b491-fda1ea24a064" providerId="ADAL" clId="{45DF1D39-5F1A-4907-A546-CC8973CAB4CD}" dt="2021-08-04T13:31:59.980" v="1807" actId="20577"/>
        <pc:sldMkLst>
          <pc:docMk/>
          <pc:sldMk cId="3390303668" sldId="263"/>
        </pc:sldMkLst>
        <pc:spChg chg="mod">
          <ac:chgData name="Timo Proescholdt" userId="f7f16a60-8900-499d-b491-fda1ea24a064" providerId="ADAL" clId="{45DF1D39-5F1A-4907-A546-CC8973CAB4CD}" dt="2021-08-04T13:25:09.614" v="1151" actId="20577"/>
          <ac:spMkLst>
            <pc:docMk/>
            <pc:sldMk cId="3390303668" sldId="263"/>
            <ac:spMk id="2" creationId="{11B9CB19-26AB-4652-8D49-98810A87A216}"/>
          </ac:spMkLst>
        </pc:spChg>
        <pc:spChg chg="mod">
          <ac:chgData name="Timo Proescholdt" userId="f7f16a60-8900-499d-b491-fda1ea24a064" providerId="ADAL" clId="{45DF1D39-5F1A-4907-A546-CC8973CAB4CD}" dt="2021-08-04T13:31:59.980" v="1807" actId="20577"/>
          <ac:spMkLst>
            <pc:docMk/>
            <pc:sldMk cId="3390303668" sldId="263"/>
            <ac:spMk id="3" creationId="{27547A3A-0E6A-482D-8774-0451B1AE5D47}"/>
          </ac:spMkLst>
        </pc:spChg>
      </pc:sldChg>
      <pc:sldChg chg="add del">
        <pc:chgData name="Timo Proescholdt" userId="f7f16a60-8900-499d-b491-fda1ea24a064" providerId="ADAL" clId="{45DF1D39-5F1A-4907-A546-CC8973CAB4CD}" dt="2021-08-04T13:26:20.587" v="1217" actId="47"/>
        <pc:sldMkLst>
          <pc:docMk/>
          <pc:sldMk cId="3001140169" sldId="264"/>
        </pc:sldMkLst>
      </pc:sldChg>
      <pc:sldChg chg="addSp delSp modSp mod">
        <pc:chgData name="Timo Proescholdt" userId="f7f16a60-8900-499d-b491-fda1ea24a064" providerId="ADAL" clId="{45DF1D39-5F1A-4907-A546-CC8973CAB4CD}" dt="2021-08-04T13:37:02.213" v="2181" actId="27636"/>
        <pc:sldMkLst>
          <pc:docMk/>
          <pc:sldMk cId="3236290631" sldId="267"/>
        </pc:sldMkLst>
        <pc:spChg chg="mod">
          <ac:chgData name="Timo Proescholdt" userId="f7f16a60-8900-499d-b491-fda1ea24a064" providerId="ADAL" clId="{45DF1D39-5F1A-4907-A546-CC8973CAB4CD}" dt="2021-08-04T13:32:34.971" v="1826" actId="20577"/>
          <ac:spMkLst>
            <pc:docMk/>
            <pc:sldMk cId="3236290631" sldId="267"/>
            <ac:spMk id="2" creationId="{3DA08B84-013C-4A1B-80A7-534A26B41D93}"/>
          </ac:spMkLst>
        </pc:spChg>
        <pc:spChg chg="mod">
          <ac:chgData name="Timo Proescholdt" userId="f7f16a60-8900-499d-b491-fda1ea24a064" providerId="ADAL" clId="{45DF1D39-5F1A-4907-A546-CC8973CAB4CD}" dt="2021-08-04T13:37:02.213" v="2181" actId="27636"/>
          <ac:spMkLst>
            <pc:docMk/>
            <pc:sldMk cId="3236290631" sldId="267"/>
            <ac:spMk id="3" creationId="{8901A0D4-D4C6-4018-8C2B-C728A799D06F}"/>
          </ac:spMkLst>
        </pc:spChg>
        <pc:spChg chg="add del">
          <ac:chgData name="Timo Proescholdt" userId="f7f16a60-8900-499d-b491-fda1ea24a064" providerId="ADAL" clId="{45DF1D39-5F1A-4907-A546-CC8973CAB4CD}" dt="2021-08-04T13:32:29.232" v="1809"/>
          <ac:spMkLst>
            <pc:docMk/>
            <pc:sldMk cId="3236290631" sldId="267"/>
            <ac:spMk id="4" creationId="{8E57A885-D7BF-4AEB-82FD-0330A80D17E6}"/>
          </ac:spMkLst>
        </pc:spChg>
      </pc:sldChg>
      <pc:sldChg chg="modSp new mod">
        <pc:chgData name="Timo Proescholdt" userId="f7f16a60-8900-499d-b491-fda1ea24a064" providerId="ADAL" clId="{45DF1D39-5F1A-4907-A546-CC8973CAB4CD}" dt="2021-08-04T13:26:08.961" v="1215"/>
        <pc:sldMkLst>
          <pc:docMk/>
          <pc:sldMk cId="615895448" sldId="268"/>
        </pc:sldMkLst>
        <pc:spChg chg="mod">
          <ac:chgData name="Timo Proescholdt" userId="f7f16a60-8900-499d-b491-fda1ea24a064" providerId="ADAL" clId="{45DF1D39-5F1A-4907-A546-CC8973CAB4CD}" dt="2021-08-04T13:26:00.616" v="1214" actId="20577"/>
          <ac:spMkLst>
            <pc:docMk/>
            <pc:sldMk cId="615895448" sldId="268"/>
            <ac:spMk id="2" creationId="{AE18077E-29BA-4FAA-A279-74153D86521B}"/>
          </ac:spMkLst>
        </pc:spChg>
        <pc:spChg chg="mod">
          <ac:chgData name="Timo Proescholdt" userId="f7f16a60-8900-499d-b491-fda1ea24a064" providerId="ADAL" clId="{45DF1D39-5F1A-4907-A546-CC8973CAB4CD}" dt="2021-08-04T13:26:08.961" v="1215"/>
          <ac:spMkLst>
            <pc:docMk/>
            <pc:sldMk cId="615895448" sldId="268"/>
            <ac:spMk id="3" creationId="{0303B733-2801-4BDA-B8E3-4CACC1C7E9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84045-8120-1740-82B2-F61F80904E4C}" type="datetimeFigureOut">
              <a:rPr lang="en-CH" smtClean="0"/>
              <a:t>04/08/2021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B9201-0724-6540-9343-900670A3685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325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86F0ED1-8B53-CC4E-BF8E-0726954238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82" y="0"/>
            <a:ext cx="1218303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trp.wmo.int/course/view.php?id=14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scar.tools.wmo.int/web-cli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scar.tools.wmo.int/web-cli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0ABC2-11B5-564F-9CCD-4CA59D84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-2523"/>
            <a:ext cx="12187518" cy="68605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2002371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4800" dirty="0">
                <a:solidFill>
                  <a:srgbClr val="000090"/>
                </a:solidFill>
              </a:rPr>
              <a:t>Buenos </a:t>
            </a:r>
            <a:r>
              <a:rPr lang="en-CH" sz="4800" dirty="0" err="1">
                <a:solidFill>
                  <a:srgbClr val="000090"/>
                </a:solidFill>
              </a:rPr>
              <a:t>dias</a:t>
            </a:r>
            <a:endParaRPr lang="en-US" sz="4800" dirty="0">
              <a:solidFill>
                <a:srgbClr val="000090"/>
              </a:solidFill>
            </a:endParaRPr>
          </a:p>
          <a:p>
            <a:r>
              <a:rPr lang="en-CH" sz="4800" dirty="0">
                <a:solidFill>
                  <a:srgbClr val="000090"/>
                </a:solidFill>
              </a:rPr>
              <a:t>Welcome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63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8B84-013C-4A1B-80A7-534A26B4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Apoyo</a:t>
            </a:r>
            <a:r>
              <a:rPr lang="en-CH" dirty="0"/>
              <a:t> </a:t>
            </a:r>
            <a:r>
              <a:rPr lang="en-CH" dirty="0" err="1"/>
              <a:t>tecnico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A0D4-D4C6-4018-8C2B-C728A799D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H" dirty="0"/>
              <a:t>El </a:t>
            </a:r>
            <a:r>
              <a:rPr lang="en-CH" dirty="0" err="1"/>
              <a:t>cliente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r>
              <a:rPr lang="en-CH" dirty="0"/>
              <a:t> es una </a:t>
            </a:r>
            <a:r>
              <a:rPr lang="en-CH" dirty="0" err="1"/>
              <a:t>herramineta</a:t>
            </a:r>
            <a:r>
              <a:rPr lang="en-CH" dirty="0"/>
              <a:t> experimental, </a:t>
            </a:r>
            <a:r>
              <a:rPr lang="en-CH" dirty="0" err="1"/>
              <a:t>desarrolado</a:t>
            </a:r>
            <a:r>
              <a:rPr lang="en-CH" dirty="0"/>
              <a:t> por la </a:t>
            </a:r>
            <a:r>
              <a:rPr lang="en-CH" dirty="0" err="1"/>
              <a:t>Secretaria</a:t>
            </a:r>
            <a:endParaRPr lang="en-CH" dirty="0"/>
          </a:p>
          <a:p>
            <a:r>
              <a:rPr lang="en-CH" dirty="0" err="1"/>
              <a:t>Apoyo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el </a:t>
            </a:r>
            <a:r>
              <a:rPr lang="fr-FR" dirty="0">
                <a:hlinkClick r:id="rId2"/>
              </a:rPr>
              <a:t>WIGOS Learning Portal</a:t>
            </a:r>
            <a:endParaRPr lang="en-CH" dirty="0"/>
          </a:p>
          <a:p>
            <a:r>
              <a:rPr lang="en-CH" dirty="0"/>
              <a:t>Se </a:t>
            </a:r>
            <a:r>
              <a:rPr lang="en-CH" dirty="0" err="1"/>
              <a:t>ruega</a:t>
            </a:r>
            <a:r>
              <a:rPr lang="en-CH" dirty="0"/>
              <a:t> de </a:t>
            </a:r>
            <a:r>
              <a:rPr lang="en-CH" dirty="0" err="1"/>
              <a:t>probar</a:t>
            </a:r>
            <a:r>
              <a:rPr lang="en-CH" dirty="0"/>
              <a:t> sus </a:t>
            </a:r>
            <a:r>
              <a:rPr lang="en-CH" dirty="0" err="1"/>
              <a:t>cambios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el </a:t>
            </a:r>
            <a:r>
              <a:rPr lang="en-CH" dirty="0" err="1"/>
              <a:t>sistema</a:t>
            </a:r>
            <a:r>
              <a:rPr lang="en-CH" dirty="0"/>
              <a:t> DEPL antes de </a:t>
            </a:r>
            <a:r>
              <a:rPr lang="en-CH" dirty="0" err="1"/>
              <a:t>subir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el </a:t>
            </a:r>
            <a:r>
              <a:rPr lang="en-CH" dirty="0" err="1"/>
              <a:t>sistema</a:t>
            </a:r>
            <a:r>
              <a:rPr lang="en-CH" dirty="0"/>
              <a:t> PROD</a:t>
            </a:r>
          </a:p>
          <a:p>
            <a:endParaRPr lang="en-CH" dirty="0"/>
          </a:p>
          <a:p>
            <a:r>
              <a:rPr lang="en-CH" dirty="0"/>
              <a:t>El </a:t>
            </a:r>
            <a:r>
              <a:rPr lang="en-CH" dirty="0" err="1"/>
              <a:t>codigo</a:t>
            </a:r>
            <a:r>
              <a:rPr lang="en-CH" dirty="0"/>
              <a:t> es ac</a:t>
            </a:r>
            <a:r>
              <a:rPr lang="fr-FR" dirty="0"/>
              <a:t>c</a:t>
            </a:r>
            <a:r>
              <a:rPr lang="en-CH" dirty="0" err="1"/>
              <a:t>essible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endParaRPr lang="en-CH" dirty="0"/>
          </a:p>
          <a:p>
            <a:r>
              <a:rPr lang="en-CH" dirty="0" err="1"/>
              <a:t>Posibles</a:t>
            </a:r>
            <a:r>
              <a:rPr lang="en-CH" dirty="0"/>
              <a:t> </a:t>
            </a:r>
            <a:r>
              <a:rPr lang="en-CH" dirty="0" err="1"/>
              <a:t>extensiones</a:t>
            </a:r>
            <a:endParaRPr lang="en-CH" dirty="0"/>
          </a:p>
          <a:p>
            <a:pPr lvl="1"/>
            <a:r>
              <a:rPr lang="en-CH" dirty="0" err="1"/>
              <a:t>Cambiar</a:t>
            </a:r>
            <a:r>
              <a:rPr lang="en-CH" dirty="0"/>
              <a:t> </a:t>
            </a:r>
            <a:r>
              <a:rPr lang="en-CH" dirty="0" err="1"/>
              <a:t>contactos</a:t>
            </a:r>
            <a:endParaRPr lang="en-CH" dirty="0"/>
          </a:p>
          <a:p>
            <a:pPr lvl="1"/>
            <a:r>
              <a:rPr lang="en-CH" dirty="0" err="1"/>
              <a:t>Anadir</a:t>
            </a:r>
            <a:r>
              <a:rPr lang="en-CH" dirty="0"/>
              <a:t> </a:t>
            </a:r>
            <a:r>
              <a:rPr lang="en-CH" dirty="0" err="1"/>
              <a:t>horarios</a:t>
            </a:r>
            <a:r>
              <a:rPr lang="en-CH" dirty="0"/>
              <a:t> / variables</a:t>
            </a:r>
          </a:p>
          <a:p>
            <a:pPr lvl="1"/>
            <a:r>
              <a:rPr lang="en-CH" dirty="0" err="1"/>
              <a:t>Cambiar</a:t>
            </a:r>
            <a:r>
              <a:rPr lang="en-CH" dirty="0"/>
              <a:t> </a:t>
            </a:r>
            <a:r>
              <a:rPr lang="en-CH" dirty="0" err="1"/>
              <a:t>estaciones</a:t>
            </a:r>
            <a:endParaRPr lang="en-CH" dirty="0"/>
          </a:p>
          <a:p>
            <a:pPr lvl="1"/>
            <a:r>
              <a:rPr lang="en-CH" dirty="0"/>
              <a:t>??</a:t>
            </a:r>
            <a:endParaRPr lang="fr-FR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3629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D0B8C-139E-3442-82B3-58D2C64BA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-2523"/>
            <a:ext cx="12187518" cy="68605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199" y="2002371"/>
            <a:ext cx="9191625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sz="4800" dirty="0">
                <a:solidFill>
                  <a:srgbClr val="000090"/>
                </a:solidFill>
              </a:rPr>
              <a:t>Gracias</a:t>
            </a:r>
          </a:p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F9A9-6238-4B61-A206-24F7C3A5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1A7B-02CF-4AB8-A86F-296D8E95A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El “</a:t>
            </a:r>
            <a:r>
              <a:rPr lang="en-CH" dirty="0" err="1"/>
              <a:t>cliente</a:t>
            </a:r>
            <a:r>
              <a:rPr lang="en-CH" dirty="0"/>
              <a:t>” OSCAR/Surface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r>
              <a:rPr lang="en-CH" dirty="0"/>
              <a:t> (</a:t>
            </a:r>
            <a:r>
              <a:rPr lang="fr-FR" dirty="0">
                <a:hlinkClick r:id="rId2"/>
              </a:rPr>
              <a:t>https://oscar.tools.wmo.int/web-client</a:t>
            </a:r>
            <a:r>
              <a:rPr lang="en-CH" dirty="0"/>
              <a:t>)</a:t>
            </a:r>
          </a:p>
          <a:p>
            <a:r>
              <a:rPr lang="en-CH" dirty="0" err="1"/>
              <a:t>Demonstracion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directo</a:t>
            </a:r>
            <a:endParaRPr lang="en-CH" dirty="0"/>
          </a:p>
          <a:p>
            <a:r>
              <a:rPr lang="en-CH" dirty="0" err="1"/>
              <a:t>Apoyo</a:t>
            </a:r>
            <a:r>
              <a:rPr lang="en-CH" dirty="0"/>
              <a:t> </a:t>
            </a:r>
            <a:r>
              <a:rPr lang="en-CH" dirty="0" err="1"/>
              <a:t>tecnico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840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A4D3D-9ACB-4E6D-9E6A-2AF01E05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CH" dirty="0"/>
              <a:t>El </a:t>
            </a:r>
            <a:r>
              <a:rPr lang="en-CH" dirty="0" err="1"/>
              <a:t>cliente</a:t>
            </a:r>
            <a:r>
              <a:rPr lang="en-CH" dirty="0"/>
              <a:t> OSCAR/Surface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B8946-EB6E-4C23-930D-F04B9137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2075329"/>
            <a:ext cx="5988060" cy="288923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BA63-0543-4ED5-B363-ECF3B6BFE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fontScale="92500" lnSpcReduction="10000"/>
          </a:bodyPr>
          <a:lstStyle/>
          <a:p>
            <a:r>
              <a:rPr lang="en-CH" dirty="0" err="1"/>
              <a:t>Effectuar</a:t>
            </a:r>
            <a:r>
              <a:rPr lang="en-CH" dirty="0"/>
              <a:t> operations por </a:t>
            </a:r>
            <a:r>
              <a:rPr lang="en-CH" dirty="0" err="1"/>
              <a:t>lotes</a:t>
            </a:r>
            <a:r>
              <a:rPr lang="en-CH" dirty="0"/>
              <a:t> (batch)</a:t>
            </a:r>
          </a:p>
          <a:p>
            <a:r>
              <a:rPr lang="en-CH" dirty="0" err="1"/>
              <a:t>Actualmente</a:t>
            </a:r>
            <a:r>
              <a:rPr lang="en-CH" dirty="0"/>
              <a:t> se </a:t>
            </a:r>
            <a:r>
              <a:rPr lang="en-CH" dirty="0" err="1"/>
              <a:t>puede</a:t>
            </a:r>
            <a:endParaRPr lang="en-CH" dirty="0"/>
          </a:p>
          <a:p>
            <a:pPr lvl="1"/>
            <a:r>
              <a:rPr lang="en-CH" sz="2800" dirty="0" err="1"/>
              <a:t>Crear</a:t>
            </a:r>
            <a:r>
              <a:rPr lang="en-CH" sz="2800" dirty="0"/>
              <a:t> </a:t>
            </a:r>
            <a:r>
              <a:rPr lang="en-CH" sz="2800" dirty="0" err="1"/>
              <a:t>estaciones</a:t>
            </a:r>
            <a:r>
              <a:rPr lang="en-CH" sz="2800" dirty="0"/>
              <a:t> (</a:t>
            </a:r>
            <a:r>
              <a:rPr lang="fr-FR" sz="2800" dirty="0"/>
              <a:t>C</a:t>
            </a:r>
            <a:r>
              <a:rPr lang="en-CH" sz="2800" dirty="0" err="1"/>
              <a:t>reate</a:t>
            </a:r>
            <a:r>
              <a:rPr lang="en-CH" sz="2800" dirty="0"/>
              <a:t> stations)</a:t>
            </a:r>
          </a:p>
          <a:p>
            <a:pPr lvl="1"/>
            <a:r>
              <a:rPr lang="en-CH" sz="2800" dirty="0" err="1"/>
              <a:t>Cambiar</a:t>
            </a:r>
            <a:r>
              <a:rPr lang="en-CH" sz="2800" dirty="0"/>
              <a:t> </a:t>
            </a:r>
            <a:r>
              <a:rPr lang="en-CH" sz="2800" dirty="0" err="1"/>
              <a:t>identificadores</a:t>
            </a:r>
            <a:r>
              <a:rPr lang="en-CH" sz="2800" dirty="0"/>
              <a:t> (c</a:t>
            </a:r>
            <a:r>
              <a:rPr lang="fr-FR" sz="2800" dirty="0"/>
              <a:t>h</a:t>
            </a:r>
            <a:r>
              <a:rPr lang="en-CH" sz="2800" dirty="0" err="1"/>
              <a:t>ange</a:t>
            </a:r>
            <a:r>
              <a:rPr lang="en-CH" sz="2800" dirty="0"/>
              <a:t> WIGOS identifiers)</a:t>
            </a:r>
          </a:p>
          <a:p>
            <a:pPr lvl="1"/>
            <a:r>
              <a:rPr lang="en-CH" sz="2800" dirty="0" err="1"/>
              <a:t>Cambiar</a:t>
            </a:r>
            <a:r>
              <a:rPr lang="en-CH" sz="2800" dirty="0"/>
              <a:t> “</a:t>
            </a:r>
            <a:r>
              <a:rPr lang="en-CH" sz="2800" dirty="0" err="1"/>
              <a:t>horrario</a:t>
            </a:r>
            <a:r>
              <a:rPr lang="en-CH" sz="2800" dirty="0"/>
              <a:t>” (Change schedule) </a:t>
            </a:r>
          </a:p>
          <a:p>
            <a:pPr lvl="1"/>
            <a:r>
              <a:rPr lang="en-CH" sz="2800" dirty="0" err="1"/>
              <a:t>Agregar</a:t>
            </a:r>
            <a:r>
              <a:rPr lang="en-CH" sz="2800" dirty="0"/>
              <a:t> </a:t>
            </a:r>
            <a:r>
              <a:rPr lang="en-CH" sz="2800" dirty="0" err="1"/>
              <a:t>afiliaciones</a:t>
            </a:r>
            <a:r>
              <a:rPr lang="en-CH" sz="2800" dirty="0"/>
              <a:t> (Add affiliation) </a:t>
            </a:r>
          </a:p>
        </p:txBody>
      </p:sp>
    </p:spTree>
    <p:extLst>
      <p:ext uri="{BB962C8B-B14F-4D97-AF65-F5344CB8AC3E}">
        <p14:creationId xmlns:p14="http://schemas.microsoft.com/office/powerpoint/2010/main" val="25916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B9C1-C54F-4BA6-9D6E-2BB8332C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El </a:t>
            </a:r>
            <a:r>
              <a:rPr lang="en-CH" dirty="0" err="1"/>
              <a:t>cliente</a:t>
            </a:r>
            <a:r>
              <a:rPr lang="en-CH" dirty="0"/>
              <a:t> OSCAR/Surface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r>
              <a:rPr lang="en-CH" dirty="0"/>
              <a:t> – idea </a:t>
            </a:r>
            <a:r>
              <a:rPr lang="en-CH" dirty="0" err="1"/>
              <a:t>genral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F94CB-A893-4529-86B1-F5010596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Descargar</a:t>
            </a:r>
            <a:r>
              <a:rPr lang="en-CH" dirty="0"/>
              <a:t> </a:t>
            </a:r>
            <a:r>
              <a:rPr lang="en-CH" dirty="0" err="1"/>
              <a:t>ficheros</a:t>
            </a:r>
            <a:r>
              <a:rPr lang="en-CH" dirty="0"/>
              <a:t> XML de OSCAR/Surface, </a:t>
            </a:r>
            <a:r>
              <a:rPr lang="en-CH" dirty="0" err="1"/>
              <a:t>chambiarlos</a:t>
            </a:r>
            <a:r>
              <a:rPr lang="en-CH" dirty="0"/>
              <a:t> y </a:t>
            </a:r>
            <a:r>
              <a:rPr lang="en-CH" dirty="0" err="1"/>
              <a:t>subirlos</a:t>
            </a:r>
            <a:r>
              <a:rPr lang="en-CH" dirty="0"/>
              <a:t> de nuevo</a:t>
            </a:r>
          </a:p>
          <a:p>
            <a:r>
              <a:rPr lang="en-CH" dirty="0"/>
              <a:t>El </a:t>
            </a:r>
            <a:r>
              <a:rPr lang="en-CH" dirty="0" err="1"/>
              <a:t>cliente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r>
              <a:rPr lang="en-CH" dirty="0"/>
              <a:t> </a:t>
            </a:r>
            <a:r>
              <a:rPr lang="en-CH" dirty="0" err="1"/>
              <a:t>permite</a:t>
            </a:r>
            <a:r>
              <a:rPr lang="en-CH" dirty="0"/>
              <a:t> de </a:t>
            </a:r>
            <a:r>
              <a:rPr lang="en-CH" dirty="0" err="1"/>
              <a:t>cambiar</a:t>
            </a:r>
            <a:r>
              <a:rPr lang="en-CH" dirty="0"/>
              <a:t> </a:t>
            </a:r>
            <a:r>
              <a:rPr lang="en-CH" dirty="0" err="1"/>
              <a:t>estaciones</a:t>
            </a:r>
            <a:r>
              <a:rPr lang="en-CH" dirty="0"/>
              <a:t> multiples a la </a:t>
            </a:r>
            <a:r>
              <a:rPr lang="en-CH" dirty="0" err="1"/>
              <a:t>vez</a:t>
            </a:r>
            <a:endParaRPr lang="en-CH" dirty="0"/>
          </a:p>
          <a:p>
            <a:r>
              <a:rPr lang="en-CH" dirty="0"/>
              <a:t>Les </a:t>
            </a:r>
            <a:r>
              <a:rPr lang="en-CH" dirty="0" err="1"/>
              <a:t>estaciones</a:t>
            </a:r>
            <a:r>
              <a:rPr lang="en-CH" dirty="0"/>
              <a:t> se </a:t>
            </a:r>
            <a:r>
              <a:rPr lang="en-CH" dirty="0" err="1"/>
              <a:t>identifican</a:t>
            </a:r>
            <a:r>
              <a:rPr lang="en-CH" dirty="0"/>
              <a:t> por sus </a:t>
            </a:r>
            <a:r>
              <a:rPr lang="en-CH" dirty="0" err="1"/>
              <a:t>identificadores</a:t>
            </a:r>
            <a:r>
              <a:rPr lang="en-CH" dirty="0"/>
              <a:t> WIGOS</a:t>
            </a:r>
          </a:p>
          <a:p>
            <a:r>
              <a:rPr lang="en-CH" dirty="0"/>
              <a:t>Hay un </a:t>
            </a:r>
            <a:r>
              <a:rPr lang="en-CH" dirty="0" err="1"/>
              <a:t>sisteme</a:t>
            </a:r>
            <a:r>
              <a:rPr lang="en-CH" dirty="0"/>
              <a:t> de cola (queue) para </a:t>
            </a:r>
            <a:r>
              <a:rPr lang="en-CH" dirty="0" err="1"/>
              <a:t>cambiar</a:t>
            </a:r>
            <a:r>
              <a:rPr lang="en-CH" dirty="0"/>
              <a:t> un gran </a:t>
            </a:r>
            <a:r>
              <a:rPr lang="en-CH" dirty="0" err="1"/>
              <a:t>nombre</a:t>
            </a:r>
            <a:r>
              <a:rPr lang="en-CH" dirty="0"/>
              <a:t> de </a:t>
            </a:r>
            <a:r>
              <a:rPr lang="en-CH" dirty="0" err="1"/>
              <a:t>estaciones</a:t>
            </a:r>
            <a:r>
              <a:rPr lang="en-CH" dirty="0"/>
              <a:t> sin </a:t>
            </a:r>
            <a:r>
              <a:rPr lang="en-CH" dirty="0" err="1"/>
              <a:t>esperar</a:t>
            </a:r>
            <a:r>
              <a:rPr lang="en-CH" dirty="0"/>
              <a:t> (timeout)</a:t>
            </a:r>
          </a:p>
        </p:txBody>
      </p:sp>
    </p:spTree>
    <p:extLst>
      <p:ext uri="{BB962C8B-B14F-4D97-AF65-F5344CB8AC3E}">
        <p14:creationId xmlns:p14="http://schemas.microsoft.com/office/powerpoint/2010/main" val="368483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077E-29BA-4FAA-A279-74153D86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Demonstracion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directo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B733-2801-4BDA-B8E3-4CACC1C7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https://oscar.tools.wmo.int/web-client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1589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400A580-E763-4475-8DF3-9D8219A9B290}"/>
              </a:ext>
            </a:extLst>
          </p:cNvPr>
          <p:cNvSpPr/>
          <p:nvPr/>
        </p:nvSpPr>
        <p:spPr>
          <a:xfrm>
            <a:off x="1464816" y="3133817"/>
            <a:ext cx="4540188" cy="1935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D46FE782-0FEF-4F97-ADFD-58D8FD30560B}"/>
              </a:ext>
            </a:extLst>
          </p:cNvPr>
          <p:cNvSpPr/>
          <p:nvPr/>
        </p:nvSpPr>
        <p:spPr>
          <a:xfrm>
            <a:off x="8895426" y="2667740"/>
            <a:ext cx="2574524" cy="2263806"/>
          </a:xfrm>
          <a:prstGeom prst="flowChartMagneticDisk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dirty="0"/>
              <a:t>OSCAR/Surface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40F7C-2C70-453A-BDB1-BA42321D8DC2}"/>
              </a:ext>
            </a:extLst>
          </p:cNvPr>
          <p:cNvSpPr/>
          <p:nvPr/>
        </p:nvSpPr>
        <p:spPr>
          <a:xfrm>
            <a:off x="1748031" y="723530"/>
            <a:ext cx="2006353" cy="12428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</a:t>
            </a:r>
            <a:r>
              <a:rPr lang="en-CH" dirty="0"/>
              <a:t>eb-client frontend </a:t>
            </a:r>
          </a:p>
          <a:p>
            <a:pPr algn="ctr"/>
            <a:r>
              <a:rPr lang="en-CH" dirty="0"/>
              <a:t>Browser</a:t>
            </a: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ECA816C0-B1D4-4A62-9616-698D08BE1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485" y="1052004"/>
            <a:ext cx="914400" cy="914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DEBE68-6BCD-420D-AFED-4969028E3534}"/>
              </a:ext>
            </a:extLst>
          </p:cNvPr>
          <p:cNvSpPr/>
          <p:nvPr/>
        </p:nvSpPr>
        <p:spPr>
          <a:xfrm>
            <a:off x="1748031" y="3271423"/>
            <a:ext cx="2223247" cy="1515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Web-client </a:t>
            </a:r>
          </a:p>
          <a:p>
            <a:pPr algn="ctr"/>
            <a:r>
              <a:rPr lang="en-CH" dirty="0"/>
              <a:t>backend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747531-BD0D-4434-B4F2-48AA2B9B5481}"/>
              </a:ext>
            </a:extLst>
          </p:cNvPr>
          <p:cNvSpPr/>
          <p:nvPr/>
        </p:nvSpPr>
        <p:spPr>
          <a:xfrm>
            <a:off x="4165107" y="3489622"/>
            <a:ext cx="1593542" cy="107863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</a:t>
            </a:r>
            <a:r>
              <a:rPr lang="en-CH" dirty="0"/>
              <a:t>scar-lib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F2E5A-B902-4A15-A93B-D77BDAF46ED8}"/>
              </a:ext>
            </a:extLst>
          </p:cNvPr>
          <p:cNvSpPr txBox="1"/>
          <p:nvPr/>
        </p:nvSpPr>
        <p:spPr>
          <a:xfrm>
            <a:off x="1625658" y="2404539"/>
            <a:ext cx="1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REST API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06468D66-75E4-430B-B045-5B956E1EE85F}"/>
              </a:ext>
            </a:extLst>
          </p:cNvPr>
          <p:cNvSpPr/>
          <p:nvPr/>
        </p:nvSpPr>
        <p:spPr>
          <a:xfrm>
            <a:off x="2631054" y="2125199"/>
            <a:ext cx="457200" cy="92333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624F3DF0-E897-4904-89B5-667810BC0D13}"/>
              </a:ext>
            </a:extLst>
          </p:cNvPr>
          <p:cNvSpPr/>
          <p:nvPr/>
        </p:nvSpPr>
        <p:spPr>
          <a:xfrm rot="16200000">
            <a:off x="7178341" y="2692152"/>
            <a:ext cx="457200" cy="2479829"/>
          </a:xfrm>
          <a:prstGeom prst="up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F53F0-F90C-4BD2-B73A-12DA7D82F44D}"/>
              </a:ext>
            </a:extLst>
          </p:cNvPr>
          <p:cNvSpPr txBox="1"/>
          <p:nvPr/>
        </p:nvSpPr>
        <p:spPr>
          <a:xfrm>
            <a:off x="6611646" y="2809758"/>
            <a:ext cx="187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 err="1"/>
              <a:t>Offical</a:t>
            </a:r>
            <a:r>
              <a:rPr lang="en-CH" dirty="0"/>
              <a:t> OSCAR/Surface API (WMDR XML)</a:t>
            </a:r>
          </a:p>
        </p:txBody>
      </p:sp>
    </p:spTree>
    <p:extLst>
      <p:ext uri="{BB962C8B-B14F-4D97-AF65-F5344CB8AC3E}">
        <p14:creationId xmlns:p14="http://schemas.microsoft.com/office/powerpoint/2010/main" val="300114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61FA-10BA-4230-93B8-35B933BF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El </a:t>
            </a:r>
            <a:r>
              <a:rPr lang="en-CH" dirty="0" err="1"/>
              <a:t>cliente</a:t>
            </a:r>
            <a:r>
              <a:rPr lang="en-CH" dirty="0"/>
              <a:t> OSCAR/S</a:t>
            </a:r>
            <a:r>
              <a:rPr lang="fr-FR" dirty="0"/>
              <a:t>u</a:t>
            </a:r>
            <a:r>
              <a:rPr lang="en-CH" dirty="0" err="1"/>
              <a:t>rface</a:t>
            </a:r>
            <a:r>
              <a:rPr lang="en-CH" dirty="0"/>
              <a:t> - </a:t>
            </a:r>
            <a:r>
              <a:rPr lang="en-CH" dirty="0" err="1"/>
              <a:t>acceso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2410-52CC-4952-A94D-42F324B3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El </a:t>
            </a:r>
            <a:r>
              <a:rPr lang="es-AR" dirty="0"/>
              <a:t>cliente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se el “API” o</a:t>
            </a:r>
            <a:r>
              <a:rPr lang="fr-FR" dirty="0"/>
              <a:t>f</a:t>
            </a:r>
            <a:r>
              <a:rPr lang="en-CH" dirty="0" err="1"/>
              <a:t>icial</a:t>
            </a:r>
            <a:r>
              <a:rPr lang="en-CH" dirty="0"/>
              <a:t> de OSCR</a:t>
            </a:r>
          </a:p>
          <a:p>
            <a:r>
              <a:rPr lang="en-CH" dirty="0"/>
              <a:t>Se </a:t>
            </a:r>
            <a:r>
              <a:rPr lang="en-CH" dirty="0" err="1"/>
              <a:t>necessita</a:t>
            </a:r>
            <a:r>
              <a:rPr lang="en-CH" dirty="0"/>
              <a:t> un “token” para acceder a la </a:t>
            </a:r>
            <a:r>
              <a:rPr lang="en-CH" dirty="0" err="1"/>
              <a:t>informacion</a:t>
            </a:r>
            <a:endParaRPr lang="en-CH" dirty="0"/>
          </a:p>
          <a:p>
            <a:r>
              <a:rPr lang="en-CH" dirty="0" err="1"/>
              <a:t>Obtenga</a:t>
            </a:r>
            <a:r>
              <a:rPr lang="en-CH" dirty="0"/>
              <a:t> </a:t>
            </a:r>
            <a:r>
              <a:rPr lang="en-CH" dirty="0" err="1"/>
              <a:t>su</a:t>
            </a:r>
            <a:r>
              <a:rPr lang="en-CH" dirty="0"/>
              <a:t> “token” </a:t>
            </a:r>
            <a:r>
              <a:rPr lang="en-CH" dirty="0" err="1"/>
              <a:t>connectandose</a:t>
            </a:r>
            <a:r>
              <a:rPr lang="en-CH" dirty="0"/>
              <a:t> a OSCAR/Surface. Une </a:t>
            </a:r>
            <a:r>
              <a:rPr lang="en-CH" dirty="0" err="1"/>
              <a:t>tiene</a:t>
            </a:r>
            <a:r>
              <a:rPr lang="en-CH" dirty="0"/>
              <a:t> que </a:t>
            </a:r>
            <a:r>
              <a:rPr lang="en-CH" dirty="0" err="1"/>
              <a:t>tener</a:t>
            </a:r>
            <a:r>
              <a:rPr lang="en-CH" dirty="0"/>
              <a:t> el </a:t>
            </a:r>
            <a:r>
              <a:rPr lang="en-CH" dirty="0" err="1"/>
              <a:t>papel</a:t>
            </a:r>
            <a:r>
              <a:rPr lang="en-CH" dirty="0"/>
              <a:t> de punto focal OSCAR </a:t>
            </a:r>
            <a:r>
              <a:rPr lang="en-CH" dirty="0" err="1"/>
              <a:t>ou</a:t>
            </a:r>
            <a:r>
              <a:rPr lang="en-CH" dirty="0"/>
              <a:t> “metadata editor”.</a:t>
            </a:r>
          </a:p>
          <a:p>
            <a:r>
              <a:rPr lang="en-CH" dirty="0"/>
              <a:t>Passe el “token” al </a:t>
            </a:r>
            <a:r>
              <a:rPr lang="en-CH" dirty="0" err="1"/>
              <a:t>cliente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1722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CB19-26AB-4652-8D49-98810A87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El </a:t>
            </a:r>
            <a:r>
              <a:rPr lang="en-CH" dirty="0" err="1"/>
              <a:t>cliente</a:t>
            </a:r>
            <a:r>
              <a:rPr lang="en-CH" dirty="0"/>
              <a:t> OSCAR/Surface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linea</a:t>
            </a:r>
            <a:r>
              <a:rPr lang="en-CH" dirty="0"/>
              <a:t>- </a:t>
            </a:r>
            <a:r>
              <a:rPr lang="en-CH" dirty="0" err="1"/>
              <a:t>operaciones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47A3A-0E6A-482D-8774-0451B1AE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C</a:t>
            </a:r>
            <a:r>
              <a:rPr lang="en-CH" dirty="0" err="1"/>
              <a:t>reate</a:t>
            </a:r>
            <a:r>
              <a:rPr lang="en-CH" dirty="0"/>
              <a:t> station</a:t>
            </a:r>
          </a:p>
          <a:p>
            <a:pPr lvl="1"/>
            <a:r>
              <a:rPr lang="en-CH" dirty="0" err="1"/>
              <a:t>Crear</a:t>
            </a:r>
            <a:r>
              <a:rPr lang="en-CH" dirty="0"/>
              <a:t> </a:t>
            </a:r>
            <a:r>
              <a:rPr lang="en-CH" dirty="0" err="1"/>
              <a:t>estaciones</a:t>
            </a:r>
            <a:r>
              <a:rPr lang="en-CH" dirty="0"/>
              <a:t>. </a:t>
            </a:r>
            <a:r>
              <a:rPr lang="en-CH" dirty="0" err="1"/>
              <a:t>Solamente</a:t>
            </a:r>
            <a:r>
              <a:rPr lang="en-CH" dirty="0"/>
              <a:t> </a:t>
            </a:r>
            <a:r>
              <a:rPr lang="en-CH" dirty="0" err="1"/>
              <a:t>subir</a:t>
            </a:r>
            <a:r>
              <a:rPr lang="en-CH" dirty="0"/>
              <a:t>, no se </a:t>
            </a:r>
            <a:r>
              <a:rPr lang="en-CH" dirty="0" err="1"/>
              <a:t>puede</a:t>
            </a:r>
            <a:r>
              <a:rPr lang="en-CH" dirty="0"/>
              <a:t> </a:t>
            </a:r>
            <a:r>
              <a:rPr lang="en-CH" dirty="0" err="1"/>
              <a:t>cambiar</a:t>
            </a:r>
            <a:r>
              <a:rPr lang="en-CH" dirty="0"/>
              <a:t> </a:t>
            </a:r>
          </a:p>
          <a:p>
            <a:pPr lvl="1"/>
            <a:r>
              <a:rPr lang="en-CH" dirty="0"/>
              <a:t>Hay que </a:t>
            </a:r>
            <a:r>
              <a:rPr lang="en-CH" dirty="0" err="1"/>
              <a:t>rellenar</a:t>
            </a:r>
            <a:r>
              <a:rPr lang="en-CH" dirty="0"/>
              <a:t> </a:t>
            </a:r>
            <a:r>
              <a:rPr lang="en-CH" dirty="0" err="1"/>
              <a:t>unos</a:t>
            </a:r>
            <a:r>
              <a:rPr lang="en-CH" dirty="0"/>
              <a:t> </a:t>
            </a:r>
            <a:r>
              <a:rPr lang="en-CH" dirty="0" err="1"/>
              <a:t>campos</a:t>
            </a:r>
            <a:r>
              <a:rPr lang="en-CH" dirty="0"/>
              <a:t> </a:t>
            </a:r>
            <a:r>
              <a:rPr lang="en-CH" dirty="0" err="1"/>
              <a:t>basicos</a:t>
            </a:r>
            <a:r>
              <a:rPr lang="en-CH" dirty="0"/>
              <a:t> (name, coordinates, variables, type etc). Tambien hay </a:t>
            </a:r>
            <a:r>
              <a:rPr lang="en-CH" dirty="0" err="1"/>
              <a:t>campos</a:t>
            </a:r>
            <a:r>
              <a:rPr lang="en-CH" dirty="0"/>
              <a:t> “</a:t>
            </a:r>
            <a:r>
              <a:rPr lang="en-CH" dirty="0" err="1"/>
              <a:t>opcionales</a:t>
            </a:r>
            <a:r>
              <a:rPr lang="en-CH" dirty="0"/>
              <a:t>”</a:t>
            </a:r>
          </a:p>
          <a:p>
            <a:r>
              <a:rPr lang="en-CH" dirty="0" err="1"/>
              <a:t>Anadir</a:t>
            </a:r>
            <a:r>
              <a:rPr lang="en-CH" dirty="0"/>
              <a:t> </a:t>
            </a:r>
            <a:r>
              <a:rPr lang="en-CH" dirty="0" err="1"/>
              <a:t>identificadores</a:t>
            </a:r>
            <a:r>
              <a:rPr lang="en-CH" dirty="0"/>
              <a:t> WIGOS</a:t>
            </a:r>
          </a:p>
          <a:p>
            <a:pPr lvl="1"/>
            <a:r>
              <a:rPr lang="en-CH" dirty="0" err="1"/>
              <a:t>Anadir</a:t>
            </a:r>
            <a:r>
              <a:rPr lang="en-CH" dirty="0"/>
              <a:t> un </a:t>
            </a:r>
            <a:r>
              <a:rPr lang="en-CH" dirty="0" err="1"/>
              <a:t>identificador</a:t>
            </a:r>
            <a:r>
              <a:rPr lang="en-CH" dirty="0"/>
              <a:t> WIGOS a una </a:t>
            </a:r>
            <a:r>
              <a:rPr lang="en-CH" dirty="0" err="1"/>
              <a:t>estacion</a:t>
            </a:r>
            <a:r>
              <a:rPr lang="en-CH" dirty="0"/>
              <a:t> </a:t>
            </a:r>
            <a:r>
              <a:rPr lang="en-CH" dirty="0" err="1"/>
              <a:t>ou</a:t>
            </a:r>
            <a:r>
              <a:rPr lang="en-CH" dirty="0"/>
              <a:t> </a:t>
            </a:r>
            <a:r>
              <a:rPr lang="en-CH" dirty="0" err="1"/>
              <a:t>cambiar</a:t>
            </a:r>
            <a:r>
              <a:rPr lang="en-CH" dirty="0"/>
              <a:t> el </a:t>
            </a:r>
            <a:r>
              <a:rPr lang="en-CH" dirty="0" err="1"/>
              <a:t>identificador</a:t>
            </a:r>
            <a:r>
              <a:rPr lang="en-CH" dirty="0"/>
              <a:t> principal</a:t>
            </a:r>
          </a:p>
          <a:p>
            <a:pPr lvl="1"/>
            <a:r>
              <a:rPr lang="en-CH" dirty="0"/>
              <a:t>No se </a:t>
            </a:r>
            <a:r>
              <a:rPr lang="en-CH" dirty="0" err="1"/>
              <a:t>puede</a:t>
            </a:r>
            <a:r>
              <a:rPr lang="en-CH" dirty="0"/>
              <a:t> </a:t>
            </a:r>
            <a:r>
              <a:rPr lang="en-CH" dirty="0" err="1"/>
              <a:t>borrar</a:t>
            </a:r>
            <a:r>
              <a:rPr lang="en-CH" dirty="0"/>
              <a:t> un </a:t>
            </a:r>
            <a:r>
              <a:rPr lang="en-CH" dirty="0" err="1"/>
              <a:t>identificador</a:t>
            </a:r>
            <a:r>
              <a:rPr lang="en-CH" dirty="0"/>
              <a:t> (</a:t>
            </a:r>
            <a:r>
              <a:rPr lang="en-CH" dirty="0" err="1"/>
              <a:t>porque</a:t>
            </a:r>
            <a:r>
              <a:rPr lang="en-CH" dirty="0"/>
              <a:t> no es possible </a:t>
            </a:r>
            <a:r>
              <a:rPr lang="en-CH" dirty="0" err="1"/>
              <a:t>en</a:t>
            </a:r>
            <a:r>
              <a:rPr lang="en-CH" dirty="0"/>
              <a:t> OSCAR/Surface)</a:t>
            </a:r>
          </a:p>
          <a:p>
            <a:r>
              <a:rPr lang="fr-FR" dirty="0"/>
              <a:t>C</a:t>
            </a:r>
            <a:r>
              <a:rPr lang="en-CH" dirty="0" err="1"/>
              <a:t>ambiar</a:t>
            </a:r>
            <a:r>
              <a:rPr lang="en-CH" dirty="0"/>
              <a:t> el </a:t>
            </a:r>
            <a:r>
              <a:rPr lang="en-CH" dirty="0" err="1"/>
              <a:t>horrario</a:t>
            </a:r>
            <a:r>
              <a:rPr lang="en-CH" dirty="0"/>
              <a:t> (schedule) </a:t>
            </a:r>
          </a:p>
          <a:p>
            <a:pPr lvl="1"/>
            <a:r>
              <a:rPr lang="en-CH" dirty="0" err="1"/>
              <a:t>Descargar</a:t>
            </a:r>
            <a:r>
              <a:rPr lang="en-CH" dirty="0"/>
              <a:t> </a:t>
            </a:r>
            <a:r>
              <a:rPr lang="en-CH" dirty="0" err="1"/>
              <a:t>todos</a:t>
            </a:r>
            <a:r>
              <a:rPr lang="en-CH" dirty="0"/>
              <a:t> los </a:t>
            </a:r>
            <a:r>
              <a:rPr lang="en-CH" dirty="0" err="1"/>
              <a:t>horrarios</a:t>
            </a:r>
            <a:r>
              <a:rPr lang="en-CH" dirty="0"/>
              <a:t> de una o mas </a:t>
            </a:r>
            <a:r>
              <a:rPr lang="en-CH" dirty="0" err="1"/>
              <a:t>estaciones</a:t>
            </a:r>
            <a:endParaRPr lang="en-CH" dirty="0"/>
          </a:p>
          <a:p>
            <a:pPr lvl="1"/>
            <a:r>
              <a:rPr lang="en-CH" dirty="0" err="1"/>
              <a:t>Cambiar</a:t>
            </a:r>
            <a:r>
              <a:rPr lang="en-CH" dirty="0"/>
              <a:t> los </a:t>
            </a:r>
            <a:r>
              <a:rPr lang="en-CH" dirty="0" err="1"/>
              <a:t>horarios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el interface o </a:t>
            </a:r>
            <a:r>
              <a:rPr lang="en-CH" dirty="0" err="1"/>
              <a:t>en</a:t>
            </a:r>
            <a:r>
              <a:rPr lang="en-CH" dirty="0"/>
              <a:t> Excel</a:t>
            </a:r>
          </a:p>
          <a:p>
            <a:pPr lvl="1"/>
            <a:r>
              <a:rPr lang="en-CH" dirty="0" err="1"/>
              <a:t>Subir</a:t>
            </a:r>
            <a:r>
              <a:rPr lang="en-CH" dirty="0"/>
              <a:t> los </a:t>
            </a:r>
            <a:r>
              <a:rPr lang="en-CH" dirty="0" err="1"/>
              <a:t>cambios</a:t>
            </a:r>
            <a:r>
              <a:rPr lang="en-CH" dirty="0"/>
              <a:t> a OSCAR/Surface</a:t>
            </a:r>
          </a:p>
          <a:p>
            <a:pPr lvl="1"/>
            <a:r>
              <a:rPr lang="en-CH" dirty="0"/>
              <a:t>No se </a:t>
            </a:r>
            <a:r>
              <a:rPr lang="en-CH" dirty="0" err="1"/>
              <a:t>puenden</a:t>
            </a:r>
            <a:r>
              <a:rPr lang="en-CH" dirty="0"/>
              <a:t> </a:t>
            </a:r>
            <a:r>
              <a:rPr lang="en-CH" dirty="0" err="1"/>
              <a:t>anadir</a:t>
            </a:r>
            <a:r>
              <a:rPr lang="en-CH" dirty="0"/>
              <a:t> </a:t>
            </a:r>
            <a:r>
              <a:rPr lang="en-CH" dirty="0" err="1"/>
              <a:t>horrarios</a:t>
            </a:r>
            <a:r>
              <a:rPr lang="en-CH" dirty="0"/>
              <a:t> </a:t>
            </a:r>
            <a:r>
              <a:rPr lang="en-CH" dirty="0" err="1"/>
              <a:t>nuevos</a:t>
            </a:r>
            <a:endParaRPr lang="en-CH" dirty="0"/>
          </a:p>
          <a:p>
            <a:r>
              <a:rPr lang="en-CH" dirty="0" err="1"/>
              <a:t>Anadir</a:t>
            </a:r>
            <a:r>
              <a:rPr lang="en-CH" dirty="0"/>
              <a:t> </a:t>
            </a:r>
            <a:r>
              <a:rPr lang="en-CH" dirty="0" err="1"/>
              <a:t>affiliacion</a:t>
            </a:r>
            <a:endParaRPr lang="en-CH" dirty="0"/>
          </a:p>
          <a:p>
            <a:pPr lvl="1"/>
            <a:r>
              <a:rPr lang="en-CH" dirty="0"/>
              <a:t>Affiliate a station with one or more WMO programmes/networks </a:t>
            </a:r>
          </a:p>
          <a:p>
            <a:pPr lvl="1"/>
            <a:r>
              <a:rPr lang="en-CH" dirty="0"/>
              <a:t>Optionally affiliate with existing variables   (no new variables sup</a:t>
            </a:r>
            <a:r>
              <a:rPr lang="fr-FR" dirty="0"/>
              <a:t>p</a:t>
            </a:r>
            <a:r>
              <a:rPr lang="en-CH" dirty="0" err="1"/>
              <a:t>orted</a:t>
            </a:r>
            <a:r>
              <a:rPr lang="en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030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C2BD-B438-44C1-8D35-DAB57A1C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Side-discussion: invalid XML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2635-CB47-4032-A9CA-DD87989AE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85678" cy="4525963"/>
          </a:xfrm>
        </p:spPr>
        <p:txBody>
          <a:bodyPr/>
          <a:lstStyle/>
          <a:p>
            <a:r>
              <a:rPr lang="en-CH" dirty="0"/>
              <a:t>OSCAR/Surface sometimes outputs invalid XML records</a:t>
            </a:r>
          </a:p>
          <a:p>
            <a:r>
              <a:rPr lang="en-CH" dirty="0"/>
              <a:t>This is related to missing information, mostly schedule related </a:t>
            </a:r>
          </a:p>
          <a:p>
            <a:r>
              <a:rPr lang="fr-FR" dirty="0"/>
              <a:t>W</a:t>
            </a:r>
            <a:r>
              <a:rPr lang="en-CH" dirty="0"/>
              <a:t>eb-client can “fix” such schedules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8BDA6-6F99-425A-95ED-D1E462357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56565"/>
            <a:ext cx="5821177" cy="4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45942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MO@70_Powerpoint_WIDESCREEN_en_fr" id="{48184AE7-0EE0-4CF5-AE4C-5E1A2DFFB9A1}" vid="{FEE5BA14-C128-4E4B-BA04-1F536956C9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F885A40FAF34FA44F4261FBDFE623" ma:contentTypeVersion="16" ma:contentTypeDescription="Create a new document." ma:contentTypeScope="" ma:versionID="515fc232c8ca48b6a26508d6ad38dc29">
  <xsd:schema xmlns:xsd="http://www.w3.org/2001/XMLSchema" xmlns:xs="http://www.w3.org/2001/XMLSchema" xmlns:p="http://schemas.microsoft.com/office/2006/metadata/properties" xmlns:ns1="http://schemas.microsoft.com/sharepoint/v3" xmlns:ns2="32697be0-4917-4b48-9b03-a68f538f312a" xmlns:ns3="96d886eb-95f6-47f3-bdfb-70dab5061c60" targetNamespace="http://schemas.microsoft.com/office/2006/metadata/properties" ma:root="true" ma:fieldsID="17d9a54f89d1b65e5d4118e6d4fe92de" ns1:_="" ns2:_="" ns3:_="">
    <xsd:import namespace="http://schemas.microsoft.com/sharepoint/v3"/>
    <xsd:import namespace="32697be0-4917-4b48-9b03-a68f538f312a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97be0-4917-4b48-9b03-a68f538f31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37CCF6-BFA6-4DFC-8CF3-86B0171B2819}"/>
</file>

<file path=customXml/itemProps2.xml><?xml version="1.0" encoding="utf-8"?>
<ds:datastoreItem xmlns:ds="http://schemas.openxmlformats.org/officeDocument/2006/customXml" ds:itemID="{F727FCF3-D210-4447-9999-135BE84AA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777BE-1691-46D3-B5EF-D93DCFCAC224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b00f30f-36d4-4fa1-aff8-52ec48b6e084"/>
    <ds:schemaRef ds:uri="c1a465f0-9ed0-43de-8189-a8c6f1075a5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475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WMO_WHITE_Powerpoint_en_fr</vt:lpstr>
      <vt:lpstr>PowerPoint Presentation</vt:lpstr>
      <vt:lpstr>Hoy</vt:lpstr>
      <vt:lpstr>El cliente OSCAR/Surface en linea</vt:lpstr>
      <vt:lpstr>El cliente OSCAR/Surface en linea – idea genral</vt:lpstr>
      <vt:lpstr>Demonstracion en directo</vt:lpstr>
      <vt:lpstr>PowerPoint Presentation</vt:lpstr>
      <vt:lpstr>El cliente OSCAR/Surface - acceso</vt:lpstr>
      <vt:lpstr>El cliente OSCAR/Surface en linea- operaciones</vt:lpstr>
      <vt:lpstr>Side-discussion: invalid XML</vt:lpstr>
      <vt:lpstr>PowerPoint Presentation</vt:lpstr>
      <vt:lpstr>Apoyo tecnico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</dc:creator>
  <cp:lastModifiedBy>Timo</cp:lastModifiedBy>
  <cp:revision>2</cp:revision>
  <dcterms:created xsi:type="dcterms:W3CDTF">2021-02-22T11:05:09Z</dcterms:created>
  <dcterms:modified xsi:type="dcterms:W3CDTF">2021-08-04T13:37:14Z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0x010100B9CF885A40FAF34FA44F4261FBDFE623</vt:lpwstr>
  </property>
</Properties>
</file>