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4" r:id="rId7"/>
    <p:sldId id="263" r:id="rId8"/>
    <p:sldId id="265" r:id="rId9"/>
    <p:sldId id="260" r:id="rId10"/>
    <p:sldId id="266" r:id="rId11"/>
    <p:sldId id="268" r:id="rId12"/>
    <p:sldId id="269" r:id="rId13"/>
    <p:sldId id="262" r:id="rId14"/>
    <p:sldId id="272" r:id="rId15"/>
    <p:sldId id="284" r:id="rId16"/>
    <p:sldId id="275" r:id="rId17"/>
    <p:sldId id="285" r:id="rId18"/>
    <p:sldId id="271" r:id="rId19"/>
    <p:sldId id="261" r:id="rId20"/>
    <p:sldId id="278" r:id="rId21"/>
    <p:sldId id="280" r:id="rId22"/>
    <p:sldId id="281" r:id="rId23"/>
    <p:sldId id="282" r:id="rId24"/>
    <p:sldId id="28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004F9F"/>
    <a:srgbClr val="F7A600"/>
    <a:srgbClr val="75B841"/>
    <a:srgbClr val="00AAD2"/>
    <a:srgbClr val="F6A600"/>
    <a:srgbClr val="B3C292"/>
    <a:srgbClr val="000000"/>
    <a:srgbClr val="BFBFB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9C4B9-CD14-4D96-B79A-10D68F23B8F1}" v="225" dt="2021-08-04T12:31:5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20" y="6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25832274-EDA0-40CB-AFA6-E0341591036C}"/>
    <pc:docChg chg="undo redo custSel addSld delSld modSld">
      <pc:chgData name="Luis Filipe NUNES" userId="4aa28c8f-af2c-4a2b-9cfc-8cf541e572a6" providerId="ADAL" clId="{25832274-EDA0-40CB-AFA6-E0341591036C}" dt="2021-08-03T16:56:33.149" v="2081" actId="14100"/>
      <pc:docMkLst>
        <pc:docMk/>
      </pc:docMkLst>
      <pc:sldChg chg="modSp">
        <pc:chgData name="Luis Filipe NUNES" userId="4aa28c8f-af2c-4a2b-9cfc-8cf541e572a6" providerId="ADAL" clId="{25832274-EDA0-40CB-AFA6-E0341591036C}" dt="2021-08-03T13:30:55.333" v="222" actId="113"/>
        <pc:sldMkLst>
          <pc:docMk/>
          <pc:sldMk cId="2389260677" sldId="256"/>
        </pc:sldMkLst>
        <pc:spChg chg="mod">
          <ac:chgData name="Luis Filipe NUNES" userId="4aa28c8f-af2c-4a2b-9cfc-8cf541e572a6" providerId="ADAL" clId="{25832274-EDA0-40CB-AFA6-E0341591036C}" dt="2021-08-03T13:30:55.333" v="222" actId="113"/>
          <ac:spMkLst>
            <pc:docMk/>
            <pc:sldMk cId="2389260677" sldId="256"/>
            <ac:spMk id="4" creationId="{DE8D5A17-7E12-4B51-AE1C-A57849E307F5}"/>
          </ac:spMkLst>
        </pc:spChg>
      </pc:sldChg>
      <pc:sldChg chg="modSp">
        <pc:chgData name="Luis Filipe NUNES" userId="4aa28c8f-af2c-4a2b-9cfc-8cf541e572a6" providerId="ADAL" clId="{25832274-EDA0-40CB-AFA6-E0341591036C}" dt="2021-08-03T16:36:41.238" v="1920"/>
        <pc:sldMkLst>
          <pc:docMk/>
          <pc:sldMk cId="2217424072" sldId="259"/>
        </pc:sldMkLst>
        <pc:spChg chg="mod">
          <ac:chgData name="Luis Filipe NUNES" userId="4aa28c8f-af2c-4a2b-9cfc-8cf541e572a6" providerId="ADAL" clId="{25832274-EDA0-40CB-AFA6-E0341591036C}" dt="2021-08-03T16:35:23.771" v="1919" actId="790"/>
          <ac:spMkLst>
            <pc:docMk/>
            <pc:sldMk cId="2217424072" sldId="259"/>
            <ac:spMk id="2" creationId="{525CB80F-A167-4CC4-BF20-FD3C159B0243}"/>
          </ac:spMkLst>
        </pc:spChg>
        <pc:spChg chg="mod">
          <ac:chgData name="Luis Filipe NUNES" userId="4aa28c8f-af2c-4a2b-9cfc-8cf541e572a6" providerId="ADAL" clId="{25832274-EDA0-40CB-AFA6-E0341591036C}" dt="2021-08-03T16:36:41.238" v="1920"/>
          <ac:spMkLst>
            <pc:docMk/>
            <pc:sldMk cId="2217424072" sldId="259"/>
            <ac:spMk id="3" creationId="{C82ECAC5-FA95-4E29-B8DB-DAFFEB28DAEA}"/>
          </ac:spMkLst>
        </pc:spChg>
      </pc:sldChg>
      <pc:sldChg chg="modSp">
        <pc:chgData name="Luis Filipe NUNES" userId="4aa28c8f-af2c-4a2b-9cfc-8cf541e572a6" providerId="ADAL" clId="{25832274-EDA0-40CB-AFA6-E0341591036C}" dt="2021-08-03T16:34:21.377" v="1911" actId="313"/>
        <pc:sldMkLst>
          <pc:docMk/>
          <pc:sldMk cId="649881850" sldId="260"/>
        </pc:sldMkLst>
        <pc:spChg chg="mod">
          <ac:chgData name="Luis Filipe NUNES" userId="4aa28c8f-af2c-4a2b-9cfc-8cf541e572a6" providerId="ADAL" clId="{25832274-EDA0-40CB-AFA6-E0341591036C}" dt="2021-08-03T16:34:21.377" v="1911" actId="313"/>
          <ac:spMkLst>
            <pc:docMk/>
            <pc:sldMk cId="649881850" sldId="260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4:24:25.686" v="515" actId="20577"/>
          <ac:spMkLst>
            <pc:docMk/>
            <pc:sldMk cId="649881850" sldId="260"/>
            <ac:spMk id="3" creationId="{F7003294-DCCD-4938-BB62-CF20CD8A8588}"/>
          </ac:spMkLst>
        </pc:spChg>
      </pc:sldChg>
      <pc:sldChg chg="addSp modSp">
        <pc:chgData name="Luis Filipe NUNES" userId="4aa28c8f-af2c-4a2b-9cfc-8cf541e572a6" providerId="ADAL" clId="{25832274-EDA0-40CB-AFA6-E0341591036C}" dt="2021-08-03T16:56:33.149" v="2081" actId="14100"/>
        <pc:sldMkLst>
          <pc:docMk/>
          <pc:sldMk cId="4168676466" sldId="261"/>
        </pc:sldMkLst>
        <pc:spChg chg="mod">
          <ac:chgData name="Luis Filipe NUNES" userId="4aa28c8f-af2c-4a2b-9cfc-8cf541e572a6" providerId="ADAL" clId="{25832274-EDA0-40CB-AFA6-E0341591036C}" dt="2021-08-03T16:55:28.384" v="2076" actId="20577"/>
          <ac:spMkLst>
            <pc:docMk/>
            <pc:sldMk cId="4168676466" sldId="261"/>
            <ac:spMk id="2" creationId="{5988A4D1-11D6-4ED0-B4FA-E32476BBC6E1}"/>
          </ac:spMkLst>
        </pc:spChg>
        <pc:grpChg chg="add mod ord">
          <ac:chgData name="Luis Filipe NUNES" userId="4aa28c8f-af2c-4a2b-9cfc-8cf541e572a6" providerId="ADAL" clId="{25832274-EDA0-40CB-AFA6-E0341591036C}" dt="2021-08-03T16:56:21.871" v="2080" actId="1076"/>
          <ac:grpSpMkLst>
            <pc:docMk/>
            <pc:sldMk cId="4168676466" sldId="261"/>
            <ac:grpSpMk id="5" creationId="{D38FE9D2-C8CE-49A7-A916-B99B40A33CB3}"/>
          </ac:grpSpMkLst>
        </pc:grpChg>
        <pc:picChg chg="mod">
          <ac:chgData name="Luis Filipe NUNES" userId="4aa28c8f-af2c-4a2b-9cfc-8cf541e572a6" providerId="ADAL" clId="{25832274-EDA0-40CB-AFA6-E0341591036C}" dt="2021-08-03T16:56:33.149" v="2081" actId="14100"/>
          <ac:picMkLst>
            <pc:docMk/>
            <pc:sldMk cId="4168676466" sldId="261"/>
            <ac:picMk id="4" creationId="{1622D3A5-D378-42C2-9C10-C1E14777D365}"/>
          </ac:picMkLst>
        </pc:picChg>
      </pc:sldChg>
      <pc:sldChg chg="modSp">
        <pc:chgData name="Luis Filipe NUNES" userId="4aa28c8f-af2c-4a2b-9cfc-8cf541e572a6" providerId="ADAL" clId="{25832274-EDA0-40CB-AFA6-E0341591036C}" dt="2021-08-03T16:32:35.305" v="1893" actId="27636"/>
        <pc:sldMkLst>
          <pc:docMk/>
          <pc:sldMk cId="2286253326" sldId="262"/>
        </pc:sldMkLst>
        <pc:spChg chg="mod">
          <ac:chgData name="Luis Filipe NUNES" userId="4aa28c8f-af2c-4a2b-9cfc-8cf541e572a6" providerId="ADAL" clId="{25832274-EDA0-40CB-AFA6-E0341591036C}" dt="2021-08-03T16:32:35.305" v="1893" actId="27636"/>
          <ac:spMkLst>
            <pc:docMk/>
            <pc:sldMk cId="2286253326" sldId="262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6:31:55.613" v="1890" actId="114"/>
          <ac:spMkLst>
            <pc:docMk/>
            <pc:sldMk cId="2286253326" sldId="262"/>
            <ac:spMk id="12" creationId="{A1D1AC38-6181-4BD7-BE2D-E70B6A0D0417}"/>
          </ac:spMkLst>
        </pc:spChg>
      </pc:sldChg>
      <pc:sldChg chg="addSp modSp">
        <pc:chgData name="Luis Filipe NUNES" userId="4aa28c8f-af2c-4a2b-9cfc-8cf541e572a6" providerId="ADAL" clId="{25832274-EDA0-40CB-AFA6-E0341591036C}" dt="2021-08-03T13:45:22.062" v="437" actId="1076"/>
        <pc:sldMkLst>
          <pc:docMk/>
          <pc:sldMk cId="38589217" sldId="263"/>
        </pc:sldMkLst>
        <pc:spChg chg="mod">
          <ac:chgData name="Luis Filipe NUNES" userId="4aa28c8f-af2c-4a2b-9cfc-8cf541e572a6" providerId="ADAL" clId="{25832274-EDA0-40CB-AFA6-E0341591036C}" dt="2021-08-03T13:43:53.903" v="427" actId="27636"/>
          <ac:spMkLst>
            <pc:docMk/>
            <pc:sldMk cId="38589217" sldId="263"/>
            <ac:spMk id="2" creationId="{C7C1CF83-6E1E-4C55-9B6C-98A7512116B4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26" creationId="{A682E9E5-A1B9-41C7-A7F9-1B46952447BE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27" creationId="{DFC1B243-B08D-4A32-BB61-A9D971784170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28" creationId="{287BA4B1-3C61-4FE4-93B7-5A9F9F76AD41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39" creationId="{449C2B23-E0F4-4AEC-8A1F-F60E6E159A0D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0" creationId="{F191D30A-78ED-47F8-8259-8F89464B9AF9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1" creationId="{FE76130E-388B-4D6D-8E83-FF6E52526289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2" creationId="{E0863D83-E303-4659-B9DF-9E96C7C343C8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3" creationId="{028594EC-63D5-4BE4-B0A5-BA18B0D92C9D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4" creationId="{37FC99E2-EE94-4AEF-8A66-5F2FF4F5C561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5" creationId="{225671FF-0F01-4EE3-A4A5-0364E0AA26A2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6" creationId="{89607141-B91D-4752-AAE3-3AFF6365678D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47" creationId="{F47CB3DC-D35B-4158-89F9-9249E3E3D6CA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50" creationId="{5026E82B-8234-48F4-88B0-2AB6EEFC46A1}"/>
          </ac:spMkLst>
        </pc:spChg>
        <pc:spChg chg="mod">
          <ac:chgData name="Luis Filipe NUNES" userId="4aa28c8f-af2c-4a2b-9cfc-8cf541e572a6" providerId="ADAL" clId="{25832274-EDA0-40CB-AFA6-E0341591036C}" dt="2021-08-03T13:44:34.447" v="428" actId="164"/>
          <ac:spMkLst>
            <pc:docMk/>
            <pc:sldMk cId="38589217" sldId="263"/>
            <ac:spMk id="52" creationId="{CBC2733D-3839-4083-9FBF-1E07C55BC271}"/>
          </ac:spMkLst>
        </pc:spChg>
        <pc:spChg chg="mod">
          <ac:chgData name="Luis Filipe NUNES" userId="4aa28c8f-af2c-4a2b-9cfc-8cf541e572a6" providerId="ADAL" clId="{25832274-EDA0-40CB-AFA6-E0341591036C}" dt="2021-08-03T13:44:54.322" v="432" actId="164"/>
          <ac:spMkLst>
            <pc:docMk/>
            <pc:sldMk cId="38589217" sldId="263"/>
            <ac:spMk id="56" creationId="{6C56A45C-9D8C-436D-835D-B9B76615FABF}"/>
          </ac:spMkLst>
        </pc:spChg>
        <pc:spChg chg="mod">
          <ac:chgData name="Luis Filipe NUNES" userId="4aa28c8f-af2c-4a2b-9cfc-8cf541e572a6" providerId="ADAL" clId="{25832274-EDA0-40CB-AFA6-E0341591036C}" dt="2021-08-03T13:44:54.322" v="432" actId="164"/>
          <ac:spMkLst>
            <pc:docMk/>
            <pc:sldMk cId="38589217" sldId="263"/>
            <ac:spMk id="57" creationId="{474B0045-2583-46E9-BD6F-E62EBF863B5F}"/>
          </ac:spMkLst>
        </pc:spChg>
        <pc:grpChg chg="add mod">
          <ac:chgData name="Luis Filipe NUNES" userId="4aa28c8f-af2c-4a2b-9cfc-8cf541e572a6" providerId="ADAL" clId="{25832274-EDA0-40CB-AFA6-E0341591036C}" dt="2021-08-03T13:44:43.992" v="431" actId="1037"/>
          <ac:grpSpMkLst>
            <pc:docMk/>
            <pc:sldMk cId="38589217" sldId="263"/>
            <ac:grpSpMk id="3" creationId="{22F1B33E-D6C3-448B-A0E9-4813E4DDCF69}"/>
          </ac:grpSpMkLst>
        </pc:grpChg>
        <pc:grpChg chg="add mod">
          <ac:chgData name="Luis Filipe NUNES" userId="4aa28c8f-af2c-4a2b-9cfc-8cf541e572a6" providerId="ADAL" clId="{25832274-EDA0-40CB-AFA6-E0341591036C}" dt="2021-08-03T13:45:22.062" v="437" actId="1076"/>
          <ac:grpSpMkLst>
            <pc:docMk/>
            <pc:sldMk cId="38589217" sldId="263"/>
            <ac:grpSpMk id="4" creationId="{50A87F49-A81D-4604-8024-4115E0A8B402}"/>
          </ac:grpSpMkLst>
        </pc:grpChg>
        <pc:picChg chg="mod">
          <ac:chgData name="Luis Filipe NUNES" userId="4aa28c8f-af2c-4a2b-9cfc-8cf541e572a6" providerId="ADAL" clId="{25832274-EDA0-40CB-AFA6-E0341591036C}" dt="2021-08-03T13:44:54.322" v="432" actId="164"/>
          <ac:picMkLst>
            <pc:docMk/>
            <pc:sldMk cId="38589217" sldId="263"/>
            <ac:picMk id="54" creationId="{6905EB54-AB3C-491A-A454-9108BF740708}"/>
          </ac:picMkLst>
        </pc:picChg>
        <pc:picChg chg="mod">
          <ac:chgData name="Luis Filipe NUNES" userId="4aa28c8f-af2c-4a2b-9cfc-8cf541e572a6" providerId="ADAL" clId="{25832274-EDA0-40CB-AFA6-E0341591036C}" dt="2021-08-03T13:44:54.322" v="432" actId="164"/>
          <ac:picMkLst>
            <pc:docMk/>
            <pc:sldMk cId="38589217" sldId="263"/>
            <ac:picMk id="55" creationId="{57FD5576-CDAF-4DA6-A554-97345A521FB0}"/>
          </ac:picMkLst>
        </pc:pic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0" creationId="{F40493E4-7215-4D75-865B-91D33D5A9AB9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1" creationId="{C7F4F98B-A587-44B0-98BF-5A4F05409B3E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2" creationId="{41BDC706-9276-4FC4-A561-4EF4196B8638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3" creationId="{780B9690-A493-44DD-A9A2-163D7E33B15A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4" creationId="{7888E631-CEB8-4540-81A3-31F2A51892C6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5" creationId="{C82AFEEC-1537-42E3-A7F3-6FDFA3526A07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6" creationId="{58FB93A9-B895-4F73-9352-4C45B8B1765D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7" creationId="{2B325785-55D4-478F-9F8A-0130700CA730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38" creationId="{DC57C326-7D29-4E79-A857-0EEA646F5003}"/>
          </ac:cxnSpMkLst>
        </pc:cxnChg>
        <pc:cxnChg chg="mod">
          <ac:chgData name="Luis Filipe NUNES" userId="4aa28c8f-af2c-4a2b-9cfc-8cf541e572a6" providerId="ADAL" clId="{25832274-EDA0-40CB-AFA6-E0341591036C}" dt="2021-08-03T13:44:34.447" v="428" actId="164"/>
          <ac:cxnSpMkLst>
            <pc:docMk/>
            <pc:sldMk cId="38589217" sldId="263"/>
            <ac:cxnSpMk id="51" creationId="{32FAE2BC-1587-4FF5-AB0B-E66182CED84D}"/>
          </ac:cxnSpMkLst>
        </pc:cxnChg>
      </pc:sldChg>
      <pc:sldChg chg="modSp">
        <pc:chgData name="Luis Filipe NUNES" userId="4aa28c8f-af2c-4a2b-9cfc-8cf541e572a6" providerId="ADAL" clId="{25832274-EDA0-40CB-AFA6-E0341591036C}" dt="2021-08-03T13:43:28.400" v="423" actId="20577"/>
        <pc:sldMkLst>
          <pc:docMk/>
          <pc:sldMk cId="1146992498" sldId="264"/>
        </pc:sldMkLst>
        <pc:spChg chg="mod">
          <ac:chgData name="Luis Filipe NUNES" userId="4aa28c8f-af2c-4a2b-9cfc-8cf541e572a6" providerId="ADAL" clId="{25832274-EDA0-40CB-AFA6-E0341591036C}" dt="2021-08-03T13:43:28.400" v="423" actId="20577"/>
          <ac:spMkLst>
            <pc:docMk/>
            <pc:sldMk cId="1146992498" sldId="264"/>
            <ac:spMk id="3" creationId="{4617895A-7D01-4A19-8FD3-5587A90B0C74}"/>
          </ac:spMkLst>
        </pc:spChg>
      </pc:sldChg>
      <pc:sldChg chg="modSp">
        <pc:chgData name="Luis Filipe NUNES" userId="4aa28c8f-af2c-4a2b-9cfc-8cf541e572a6" providerId="ADAL" clId="{25832274-EDA0-40CB-AFA6-E0341591036C}" dt="2021-08-03T16:34:40.704" v="1914" actId="313"/>
        <pc:sldMkLst>
          <pc:docMk/>
          <pc:sldMk cId="486147438" sldId="265"/>
        </pc:sldMkLst>
        <pc:spChg chg="mod">
          <ac:chgData name="Luis Filipe NUNES" userId="4aa28c8f-af2c-4a2b-9cfc-8cf541e572a6" providerId="ADAL" clId="{25832274-EDA0-40CB-AFA6-E0341591036C}" dt="2021-08-03T16:34:40.704" v="1914" actId="313"/>
          <ac:spMkLst>
            <pc:docMk/>
            <pc:sldMk cId="486147438" sldId="265"/>
            <ac:spMk id="3" creationId="{4617895A-7D01-4A19-8FD3-5587A90B0C74}"/>
          </ac:spMkLst>
        </pc:spChg>
      </pc:sldChg>
      <pc:sldChg chg="modSp">
        <pc:chgData name="Luis Filipe NUNES" userId="4aa28c8f-af2c-4a2b-9cfc-8cf541e572a6" providerId="ADAL" clId="{25832274-EDA0-40CB-AFA6-E0341591036C}" dt="2021-08-03T16:34:34.635" v="1913" actId="313"/>
        <pc:sldMkLst>
          <pc:docMk/>
          <pc:sldMk cId="3436523185" sldId="266"/>
        </pc:sldMkLst>
        <pc:spChg chg="mod">
          <ac:chgData name="Luis Filipe NUNES" userId="4aa28c8f-af2c-4a2b-9cfc-8cf541e572a6" providerId="ADAL" clId="{25832274-EDA0-40CB-AFA6-E0341591036C}" dt="2021-08-03T16:34:34.635" v="1913" actId="313"/>
          <ac:spMkLst>
            <pc:docMk/>
            <pc:sldMk cId="3436523185" sldId="266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6:34:09.594" v="1910" actId="313"/>
          <ac:spMkLst>
            <pc:docMk/>
            <pc:sldMk cId="3436523185" sldId="266"/>
            <ac:spMk id="3" creationId="{F7003294-DCCD-4938-BB62-CF20CD8A8588}"/>
          </ac:spMkLst>
        </pc:spChg>
        <pc:spChg chg="mod">
          <ac:chgData name="Luis Filipe NUNES" userId="4aa28c8f-af2c-4a2b-9cfc-8cf541e572a6" providerId="ADAL" clId="{25832274-EDA0-40CB-AFA6-E0341591036C}" dt="2021-08-03T14:25:53.383" v="617" actId="1037"/>
          <ac:spMkLst>
            <pc:docMk/>
            <pc:sldMk cId="3436523185" sldId="266"/>
            <ac:spMk id="5" creationId="{6F7BD444-2452-4BEA-A724-1443E5FDAD9A}"/>
          </ac:spMkLst>
        </pc:spChg>
        <pc:picChg chg="mod">
          <ac:chgData name="Luis Filipe NUNES" userId="4aa28c8f-af2c-4a2b-9cfc-8cf541e572a6" providerId="ADAL" clId="{25832274-EDA0-40CB-AFA6-E0341591036C}" dt="2021-08-03T14:25:37.670" v="559" actId="1076"/>
          <ac:picMkLst>
            <pc:docMk/>
            <pc:sldMk cId="3436523185" sldId="266"/>
            <ac:picMk id="4" creationId="{2514E0A2-54D7-4E3E-85EE-057FA378E041}"/>
          </ac:picMkLst>
        </pc:picChg>
      </pc:sldChg>
      <pc:sldChg chg="modSp">
        <pc:chgData name="Luis Filipe NUNES" userId="4aa28c8f-af2c-4a2b-9cfc-8cf541e572a6" providerId="ADAL" clId="{25832274-EDA0-40CB-AFA6-E0341591036C}" dt="2021-08-03T16:34:26.489" v="1912" actId="313"/>
        <pc:sldMkLst>
          <pc:docMk/>
          <pc:sldMk cId="4208147017" sldId="268"/>
        </pc:sldMkLst>
        <pc:spChg chg="mod">
          <ac:chgData name="Luis Filipe NUNES" userId="4aa28c8f-af2c-4a2b-9cfc-8cf541e572a6" providerId="ADAL" clId="{25832274-EDA0-40CB-AFA6-E0341591036C}" dt="2021-08-03T16:34:26.489" v="1912" actId="313"/>
          <ac:spMkLst>
            <pc:docMk/>
            <pc:sldMk cId="4208147017" sldId="268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6:33:51.197" v="1908" actId="790"/>
          <ac:spMkLst>
            <pc:docMk/>
            <pc:sldMk cId="4208147017" sldId="268"/>
            <ac:spMk id="3" creationId="{F7003294-DCCD-4938-BB62-CF20CD8A8588}"/>
          </ac:spMkLst>
        </pc:spChg>
        <pc:graphicFrameChg chg="mod">
          <ac:chgData name="Luis Filipe NUNES" userId="4aa28c8f-af2c-4a2b-9cfc-8cf541e572a6" providerId="ADAL" clId="{25832274-EDA0-40CB-AFA6-E0341591036C}" dt="2021-08-03T14:36:07.806" v="763" actId="14100"/>
          <ac:graphicFrameMkLst>
            <pc:docMk/>
            <pc:sldMk cId="4208147017" sldId="268"/>
            <ac:graphicFrameMk id="4" creationId="{D61502C6-0EAA-498E-BA63-8117EC56D2A5}"/>
          </ac:graphicFrameMkLst>
        </pc:graphicFrameChg>
      </pc:sldChg>
      <pc:sldChg chg="modSp">
        <pc:chgData name="Luis Filipe NUNES" userId="4aa28c8f-af2c-4a2b-9cfc-8cf541e572a6" providerId="ADAL" clId="{25832274-EDA0-40CB-AFA6-E0341591036C}" dt="2021-08-03T16:33:13.371" v="1907" actId="20577"/>
        <pc:sldMkLst>
          <pc:docMk/>
          <pc:sldMk cId="866659185" sldId="269"/>
        </pc:sldMkLst>
        <pc:spChg chg="mod">
          <ac:chgData name="Luis Filipe NUNES" userId="4aa28c8f-af2c-4a2b-9cfc-8cf541e572a6" providerId="ADAL" clId="{25832274-EDA0-40CB-AFA6-E0341591036C}" dt="2021-08-03T16:33:13.371" v="1907" actId="20577"/>
          <ac:spMkLst>
            <pc:docMk/>
            <pc:sldMk cId="866659185" sldId="269"/>
            <ac:spMk id="3" creationId="{4617895A-7D01-4A19-8FD3-5587A90B0C74}"/>
          </ac:spMkLst>
        </pc:spChg>
      </pc:sldChg>
      <pc:sldChg chg="modSp del modTransition">
        <pc:chgData name="Luis Filipe NUNES" userId="4aa28c8f-af2c-4a2b-9cfc-8cf541e572a6" providerId="ADAL" clId="{25832274-EDA0-40CB-AFA6-E0341591036C}" dt="2021-08-03T16:50:59.307" v="1952" actId="2696"/>
        <pc:sldMkLst>
          <pc:docMk/>
          <pc:sldMk cId="451766474" sldId="270"/>
        </pc:sldMkLst>
        <pc:spChg chg="mod">
          <ac:chgData name="Luis Filipe NUNES" userId="4aa28c8f-af2c-4a2b-9cfc-8cf541e572a6" providerId="ADAL" clId="{25832274-EDA0-40CB-AFA6-E0341591036C}" dt="2021-08-03T16:15:22.487" v="1655" actId="6549"/>
          <ac:spMkLst>
            <pc:docMk/>
            <pc:sldMk cId="451766474" sldId="270"/>
            <ac:spMk id="3" creationId="{F7003294-DCCD-4938-BB62-CF20CD8A8588}"/>
          </ac:spMkLst>
        </pc:spChg>
      </pc:sldChg>
      <pc:sldChg chg="modSp">
        <pc:chgData name="Luis Filipe NUNES" userId="4aa28c8f-af2c-4a2b-9cfc-8cf541e572a6" providerId="ADAL" clId="{25832274-EDA0-40CB-AFA6-E0341591036C}" dt="2021-08-03T16:29:41.116" v="1880" actId="790"/>
        <pc:sldMkLst>
          <pc:docMk/>
          <pc:sldMk cId="4120289110" sldId="271"/>
        </pc:sldMkLst>
        <pc:spChg chg="mod">
          <ac:chgData name="Luis Filipe NUNES" userId="4aa28c8f-af2c-4a2b-9cfc-8cf541e572a6" providerId="ADAL" clId="{25832274-EDA0-40CB-AFA6-E0341591036C}" dt="2021-08-03T16:29:41.116" v="1880" actId="790"/>
          <ac:spMkLst>
            <pc:docMk/>
            <pc:sldMk cId="4120289110" sldId="271"/>
            <ac:spMk id="3" creationId="{4617895A-7D01-4A19-8FD3-5587A90B0C74}"/>
          </ac:spMkLst>
        </pc:spChg>
      </pc:sldChg>
      <pc:sldChg chg="modSp">
        <pc:chgData name="Luis Filipe NUNES" userId="4aa28c8f-af2c-4a2b-9cfc-8cf541e572a6" providerId="ADAL" clId="{25832274-EDA0-40CB-AFA6-E0341591036C}" dt="2021-08-03T16:49:46.590" v="1940" actId="5793"/>
        <pc:sldMkLst>
          <pc:docMk/>
          <pc:sldMk cId="2525312497" sldId="272"/>
        </pc:sldMkLst>
        <pc:spChg chg="mod">
          <ac:chgData name="Luis Filipe NUNES" userId="4aa28c8f-af2c-4a2b-9cfc-8cf541e572a6" providerId="ADAL" clId="{25832274-EDA0-40CB-AFA6-E0341591036C}" dt="2021-08-03T16:31:16.293" v="1887" actId="114"/>
          <ac:spMkLst>
            <pc:docMk/>
            <pc:sldMk cId="2525312497" sldId="272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4:51:09.113" v="1003" actId="1036"/>
          <ac:spMkLst>
            <pc:docMk/>
            <pc:sldMk cId="2525312497" sldId="272"/>
            <ac:spMk id="5" creationId="{728DC0C3-EAC1-4463-B665-A30D35CB607F}"/>
          </ac:spMkLst>
        </pc:spChg>
        <pc:spChg chg="mod">
          <ac:chgData name="Luis Filipe NUNES" userId="4aa28c8f-af2c-4a2b-9cfc-8cf541e572a6" providerId="ADAL" clId="{25832274-EDA0-40CB-AFA6-E0341591036C}" dt="2021-08-03T16:49:46.590" v="1940" actId="5793"/>
          <ac:spMkLst>
            <pc:docMk/>
            <pc:sldMk cId="2525312497" sldId="272"/>
            <ac:spMk id="11" creationId="{DAE7CF53-7C46-4AFF-8F4C-0AFD7FB71F33}"/>
          </ac:spMkLst>
        </pc:spChg>
        <pc:spChg chg="mod">
          <ac:chgData name="Luis Filipe NUNES" userId="4aa28c8f-af2c-4a2b-9cfc-8cf541e572a6" providerId="ADAL" clId="{25832274-EDA0-40CB-AFA6-E0341591036C}" dt="2021-08-03T15:33:10.913" v="1141" actId="113"/>
          <ac:spMkLst>
            <pc:docMk/>
            <pc:sldMk cId="2525312497" sldId="272"/>
            <ac:spMk id="12" creationId="{B615DC99-8D10-4FC7-B10C-8D0EB2D00EA8}"/>
          </ac:spMkLst>
        </pc:spChg>
        <pc:spChg chg="mod">
          <ac:chgData name="Luis Filipe NUNES" userId="4aa28c8f-af2c-4a2b-9cfc-8cf541e572a6" providerId="ADAL" clId="{25832274-EDA0-40CB-AFA6-E0341591036C}" dt="2021-08-03T14:46:12.923" v="886" actId="6549"/>
          <ac:spMkLst>
            <pc:docMk/>
            <pc:sldMk cId="2525312497" sldId="272"/>
            <ac:spMk id="13" creationId="{341A496C-2A6E-4741-8803-A9ECC5959F7E}"/>
          </ac:spMkLst>
        </pc:spChg>
        <pc:spChg chg="mod">
          <ac:chgData name="Luis Filipe NUNES" userId="4aa28c8f-af2c-4a2b-9cfc-8cf541e572a6" providerId="ADAL" clId="{25832274-EDA0-40CB-AFA6-E0341591036C}" dt="2021-08-03T15:24:48.883" v="1036" actId="1038"/>
          <ac:spMkLst>
            <pc:docMk/>
            <pc:sldMk cId="2525312497" sldId="272"/>
            <ac:spMk id="19" creationId="{FE155A07-44C6-475F-99B9-C8AE1B13C667}"/>
          </ac:spMkLst>
        </pc:spChg>
        <pc:spChg chg="mod">
          <ac:chgData name="Luis Filipe NUNES" userId="4aa28c8f-af2c-4a2b-9cfc-8cf541e572a6" providerId="ADAL" clId="{25832274-EDA0-40CB-AFA6-E0341591036C}" dt="2021-08-03T14:51:33.240" v="1020" actId="20577"/>
          <ac:spMkLst>
            <pc:docMk/>
            <pc:sldMk cId="2525312497" sldId="272"/>
            <ac:spMk id="20" creationId="{F70F8B26-2888-46D9-8D99-56AC7A6B0A07}"/>
          </ac:spMkLst>
        </pc:spChg>
      </pc:sldChg>
      <pc:sldChg chg="modSp del modTransition">
        <pc:chgData name="Luis Filipe NUNES" userId="4aa28c8f-af2c-4a2b-9cfc-8cf541e572a6" providerId="ADAL" clId="{25832274-EDA0-40CB-AFA6-E0341591036C}" dt="2021-08-03T16:50:42.719" v="1948" actId="2696"/>
        <pc:sldMkLst>
          <pc:docMk/>
          <pc:sldMk cId="1810660998" sldId="274"/>
        </pc:sldMkLst>
        <pc:spChg chg="mod">
          <ac:chgData name="Luis Filipe NUNES" userId="4aa28c8f-af2c-4a2b-9cfc-8cf541e572a6" providerId="ADAL" clId="{25832274-EDA0-40CB-AFA6-E0341591036C}" dt="2021-08-03T15:30:46.882" v="1105" actId="6549"/>
          <ac:spMkLst>
            <pc:docMk/>
            <pc:sldMk cId="1810660998" sldId="274"/>
            <ac:spMk id="28" creationId="{003DC342-A01F-4EE0-B21F-BD9C5DBC6217}"/>
          </ac:spMkLst>
        </pc:spChg>
      </pc:sldChg>
      <pc:sldChg chg="addSp modSp">
        <pc:chgData name="Luis Filipe NUNES" userId="4aa28c8f-af2c-4a2b-9cfc-8cf541e572a6" providerId="ADAL" clId="{25832274-EDA0-40CB-AFA6-E0341591036C}" dt="2021-08-03T16:53:56.110" v="2019" actId="1037"/>
        <pc:sldMkLst>
          <pc:docMk/>
          <pc:sldMk cId="1268246665" sldId="275"/>
        </pc:sldMkLst>
        <pc:spChg chg="mod">
          <ac:chgData name="Luis Filipe NUNES" userId="4aa28c8f-af2c-4a2b-9cfc-8cf541e572a6" providerId="ADAL" clId="{25832274-EDA0-40CB-AFA6-E0341591036C}" dt="2021-08-03T16:30:34.861" v="1884" actId="790"/>
          <ac:spMkLst>
            <pc:docMk/>
            <pc:sldMk cId="1268246665" sldId="275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5:51:48.682" v="1443" actId="1035"/>
          <ac:spMkLst>
            <pc:docMk/>
            <pc:sldMk cId="1268246665" sldId="275"/>
            <ac:spMk id="5" creationId="{728DC0C3-EAC1-4463-B665-A30D35CB607F}"/>
          </ac:spMkLst>
        </pc:spChg>
        <pc:spChg chg="mod">
          <ac:chgData name="Luis Filipe NUNES" userId="4aa28c8f-af2c-4a2b-9cfc-8cf541e572a6" providerId="ADAL" clId="{25832274-EDA0-40CB-AFA6-E0341591036C}" dt="2021-08-03T15:51:58.508" v="1455" actId="1038"/>
          <ac:spMkLst>
            <pc:docMk/>
            <pc:sldMk cId="1268246665" sldId="275"/>
            <ac:spMk id="12" creationId="{B615DC99-8D10-4FC7-B10C-8D0EB2D00EA8}"/>
          </ac:spMkLst>
        </pc:spChg>
        <pc:spChg chg="mod">
          <ac:chgData name="Luis Filipe NUNES" userId="4aa28c8f-af2c-4a2b-9cfc-8cf541e572a6" providerId="ADAL" clId="{25832274-EDA0-40CB-AFA6-E0341591036C}" dt="2021-08-03T15:51:06.043" v="1402" actId="1076"/>
          <ac:spMkLst>
            <pc:docMk/>
            <pc:sldMk cId="1268246665" sldId="275"/>
            <ac:spMk id="13" creationId="{341A496C-2A6E-4741-8803-A9ECC5959F7E}"/>
          </ac:spMkLst>
        </pc:spChg>
        <pc:spChg chg="mod">
          <ac:chgData name="Luis Filipe NUNES" userId="4aa28c8f-af2c-4a2b-9cfc-8cf541e572a6" providerId="ADAL" clId="{25832274-EDA0-40CB-AFA6-E0341591036C}" dt="2021-08-03T15:50:24.699" v="1382" actId="164"/>
          <ac:spMkLst>
            <pc:docMk/>
            <pc:sldMk cId="1268246665" sldId="275"/>
            <ac:spMk id="25" creationId="{4C056C40-8557-40CB-A589-3B98D6FA335F}"/>
          </ac:spMkLst>
        </pc:spChg>
        <pc:spChg chg="mod">
          <ac:chgData name="Luis Filipe NUNES" userId="4aa28c8f-af2c-4a2b-9cfc-8cf541e572a6" providerId="ADAL" clId="{25832274-EDA0-40CB-AFA6-E0341591036C}" dt="2021-08-03T15:50:24.699" v="1382" actId="164"/>
          <ac:spMkLst>
            <pc:docMk/>
            <pc:sldMk cId="1268246665" sldId="275"/>
            <ac:spMk id="26" creationId="{0C8A6055-3489-41A3-A05E-2807DA7932B3}"/>
          </ac:spMkLst>
        </pc:spChg>
        <pc:spChg chg="mod">
          <ac:chgData name="Luis Filipe NUNES" userId="4aa28c8f-af2c-4a2b-9cfc-8cf541e572a6" providerId="ADAL" clId="{25832274-EDA0-40CB-AFA6-E0341591036C}" dt="2021-08-03T15:50:24.699" v="1382" actId="164"/>
          <ac:spMkLst>
            <pc:docMk/>
            <pc:sldMk cId="1268246665" sldId="275"/>
            <ac:spMk id="27" creationId="{C61ECD43-751E-414F-91EF-46BFC8194FC1}"/>
          </ac:spMkLst>
        </pc:spChg>
        <pc:spChg chg="mod">
          <ac:chgData name="Luis Filipe NUNES" userId="4aa28c8f-af2c-4a2b-9cfc-8cf541e572a6" providerId="ADAL" clId="{25832274-EDA0-40CB-AFA6-E0341591036C}" dt="2021-08-03T16:53:56.110" v="2019" actId="1037"/>
          <ac:spMkLst>
            <pc:docMk/>
            <pc:sldMk cId="1268246665" sldId="275"/>
            <ac:spMk id="28" creationId="{003DC342-A01F-4EE0-B21F-BD9C5DBC6217}"/>
          </ac:spMkLst>
        </pc:spChg>
        <pc:grpChg chg="add mod">
          <ac:chgData name="Luis Filipe NUNES" userId="4aa28c8f-af2c-4a2b-9cfc-8cf541e572a6" providerId="ADAL" clId="{25832274-EDA0-40CB-AFA6-E0341591036C}" dt="2021-08-03T15:50:50.575" v="1400" actId="1038"/>
          <ac:grpSpMkLst>
            <pc:docMk/>
            <pc:sldMk cId="1268246665" sldId="275"/>
            <ac:grpSpMk id="3" creationId="{F66B38CA-4046-4F3B-891C-052A50F3622F}"/>
          </ac:grpSpMkLst>
        </pc:grpChg>
        <pc:picChg chg="mod">
          <ac:chgData name="Luis Filipe NUNES" userId="4aa28c8f-af2c-4a2b-9cfc-8cf541e572a6" providerId="ADAL" clId="{25832274-EDA0-40CB-AFA6-E0341591036C}" dt="2021-08-03T15:50:24.699" v="1382" actId="164"/>
          <ac:picMkLst>
            <pc:docMk/>
            <pc:sldMk cId="1268246665" sldId="275"/>
            <ac:picMk id="22" creationId="{2179047D-3F65-46F6-83AF-8DB1E2EC30FF}"/>
          </ac:picMkLst>
        </pc:picChg>
      </pc:sldChg>
      <pc:sldChg chg="modSp add del modTransition">
        <pc:chgData name="Luis Filipe NUNES" userId="4aa28c8f-af2c-4a2b-9cfc-8cf541e572a6" providerId="ADAL" clId="{25832274-EDA0-40CB-AFA6-E0341591036C}" dt="2021-08-03T16:50:57.463" v="1951" actId="2696"/>
        <pc:sldMkLst>
          <pc:docMk/>
          <pc:sldMk cId="2337544537" sldId="276"/>
        </pc:sldMkLst>
        <pc:spChg chg="mod">
          <ac:chgData name="Luis Filipe NUNES" userId="4aa28c8f-af2c-4a2b-9cfc-8cf541e572a6" providerId="ADAL" clId="{25832274-EDA0-40CB-AFA6-E0341591036C}" dt="2021-08-03T15:46:05.718" v="1268" actId="6549"/>
          <ac:spMkLst>
            <pc:docMk/>
            <pc:sldMk cId="2337544537" sldId="276"/>
            <ac:spMk id="2" creationId="{5988A4D1-11D6-4ED0-B4FA-E32476BBC6E1}"/>
          </ac:spMkLst>
        </pc:spChg>
      </pc:sldChg>
      <pc:sldChg chg="modSp">
        <pc:chgData name="Luis Filipe NUNES" userId="4aa28c8f-af2c-4a2b-9cfc-8cf541e572a6" providerId="ADAL" clId="{25832274-EDA0-40CB-AFA6-E0341591036C}" dt="2021-08-03T16:27:40.364" v="1867" actId="790"/>
        <pc:sldMkLst>
          <pc:docMk/>
          <pc:sldMk cId="973490481" sldId="277"/>
        </pc:sldMkLst>
        <pc:spChg chg="mod">
          <ac:chgData name="Luis Filipe NUNES" userId="4aa28c8f-af2c-4a2b-9cfc-8cf541e572a6" providerId="ADAL" clId="{25832274-EDA0-40CB-AFA6-E0341591036C}" dt="2021-08-03T16:27:40.364" v="1867" actId="790"/>
          <ac:spMkLst>
            <pc:docMk/>
            <pc:sldMk cId="973490481" sldId="277"/>
            <ac:spMk id="4" creationId="{DE8D5A17-7E12-4B51-AE1C-A57849E307F5}"/>
          </ac:spMkLst>
        </pc:spChg>
      </pc:sldChg>
      <pc:sldChg chg="modSp">
        <pc:chgData name="Luis Filipe NUNES" userId="4aa28c8f-af2c-4a2b-9cfc-8cf541e572a6" providerId="ADAL" clId="{25832274-EDA0-40CB-AFA6-E0341591036C}" dt="2021-08-03T16:00:35.227" v="1543" actId="404"/>
        <pc:sldMkLst>
          <pc:docMk/>
          <pc:sldMk cId="3615487056" sldId="278"/>
        </pc:sldMkLst>
        <pc:spChg chg="mod">
          <ac:chgData name="Luis Filipe NUNES" userId="4aa28c8f-af2c-4a2b-9cfc-8cf541e572a6" providerId="ADAL" clId="{25832274-EDA0-40CB-AFA6-E0341591036C}" dt="2021-08-03T15:58:42.380" v="1519" actId="404"/>
          <ac:spMkLst>
            <pc:docMk/>
            <pc:sldMk cId="3615487056" sldId="278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6:00:35.227" v="1543" actId="404"/>
          <ac:spMkLst>
            <pc:docMk/>
            <pc:sldMk cId="3615487056" sldId="278"/>
            <ac:spMk id="5" creationId="{1E1D07AB-1C69-44DC-94A2-B739BE65C96C}"/>
          </ac:spMkLst>
        </pc:spChg>
      </pc:sldChg>
      <pc:sldChg chg="addSp delSp modSp">
        <pc:chgData name="Luis Filipe NUNES" userId="4aa28c8f-af2c-4a2b-9cfc-8cf541e572a6" providerId="ADAL" clId="{25832274-EDA0-40CB-AFA6-E0341591036C}" dt="2021-08-03T16:28:53.070" v="1873" actId="404"/>
        <pc:sldMkLst>
          <pc:docMk/>
          <pc:sldMk cId="417996150" sldId="280"/>
        </pc:sldMkLst>
        <pc:spChg chg="mod">
          <ac:chgData name="Luis Filipe NUNES" userId="4aa28c8f-af2c-4a2b-9cfc-8cf541e572a6" providerId="ADAL" clId="{25832274-EDA0-40CB-AFA6-E0341591036C}" dt="2021-08-03T16:28:53.070" v="1873" actId="404"/>
          <ac:spMkLst>
            <pc:docMk/>
            <pc:sldMk cId="417996150" sldId="280"/>
            <ac:spMk id="2" creationId="{5988A4D1-11D6-4ED0-B4FA-E32476BBC6E1}"/>
          </ac:spMkLst>
        </pc:spChg>
        <pc:spChg chg="del mod">
          <ac:chgData name="Luis Filipe NUNES" userId="4aa28c8f-af2c-4a2b-9cfc-8cf541e572a6" providerId="ADAL" clId="{25832274-EDA0-40CB-AFA6-E0341591036C}" dt="2021-08-03T16:05:51.449" v="1595" actId="478"/>
          <ac:spMkLst>
            <pc:docMk/>
            <pc:sldMk cId="417996150" sldId="280"/>
            <ac:spMk id="5" creationId="{0E1A0E1F-915E-40EC-9764-2569863D4540}"/>
          </ac:spMkLst>
        </pc:spChg>
        <pc:spChg chg="add mod">
          <ac:chgData name="Luis Filipe NUNES" userId="4aa28c8f-af2c-4a2b-9cfc-8cf541e572a6" providerId="ADAL" clId="{25832274-EDA0-40CB-AFA6-E0341591036C}" dt="2021-08-03T16:05:46.250" v="1594" actId="20577"/>
          <ac:spMkLst>
            <pc:docMk/>
            <pc:sldMk cId="417996150" sldId="280"/>
            <ac:spMk id="6" creationId="{8FBD317B-5161-4614-8376-A2EC36C818A4}"/>
          </ac:spMkLst>
        </pc:spChg>
      </pc:sldChg>
      <pc:sldChg chg="addSp delSp modSp">
        <pc:chgData name="Luis Filipe NUNES" userId="4aa28c8f-af2c-4a2b-9cfc-8cf541e572a6" providerId="ADAL" clId="{25832274-EDA0-40CB-AFA6-E0341591036C}" dt="2021-08-03T16:29:09.461" v="1876" actId="404"/>
        <pc:sldMkLst>
          <pc:docMk/>
          <pc:sldMk cId="1373365616" sldId="281"/>
        </pc:sldMkLst>
        <pc:spChg chg="mod">
          <ac:chgData name="Luis Filipe NUNES" userId="4aa28c8f-af2c-4a2b-9cfc-8cf541e572a6" providerId="ADAL" clId="{25832274-EDA0-40CB-AFA6-E0341591036C}" dt="2021-08-03T16:29:09.461" v="1876" actId="404"/>
          <ac:spMkLst>
            <pc:docMk/>
            <pc:sldMk cId="1373365616" sldId="281"/>
            <ac:spMk id="2" creationId="{5988A4D1-11D6-4ED0-B4FA-E32476BBC6E1}"/>
          </ac:spMkLst>
        </pc:spChg>
        <pc:spChg chg="del mod">
          <ac:chgData name="Luis Filipe NUNES" userId="4aa28c8f-af2c-4a2b-9cfc-8cf541e572a6" providerId="ADAL" clId="{25832274-EDA0-40CB-AFA6-E0341591036C}" dt="2021-08-03T16:07:02.849" v="1616" actId="478"/>
          <ac:spMkLst>
            <pc:docMk/>
            <pc:sldMk cId="1373365616" sldId="281"/>
            <ac:spMk id="5" creationId="{0E1A0E1F-915E-40EC-9764-2569863D4540}"/>
          </ac:spMkLst>
        </pc:spChg>
        <pc:spChg chg="add mod">
          <ac:chgData name="Luis Filipe NUNES" userId="4aa28c8f-af2c-4a2b-9cfc-8cf541e572a6" providerId="ADAL" clId="{25832274-EDA0-40CB-AFA6-E0341591036C}" dt="2021-08-03T16:06:47.809" v="1615" actId="20577"/>
          <ac:spMkLst>
            <pc:docMk/>
            <pc:sldMk cId="1373365616" sldId="281"/>
            <ac:spMk id="6" creationId="{D61A16F1-4DB9-4FDE-A4AB-B948755BCF46}"/>
          </ac:spMkLst>
        </pc:spChg>
      </pc:sldChg>
      <pc:sldChg chg="addSp delSp modSp">
        <pc:chgData name="Luis Filipe NUNES" userId="4aa28c8f-af2c-4a2b-9cfc-8cf541e572a6" providerId="ADAL" clId="{25832274-EDA0-40CB-AFA6-E0341591036C}" dt="2021-08-03T16:29:16.285" v="1879" actId="404"/>
        <pc:sldMkLst>
          <pc:docMk/>
          <pc:sldMk cId="56997239" sldId="282"/>
        </pc:sldMkLst>
        <pc:spChg chg="mod">
          <ac:chgData name="Luis Filipe NUNES" userId="4aa28c8f-af2c-4a2b-9cfc-8cf541e572a6" providerId="ADAL" clId="{25832274-EDA0-40CB-AFA6-E0341591036C}" dt="2021-08-03T16:29:16.285" v="1879" actId="404"/>
          <ac:spMkLst>
            <pc:docMk/>
            <pc:sldMk cId="56997239" sldId="282"/>
            <ac:spMk id="2" creationId="{5988A4D1-11D6-4ED0-B4FA-E32476BBC6E1}"/>
          </ac:spMkLst>
        </pc:spChg>
        <pc:spChg chg="add del">
          <ac:chgData name="Luis Filipe NUNES" userId="4aa28c8f-af2c-4a2b-9cfc-8cf541e572a6" providerId="ADAL" clId="{25832274-EDA0-40CB-AFA6-E0341591036C}" dt="2021-08-03T16:07:15.259" v="1619"/>
          <ac:spMkLst>
            <pc:docMk/>
            <pc:sldMk cId="56997239" sldId="282"/>
            <ac:spMk id="4" creationId="{4AE11025-F584-458E-A3FB-D42ED8615D4F}"/>
          </ac:spMkLst>
        </pc:spChg>
        <pc:spChg chg="del mod">
          <ac:chgData name="Luis Filipe NUNES" userId="4aa28c8f-af2c-4a2b-9cfc-8cf541e572a6" providerId="ADAL" clId="{25832274-EDA0-40CB-AFA6-E0341591036C}" dt="2021-08-03T16:08:09.858" v="1636" actId="478"/>
          <ac:spMkLst>
            <pc:docMk/>
            <pc:sldMk cId="56997239" sldId="282"/>
            <ac:spMk id="5" creationId="{0E1A0E1F-915E-40EC-9764-2569863D4540}"/>
          </ac:spMkLst>
        </pc:spChg>
        <pc:spChg chg="add mod">
          <ac:chgData name="Luis Filipe NUNES" userId="4aa28c8f-af2c-4a2b-9cfc-8cf541e572a6" providerId="ADAL" clId="{25832274-EDA0-40CB-AFA6-E0341591036C}" dt="2021-08-03T16:07:54.241" v="1635" actId="20577"/>
          <ac:spMkLst>
            <pc:docMk/>
            <pc:sldMk cId="56997239" sldId="282"/>
            <ac:spMk id="6" creationId="{56A06808-C3E8-4EED-9541-CBCDC76E7C29}"/>
          </ac:spMkLst>
        </pc:spChg>
      </pc:sldChg>
      <pc:sldChg chg="modSp">
        <pc:chgData name="Luis Filipe NUNES" userId="4aa28c8f-af2c-4a2b-9cfc-8cf541e572a6" providerId="ADAL" clId="{25832274-EDA0-40CB-AFA6-E0341591036C}" dt="2021-08-03T16:28:23.687" v="1870" actId="255"/>
        <pc:sldMkLst>
          <pc:docMk/>
          <pc:sldMk cId="3504471412" sldId="283"/>
        </pc:sldMkLst>
        <pc:spChg chg="mod">
          <ac:chgData name="Luis Filipe NUNES" userId="4aa28c8f-af2c-4a2b-9cfc-8cf541e572a6" providerId="ADAL" clId="{25832274-EDA0-40CB-AFA6-E0341591036C}" dt="2021-08-03T16:24:03.142" v="1814" actId="790"/>
          <ac:spMkLst>
            <pc:docMk/>
            <pc:sldMk cId="3504471412" sldId="283"/>
            <ac:spMk id="2" creationId="{67B91992-58E0-4E21-9647-C8B6C7456A3D}"/>
          </ac:spMkLst>
        </pc:spChg>
        <pc:spChg chg="mod">
          <ac:chgData name="Luis Filipe NUNES" userId="4aa28c8f-af2c-4a2b-9cfc-8cf541e572a6" providerId="ADAL" clId="{25832274-EDA0-40CB-AFA6-E0341591036C}" dt="2021-08-03T16:28:23.687" v="1870" actId="255"/>
          <ac:spMkLst>
            <pc:docMk/>
            <pc:sldMk cId="3504471412" sldId="283"/>
            <ac:spMk id="3" creationId="{68DDF58B-8A2C-4CAE-AD0A-F981CE04A1F1}"/>
          </ac:spMkLst>
        </pc:spChg>
      </pc:sldChg>
      <pc:sldChg chg="addSp delSp modSp add">
        <pc:chgData name="Luis Filipe NUNES" userId="4aa28c8f-af2c-4a2b-9cfc-8cf541e572a6" providerId="ADAL" clId="{25832274-EDA0-40CB-AFA6-E0341591036C}" dt="2021-08-03T16:50:20.847" v="1947" actId="27636"/>
        <pc:sldMkLst>
          <pc:docMk/>
          <pc:sldMk cId="3933780098" sldId="284"/>
        </pc:sldMkLst>
        <pc:spChg chg="mod">
          <ac:chgData name="Luis Filipe NUNES" userId="4aa28c8f-af2c-4a2b-9cfc-8cf541e572a6" providerId="ADAL" clId="{25832274-EDA0-40CB-AFA6-E0341591036C}" dt="2021-08-03T16:31:01.453" v="1886" actId="790"/>
          <ac:spMkLst>
            <pc:docMk/>
            <pc:sldMk cId="3933780098" sldId="284"/>
            <ac:spMk id="2" creationId="{5988A4D1-11D6-4ED0-B4FA-E32476BBC6E1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6" creationId="{83B9B429-E039-459E-991E-DAEBC21569DD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7" creationId="{067BF8B1-BE32-4C40-A942-7DE6136B6B47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8" creationId="{D14E19D0-FBFE-485F-9ABC-C11536056EAC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10" creationId="{82C58560-A32F-48FC-9440-965FBA7C533C}"/>
          </ac:spMkLst>
        </pc:spChg>
        <pc:spChg chg="mod">
          <ac:chgData name="Luis Filipe NUNES" userId="4aa28c8f-af2c-4a2b-9cfc-8cf541e572a6" providerId="ADAL" clId="{25832274-EDA0-40CB-AFA6-E0341591036C}" dt="2021-08-03T16:50:20.847" v="1947" actId="27636"/>
          <ac:spMkLst>
            <pc:docMk/>
            <pc:sldMk cId="3933780098" sldId="284"/>
            <ac:spMk id="11" creationId="{DAE7CF53-7C46-4AFF-8F4C-0AFD7FB71F33}"/>
          </ac:spMkLst>
        </pc:spChg>
        <pc:spChg chg="mod">
          <ac:chgData name="Luis Filipe NUNES" userId="4aa28c8f-af2c-4a2b-9cfc-8cf541e572a6" providerId="ADAL" clId="{25832274-EDA0-40CB-AFA6-E0341591036C}" dt="2021-08-03T15:33:05.554" v="1140" actId="113"/>
          <ac:spMkLst>
            <pc:docMk/>
            <pc:sldMk cId="3933780098" sldId="284"/>
            <ac:spMk id="12" creationId="{B615DC99-8D10-4FC7-B10C-8D0EB2D00EA8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17" creationId="{F9B6CA8D-3D9E-466D-BEA5-AB768C0A99C1}"/>
          </ac:spMkLst>
        </pc:spChg>
        <pc:spChg chg="del">
          <ac:chgData name="Luis Filipe NUNES" userId="4aa28c8f-af2c-4a2b-9cfc-8cf541e572a6" providerId="ADAL" clId="{25832274-EDA0-40CB-AFA6-E0341591036C}" dt="2021-08-03T15:29:21.801" v="1082" actId="478"/>
          <ac:spMkLst>
            <pc:docMk/>
            <pc:sldMk cId="3933780098" sldId="284"/>
            <ac:spMk id="18" creationId="{EB42D951-25D6-4A52-AB5D-8DEC43DB8FAD}"/>
          </ac:spMkLst>
        </pc:spChg>
        <pc:spChg chg="del">
          <ac:chgData name="Luis Filipe NUNES" userId="4aa28c8f-af2c-4a2b-9cfc-8cf541e572a6" providerId="ADAL" clId="{25832274-EDA0-40CB-AFA6-E0341591036C}" dt="2021-08-03T15:31:26.600" v="1116" actId="478"/>
          <ac:spMkLst>
            <pc:docMk/>
            <pc:sldMk cId="3933780098" sldId="284"/>
            <ac:spMk id="19" creationId="{FE155A07-44C6-475F-99B9-C8AE1B13C667}"/>
          </ac:spMkLst>
        </pc:spChg>
        <pc:spChg chg="del">
          <ac:chgData name="Luis Filipe NUNES" userId="4aa28c8f-af2c-4a2b-9cfc-8cf541e572a6" providerId="ADAL" clId="{25832274-EDA0-40CB-AFA6-E0341591036C}" dt="2021-08-03T15:31:29.833" v="1117" actId="478"/>
          <ac:spMkLst>
            <pc:docMk/>
            <pc:sldMk cId="3933780098" sldId="284"/>
            <ac:spMk id="20" creationId="{F70F8B26-2888-46D9-8D99-56AC7A6B0A07}"/>
          </ac:spMkLst>
        </pc:spChg>
        <pc:spChg chg="del">
          <ac:chgData name="Luis Filipe NUNES" userId="4aa28c8f-af2c-4a2b-9cfc-8cf541e572a6" providerId="ADAL" clId="{25832274-EDA0-40CB-AFA6-E0341591036C}" dt="2021-08-03T15:31:26.600" v="1116" actId="478"/>
          <ac:spMkLst>
            <pc:docMk/>
            <pc:sldMk cId="3933780098" sldId="284"/>
            <ac:spMk id="21" creationId="{67879099-5A44-4738-866B-BB202F9AE3B2}"/>
          </ac:spMkLst>
        </pc:spChg>
        <pc:spChg chg="del">
          <ac:chgData name="Luis Filipe NUNES" userId="4aa28c8f-af2c-4a2b-9cfc-8cf541e572a6" providerId="ADAL" clId="{25832274-EDA0-40CB-AFA6-E0341591036C}" dt="2021-08-03T15:31:26.600" v="1116" actId="478"/>
          <ac:spMkLst>
            <pc:docMk/>
            <pc:sldMk cId="3933780098" sldId="284"/>
            <ac:spMk id="23" creationId="{728C3603-2FDC-4A5A-8963-E91469A7FB9F}"/>
          </ac:spMkLst>
        </pc:spChg>
        <pc:spChg chg="add">
          <ac:chgData name="Luis Filipe NUNES" userId="4aa28c8f-af2c-4a2b-9cfc-8cf541e572a6" providerId="ADAL" clId="{25832274-EDA0-40CB-AFA6-E0341591036C}" dt="2021-08-03T15:29:34.953" v="1083"/>
          <ac:spMkLst>
            <pc:docMk/>
            <pc:sldMk cId="3933780098" sldId="284"/>
            <ac:spMk id="25" creationId="{998A9DD4-303B-4198-8C5C-4112394D2ACF}"/>
          </ac:spMkLst>
        </pc:spChg>
        <pc:spChg chg="add">
          <ac:chgData name="Luis Filipe NUNES" userId="4aa28c8f-af2c-4a2b-9cfc-8cf541e572a6" providerId="ADAL" clId="{25832274-EDA0-40CB-AFA6-E0341591036C}" dt="2021-08-03T15:29:34.953" v="1083"/>
          <ac:spMkLst>
            <pc:docMk/>
            <pc:sldMk cId="3933780098" sldId="284"/>
            <ac:spMk id="26" creationId="{D1A1A243-BC8D-4825-BD60-0EFF194320FD}"/>
          </ac:spMkLst>
        </pc:spChg>
        <pc:spChg chg="add">
          <ac:chgData name="Luis Filipe NUNES" userId="4aa28c8f-af2c-4a2b-9cfc-8cf541e572a6" providerId="ADAL" clId="{25832274-EDA0-40CB-AFA6-E0341591036C}" dt="2021-08-03T15:29:34.953" v="1083"/>
          <ac:spMkLst>
            <pc:docMk/>
            <pc:sldMk cId="3933780098" sldId="284"/>
            <ac:spMk id="27" creationId="{8FD52DD1-46C6-4223-B11C-48EEB56B1771}"/>
          </ac:spMkLst>
        </pc:spChg>
        <pc:spChg chg="add">
          <ac:chgData name="Luis Filipe NUNES" userId="4aa28c8f-af2c-4a2b-9cfc-8cf541e572a6" providerId="ADAL" clId="{25832274-EDA0-40CB-AFA6-E0341591036C}" dt="2021-08-03T15:29:34.953" v="1083"/>
          <ac:spMkLst>
            <pc:docMk/>
            <pc:sldMk cId="3933780098" sldId="284"/>
            <ac:spMk id="28" creationId="{46D4F1F5-B7B9-4F76-9930-03BAF5FBF898}"/>
          </ac:spMkLst>
        </pc:spChg>
        <pc:picChg chg="add del">
          <ac:chgData name="Luis Filipe NUNES" userId="4aa28c8f-af2c-4a2b-9cfc-8cf541e572a6" providerId="ADAL" clId="{25832274-EDA0-40CB-AFA6-E0341591036C}" dt="2021-08-03T15:29:15.482" v="1081" actId="478"/>
          <ac:picMkLst>
            <pc:docMk/>
            <pc:sldMk cId="3933780098" sldId="284"/>
            <ac:picMk id="4" creationId="{2098F6E8-2EB6-4E4A-8A6C-0077400690D1}"/>
          </ac:picMkLst>
        </pc:picChg>
        <pc:picChg chg="add del">
          <ac:chgData name="Luis Filipe NUNES" userId="4aa28c8f-af2c-4a2b-9cfc-8cf541e572a6" providerId="ADAL" clId="{25832274-EDA0-40CB-AFA6-E0341591036C}" dt="2021-08-03T15:29:10.049" v="1079"/>
          <ac:picMkLst>
            <pc:docMk/>
            <pc:sldMk cId="3933780098" sldId="284"/>
            <ac:picMk id="22" creationId="{89392542-CC96-4D45-B774-BD5F566E9711}"/>
          </ac:picMkLst>
        </pc:picChg>
        <pc:picChg chg="add">
          <ac:chgData name="Luis Filipe NUNES" userId="4aa28c8f-af2c-4a2b-9cfc-8cf541e572a6" providerId="ADAL" clId="{25832274-EDA0-40CB-AFA6-E0341591036C}" dt="2021-08-03T15:29:34.953" v="1083"/>
          <ac:picMkLst>
            <pc:docMk/>
            <pc:sldMk cId="3933780098" sldId="284"/>
            <ac:picMk id="24" creationId="{E0245F84-BEF3-4C70-BD3F-616D4C2B5B48}"/>
          </ac:picMkLst>
        </pc:picChg>
      </pc:sldChg>
      <pc:sldChg chg="addSp delSp modSp add">
        <pc:chgData name="Luis Filipe NUNES" userId="4aa28c8f-af2c-4a2b-9cfc-8cf541e572a6" providerId="ADAL" clId="{25832274-EDA0-40CB-AFA6-E0341591036C}" dt="2021-08-03T16:53:20.434" v="2005" actId="27636"/>
        <pc:sldMkLst>
          <pc:docMk/>
          <pc:sldMk cId="447315705" sldId="285"/>
        </pc:sldMkLst>
        <pc:spChg chg="mod">
          <ac:chgData name="Luis Filipe NUNES" userId="4aa28c8f-af2c-4a2b-9cfc-8cf541e572a6" providerId="ADAL" clId="{25832274-EDA0-40CB-AFA6-E0341591036C}" dt="2021-08-03T16:30:11.660" v="1882" actId="790"/>
          <ac:spMkLst>
            <pc:docMk/>
            <pc:sldMk cId="447315705" sldId="285"/>
            <ac:spMk id="2" creationId="{5988A4D1-11D6-4ED0-B4FA-E32476BBC6E1}"/>
          </ac:spMkLst>
        </pc:spChg>
        <pc:spChg chg="mod">
          <ac:chgData name="Luis Filipe NUNES" userId="4aa28c8f-af2c-4a2b-9cfc-8cf541e572a6" providerId="ADAL" clId="{25832274-EDA0-40CB-AFA6-E0341591036C}" dt="2021-08-03T15:52:25.142" v="1477" actId="1035"/>
          <ac:spMkLst>
            <pc:docMk/>
            <pc:sldMk cId="447315705" sldId="285"/>
            <ac:spMk id="5" creationId="{728DC0C3-EAC1-4463-B665-A30D35CB607F}"/>
          </ac:spMkLst>
        </pc:spChg>
        <pc:spChg chg="mod">
          <ac:chgData name="Luis Filipe NUNES" userId="4aa28c8f-af2c-4a2b-9cfc-8cf541e572a6" providerId="ADAL" clId="{25832274-EDA0-40CB-AFA6-E0341591036C}" dt="2021-08-03T15:50:01.700" v="1381" actId="1037"/>
          <ac:spMkLst>
            <pc:docMk/>
            <pc:sldMk cId="447315705" sldId="285"/>
            <ac:spMk id="12" creationId="{B615DC99-8D10-4FC7-B10C-8D0EB2D00EA8}"/>
          </ac:spMkLst>
        </pc:spChg>
        <pc:spChg chg="mod">
          <ac:chgData name="Luis Filipe NUNES" userId="4aa28c8f-af2c-4a2b-9cfc-8cf541e572a6" providerId="ADAL" clId="{25832274-EDA0-40CB-AFA6-E0341591036C}" dt="2021-08-03T15:49:07.439" v="1348" actId="1038"/>
          <ac:spMkLst>
            <pc:docMk/>
            <pc:sldMk cId="447315705" sldId="285"/>
            <ac:spMk id="13" creationId="{341A496C-2A6E-4741-8803-A9ECC5959F7E}"/>
          </ac:spMkLst>
        </pc:spChg>
        <pc:spChg chg="add mod">
          <ac:chgData name="Luis Filipe NUNES" userId="4aa28c8f-af2c-4a2b-9cfc-8cf541e572a6" providerId="ADAL" clId="{25832274-EDA0-40CB-AFA6-E0341591036C}" dt="2021-08-03T15:48:19.746" v="1287" actId="164"/>
          <ac:spMkLst>
            <pc:docMk/>
            <pc:sldMk cId="447315705" sldId="285"/>
            <ac:spMk id="14" creationId="{A95FCB2F-55C5-4C66-860F-6853A8AAA910}"/>
          </ac:spMkLst>
        </pc:spChg>
        <pc:spChg chg="add mod">
          <ac:chgData name="Luis Filipe NUNES" userId="4aa28c8f-af2c-4a2b-9cfc-8cf541e572a6" providerId="ADAL" clId="{25832274-EDA0-40CB-AFA6-E0341591036C}" dt="2021-08-03T15:48:19.746" v="1287" actId="164"/>
          <ac:spMkLst>
            <pc:docMk/>
            <pc:sldMk cId="447315705" sldId="285"/>
            <ac:spMk id="15" creationId="{E3C093EC-C9C0-4266-8D43-7D6FF482764B}"/>
          </ac:spMkLst>
        </pc:spChg>
        <pc:spChg chg="add mod">
          <ac:chgData name="Luis Filipe NUNES" userId="4aa28c8f-af2c-4a2b-9cfc-8cf541e572a6" providerId="ADAL" clId="{25832274-EDA0-40CB-AFA6-E0341591036C}" dt="2021-08-03T15:48:19.746" v="1287" actId="164"/>
          <ac:spMkLst>
            <pc:docMk/>
            <pc:sldMk cId="447315705" sldId="285"/>
            <ac:spMk id="16" creationId="{E78665FD-F766-46DE-8A16-5EE80078DFF4}"/>
          </ac:spMkLst>
        </pc:spChg>
        <pc:spChg chg="add mod">
          <ac:chgData name="Luis Filipe NUNES" userId="4aa28c8f-af2c-4a2b-9cfc-8cf541e572a6" providerId="ADAL" clId="{25832274-EDA0-40CB-AFA6-E0341591036C}" dt="2021-08-03T15:48:19.746" v="1287" actId="164"/>
          <ac:spMkLst>
            <pc:docMk/>
            <pc:sldMk cId="447315705" sldId="285"/>
            <ac:spMk id="17" creationId="{AEDF0D09-0D83-4D8D-AFDA-D738843FBD46}"/>
          </ac:spMkLst>
        </pc:spChg>
        <pc:spChg chg="del">
          <ac:chgData name="Luis Filipe NUNES" userId="4aa28c8f-af2c-4a2b-9cfc-8cf541e572a6" providerId="ADAL" clId="{25832274-EDA0-40CB-AFA6-E0341591036C}" dt="2021-08-03T15:46:41.541" v="1270" actId="478"/>
          <ac:spMkLst>
            <pc:docMk/>
            <pc:sldMk cId="447315705" sldId="285"/>
            <ac:spMk id="25" creationId="{4C056C40-8557-40CB-A589-3B98D6FA335F}"/>
          </ac:spMkLst>
        </pc:spChg>
        <pc:spChg chg="del">
          <ac:chgData name="Luis Filipe NUNES" userId="4aa28c8f-af2c-4a2b-9cfc-8cf541e572a6" providerId="ADAL" clId="{25832274-EDA0-40CB-AFA6-E0341591036C}" dt="2021-08-03T15:46:41.541" v="1270" actId="478"/>
          <ac:spMkLst>
            <pc:docMk/>
            <pc:sldMk cId="447315705" sldId="285"/>
            <ac:spMk id="26" creationId="{0C8A6055-3489-41A3-A05E-2807DA7932B3}"/>
          </ac:spMkLst>
        </pc:spChg>
        <pc:spChg chg="del">
          <ac:chgData name="Luis Filipe NUNES" userId="4aa28c8f-af2c-4a2b-9cfc-8cf541e572a6" providerId="ADAL" clId="{25832274-EDA0-40CB-AFA6-E0341591036C}" dt="2021-08-03T15:46:41.541" v="1270" actId="478"/>
          <ac:spMkLst>
            <pc:docMk/>
            <pc:sldMk cId="447315705" sldId="285"/>
            <ac:spMk id="27" creationId="{C61ECD43-751E-414F-91EF-46BFC8194FC1}"/>
          </ac:spMkLst>
        </pc:spChg>
        <pc:spChg chg="mod">
          <ac:chgData name="Luis Filipe NUNES" userId="4aa28c8f-af2c-4a2b-9cfc-8cf541e572a6" providerId="ADAL" clId="{25832274-EDA0-40CB-AFA6-E0341591036C}" dt="2021-08-03T16:53:20.434" v="2005" actId="27636"/>
          <ac:spMkLst>
            <pc:docMk/>
            <pc:sldMk cId="447315705" sldId="285"/>
            <ac:spMk id="28" creationId="{003DC342-A01F-4EE0-B21F-BD9C5DBC6217}"/>
          </ac:spMkLst>
        </pc:spChg>
        <pc:grpChg chg="add mod">
          <ac:chgData name="Luis Filipe NUNES" userId="4aa28c8f-af2c-4a2b-9cfc-8cf541e572a6" providerId="ADAL" clId="{25832274-EDA0-40CB-AFA6-E0341591036C}" dt="2021-08-03T15:49:29.581" v="1358" actId="1037"/>
          <ac:grpSpMkLst>
            <pc:docMk/>
            <pc:sldMk cId="447315705" sldId="285"/>
            <ac:grpSpMk id="3" creationId="{8F9FAB84-C001-4686-9275-D44347C4A3BB}"/>
          </ac:grpSpMkLst>
        </pc:grpChg>
        <pc:picChg chg="add mod">
          <ac:chgData name="Luis Filipe NUNES" userId="4aa28c8f-af2c-4a2b-9cfc-8cf541e572a6" providerId="ADAL" clId="{25832274-EDA0-40CB-AFA6-E0341591036C}" dt="2021-08-03T15:48:19.746" v="1287" actId="164"/>
          <ac:picMkLst>
            <pc:docMk/>
            <pc:sldMk cId="447315705" sldId="285"/>
            <ac:picMk id="11" creationId="{6B937CB1-8FD3-4859-8495-D77C8F970BD0}"/>
          </ac:picMkLst>
        </pc:picChg>
        <pc:picChg chg="del">
          <ac:chgData name="Luis Filipe NUNES" userId="4aa28c8f-af2c-4a2b-9cfc-8cf541e572a6" providerId="ADAL" clId="{25832274-EDA0-40CB-AFA6-E0341591036C}" dt="2021-08-03T15:46:41.541" v="1270" actId="478"/>
          <ac:picMkLst>
            <pc:docMk/>
            <pc:sldMk cId="447315705" sldId="285"/>
            <ac:picMk id="22" creationId="{2179047D-3F65-46F6-83AF-8DB1E2EC30FF}"/>
          </ac:picMkLst>
        </pc:picChg>
      </pc:sldChg>
    </pc:docChg>
  </pc:docChgLst>
  <pc:docChgLst>
    <pc:chgData name="Luis Filipe NUNES" userId="4aa28c8f-af2c-4a2b-9cfc-8cf541e572a6" providerId="ADAL" clId="{AA79C4B9-CD14-4D96-B79A-10D68F23B8F1}"/>
    <pc:docChg chg="custSel modSld">
      <pc:chgData name="Luis Filipe NUNES" userId="4aa28c8f-af2c-4a2b-9cfc-8cf541e572a6" providerId="ADAL" clId="{AA79C4B9-CD14-4D96-B79A-10D68F23B8F1}" dt="2021-08-04T13:28:31.096" v="180" actId="255"/>
      <pc:docMkLst>
        <pc:docMk/>
      </pc:docMkLst>
      <pc:sldChg chg="modSp">
        <pc:chgData name="Luis Filipe NUNES" userId="4aa28c8f-af2c-4a2b-9cfc-8cf541e572a6" providerId="ADAL" clId="{AA79C4B9-CD14-4D96-B79A-10D68F23B8F1}" dt="2021-08-04T13:28:31.096" v="180" actId="255"/>
        <pc:sldMkLst>
          <pc:docMk/>
          <pc:sldMk cId="2389260677" sldId="256"/>
        </pc:sldMkLst>
        <pc:spChg chg="mod">
          <ac:chgData name="Luis Filipe NUNES" userId="4aa28c8f-af2c-4a2b-9cfc-8cf541e572a6" providerId="ADAL" clId="{AA79C4B9-CD14-4D96-B79A-10D68F23B8F1}" dt="2021-08-04T13:28:31.096" v="180" actId="255"/>
          <ac:spMkLst>
            <pc:docMk/>
            <pc:sldMk cId="2389260677" sldId="256"/>
            <ac:spMk id="4" creationId="{DE8D5A17-7E12-4B51-AE1C-A57849E307F5}"/>
          </ac:spMkLst>
        </pc:spChg>
      </pc:sldChg>
      <pc:sldChg chg="modAnim">
        <pc:chgData name="Luis Filipe NUNES" userId="4aa28c8f-af2c-4a2b-9cfc-8cf541e572a6" providerId="ADAL" clId="{AA79C4B9-CD14-4D96-B79A-10D68F23B8F1}" dt="2021-08-04T10:16:26.982" v="0"/>
        <pc:sldMkLst>
          <pc:docMk/>
          <pc:sldMk cId="2217424072" sldId="259"/>
        </pc:sldMkLst>
      </pc:sldChg>
      <pc:sldChg chg="modAnim">
        <pc:chgData name="Luis Filipe NUNES" userId="4aa28c8f-af2c-4a2b-9cfc-8cf541e572a6" providerId="ADAL" clId="{AA79C4B9-CD14-4D96-B79A-10D68F23B8F1}" dt="2021-08-04T10:17:54.546" v="3"/>
        <pc:sldMkLst>
          <pc:docMk/>
          <pc:sldMk cId="649881850" sldId="260"/>
        </pc:sldMkLst>
      </pc:sldChg>
      <pc:sldChg chg="modAnim">
        <pc:chgData name="Luis Filipe NUNES" userId="4aa28c8f-af2c-4a2b-9cfc-8cf541e572a6" providerId="ADAL" clId="{AA79C4B9-CD14-4D96-B79A-10D68F23B8F1}" dt="2021-08-04T10:32:20.667" v="84"/>
        <pc:sldMkLst>
          <pc:docMk/>
          <pc:sldMk cId="4168676466" sldId="261"/>
        </pc:sldMkLst>
      </pc:sldChg>
      <pc:sldChg chg="modSp modAnim">
        <pc:chgData name="Luis Filipe NUNES" userId="4aa28c8f-af2c-4a2b-9cfc-8cf541e572a6" providerId="ADAL" clId="{AA79C4B9-CD14-4D96-B79A-10D68F23B8F1}" dt="2021-08-04T10:33:12.369" v="89" actId="113"/>
        <pc:sldMkLst>
          <pc:docMk/>
          <pc:sldMk cId="2286253326" sldId="262"/>
        </pc:sldMkLst>
        <pc:spChg chg="mod">
          <ac:chgData name="Luis Filipe NUNES" userId="4aa28c8f-af2c-4a2b-9cfc-8cf541e572a6" providerId="ADAL" clId="{AA79C4B9-CD14-4D96-B79A-10D68F23B8F1}" dt="2021-08-04T10:33:12.369" v="89" actId="113"/>
          <ac:spMkLst>
            <pc:docMk/>
            <pc:sldMk cId="2286253326" sldId="262"/>
            <ac:spMk id="12" creationId="{A1D1AC38-6181-4BD7-BE2D-E70B6A0D0417}"/>
          </ac:spMkLst>
        </pc:spChg>
      </pc:sldChg>
      <pc:sldChg chg="modAnim">
        <pc:chgData name="Luis Filipe NUNES" userId="4aa28c8f-af2c-4a2b-9cfc-8cf541e572a6" providerId="ADAL" clId="{AA79C4B9-CD14-4D96-B79A-10D68F23B8F1}" dt="2021-08-04T10:16:55.020" v="1"/>
        <pc:sldMkLst>
          <pc:docMk/>
          <pc:sldMk cId="38589217" sldId="263"/>
        </pc:sldMkLst>
      </pc:sldChg>
      <pc:sldChg chg="modAnim">
        <pc:chgData name="Luis Filipe NUNES" userId="4aa28c8f-af2c-4a2b-9cfc-8cf541e572a6" providerId="ADAL" clId="{AA79C4B9-CD14-4D96-B79A-10D68F23B8F1}" dt="2021-08-04T10:18:50.332" v="5"/>
        <pc:sldMkLst>
          <pc:docMk/>
          <pc:sldMk cId="3436523185" sldId="266"/>
        </pc:sldMkLst>
      </pc:sldChg>
      <pc:sldChg chg="modAnim">
        <pc:chgData name="Luis Filipe NUNES" userId="4aa28c8f-af2c-4a2b-9cfc-8cf541e572a6" providerId="ADAL" clId="{AA79C4B9-CD14-4D96-B79A-10D68F23B8F1}" dt="2021-08-04T10:19:20.637" v="7"/>
        <pc:sldMkLst>
          <pc:docMk/>
          <pc:sldMk cId="4208147017" sldId="268"/>
        </pc:sldMkLst>
      </pc:sldChg>
      <pc:sldChg chg="addSp modSp modAnim">
        <pc:chgData name="Luis Filipe NUNES" userId="4aa28c8f-af2c-4a2b-9cfc-8cf541e572a6" providerId="ADAL" clId="{AA79C4B9-CD14-4D96-B79A-10D68F23B8F1}" dt="2021-08-04T10:34:39.064" v="96" actId="113"/>
        <pc:sldMkLst>
          <pc:docMk/>
          <pc:sldMk cId="2525312497" sldId="272"/>
        </pc:sldMkLst>
        <pc:spChg chg="mod">
          <ac:chgData name="Luis Filipe NUNES" userId="4aa28c8f-af2c-4a2b-9cfc-8cf541e572a6" providerId="ADAL" clId="{AA79C4B9-CD14-4D96-B79A-10D68F23B8F1}" dt="2021-08-04T10:25:23.945" v="41" actId="20577"/>
          <ac:spMkLst>
            <pc:docMk/>
            <pc:sldMk cId="2525312497" sldId="272"/>
            <ac:spMk id="11" creationId="{DAE7CF53-7C46-4AFF-8F4C-0AFD7FB71F33}"/>
          </ac:spMkLst>
        </pc:spChg>
        <pc:spChg chg="mod">
          <ac:chgData name="Luis Filipe NUNES" userId="4aa28c8f-af2c-4a2b-9cfc-8cf541e572a6" providerId="ADAL" clId="{AA79C4B9-CD14-4D96-B79A-10D68F23B8F1}" dt="2021-08-04T10:28:56.320" v="49" actId="6549"/>
          <ac:spMkLst>
            <pc:docMk/>
            <pc:sldMk cId="2525312497" sldId="272"/>
            <ac:spMk id="12" creationId="{B615DC99-8D10-4FC7-B10C-8D0EB2D00EA8}"/>
          </ac:spMkLst>
        </pc:spChg>
        <pc:spChg chg="mod">
          <ac:chgData name="Luis Filipe NUNES" userId="4aa28c8f-af2c-4a2b-9cfc-8cf541e572a6" providerId="ADAL" clId="{AA79C4B9-CD14-4D96-B79A-10D68F23B8F1}" dt="2021-08-04T10:34:39.064" v="96" actId="113"/>
          <ac:spMkLst>
            <pc:docMk/>
            <pc:sldMk cId="2525312497" sldId="272"/>
            <ac:spMk id="13" creationId="{341A496C-2A6E-4741-8803-A9ECC5959F7E}"/>
          </ac:spMkLst>
        </pc:spChg>
        <pc:picChg chg="add mod">
          <ac:chgData name="Luis Filipe NUNES" userId="4aa28c8f-af2c-4a2b-9cfc-8cf541e572a6" providerId="ADAL" clId="{AA79C4B9-CD14-4D96-B79A-10D68F23B8F1}" dt="2021-08-04T10:28:29.818" v="48" actId="1036"/>
          <ac:picMkLst>
            <pc:docMk/>
            <pc:sldMk cId="2525312497" sldId="272"/>
            <ac:picMk id="3" creationId="{6B59EA3E-8F1D-4110-B8A3-6C7DF9E76800}"/>
          </ac:picMkLst>
        </pc:picChg>
      </pc:sldChg>
      <pc:sldChg chg="addSp modSp modAnim">
        <pc:chgData name="Luis Filipe NUNES" userId="4aa28c8f-af2c-4a2b-9cfc-8cf541e572a6" providerId="ADAL" clId="{AA79C4B9-CD14-4D96-B79A-10D68F23B8F1}" dt="2021-08-04T10:34:33.922" v="95"/>
        <pc:sldMkLst>
          <pc:docMk/>
          <pc:sldMk cId="1268246665" sldId="275"/>
        </pc:sldMkLst>
        <pc:spChg chg="mod">
          <ac:chgData name="Luis Filipe NUNES" userId="4aa28c8f-af2c-4a2b-9cfc-8cf541e572a6" providerId="ADAL" clId="{AA79C4B9-CD14-4D96-B79A-10D68F23B8F1}" dt="2021-08-04T10:33:56.431" v="93" actId="113"/>
          <ac:spMkLst>
            <pc:docMk/>
            <pc:sldMk cId="1268246665" sldId="275"/>
            <ac:spMk id="13" creationId="{341A496C-2A6E-4741-8803-A9ECC5959F7E}"/>
          </ac:spMkLst>
        </pc:spChg>
        <pc:picChg chg="add mod">
          <ac:chgData name="Luis Filipe NUNES" userId="4aa28c8f-af2c-4a2b-9cfc-8cf541e572a6" providerId="ADAL" clId="{AA79C4B9-CD14-4D96-B79A-10D68F23B8F1}" dt="2021-08-04T10:30:57.361" v="68" actId="1038"/>
          <ac:picMkLst>
            <pc:docMk/>
            <pc:sldMk cId="1268246665" sldId="275"/>
            <ac:picMk id="14" creationId="{BF7CE642-4166-459E-B4FD-8EEB497EB8E8}"/>
          </ac:picMkLst>
        </pc:picChg>
      </pc:sldChg>
      <pc:sldChg chg="modSp">
        <pc:chgData name="Luis Filipe NUNES" userId="4aa28c8f-af2c-4a2b-9cfc-8cf541e572a6" providerId="ADAL" clId="{AA79C4B9-CD14-4D96-B79A-10D68F23B8F1}" dt="2021-08-04T10:38:13.847" v="115" actId="6549"/>
        <pc:sldMkLst>
          <pc:docMk/>
          <pc:sldMk cId="973490481" sldId="277"/>
        </pc:sldMkLst>
        <pc:spChg chg="mod">
          <ac:chgData name="Luis Filipe NUNES" userId="4aa28c8f-af2c-4a2b-9cfc-8cf541e572a6" providerId="ADAL" clId="{AA79C4B9-CD14-4D96-B79A-10D68F23B8F1}" dt="2021-08-04T10:38:13.847" v="115" actId="6549"/>
          <ac:spMkLst>
            <pc:docMk/>
            <pc:sldMk cId="973490481" sldId="277"/>
            <ac:spMk id="4" creationId="{DE8D5A17-7E12-4B51-AE1C-A57849E307F5}"/>
          </ac:spMkLst>
        </pc:spChg>
      </pc:sldChg>
      <pc:sldChg chg="addSp delSp modSp delAnim modAnim">
        <pc:chgData name="Luis Filipe NUNES" userId="4aa28c8f-af2c-4a2b-9cfc-8cf541e572a6" providerId="ADAL" clId="{AA79C4B9-CD14-4D96-B79A-10D68F23B8F1}" dt="2021-08-04T12:31:54.639" v="176"/>
        <pc:sldMkLst>
          <pc:docMk/>
          <pc:sldMk cId="3504471412" sldId="283"/>
        </pc:sldMkLst>
        <pc:spChg chg="mod">
          <ac:chgData name="Luis Filipe NUNES" userId="4aa28c8f-af2c-4a2b-9cfc-8cf541e572a6" providerId="ADAL" clId="{AA79C4B9-CD14-4D96-B79A-10D68F23B8F1}" dt="2021-08-04T12:30:03.027" v="144" actId="403"/>
          <ac:spMkLst>
            <pc:docMk/>
            <pc:sldMk cId="3504471412" sldId="283"/>
            <ac:spMk id="3" creationId="{68DDF58B-8A2C-4CAE-AD0A-F981CE04A1F1}"/>
          </ac:spMkLst>
        </pc:spChg>
        <pc:picChg chg="add mod">
          <ac:chgData name="Luis Filipe NUNES" userId="4aa28c8f-af2c-4a2b-9cfc-8cf541e572a6" providerId="ADAL" clId="{AA79C4B9-CD14-4D96-B79A-10D68F23B8F1}" dt="2021-08-04T12:31:36.530" v="174" actId="14100"/>
          <ac:picMkLst>
            <pc:docMk/>
            <pc:sldMk cId="3504471412" sldId="283"/>
            <ac:picMk id="4" creationId="{CE9F3C9B-B64C-4602-93DA-03835AADA869}"/>
          </ac:picMkLst>
        </pc:picChg>
        <pc:picChg chg="add del mod">
          <ac:chgData name="Luis Filipe NUNES" userId="4aa28c8f-af2c-4a2b-9cfc-8cf541e572a6" providerId="ADAL" clId="{AA79C4B9-CD14-4D96-B79A-10D68F23B8F1}" dt="2021-08-04T12:31:11.706" v="145" actId="478"/>
          <ac:picMkLst>
            <pc:docMk/>
            <pc:sldMk cId="3504471412" sldId="283"/>
            <ac:picMk id="5" creationId="{1BCD99C6-7DD8-4701-B657-774F0EE7550B}"/>
          </ac:picMkLst>
        </pc:picChg>
        <pc:picChg chg="add mod">
          <ac:chgData name="Luis Filipe NUNES" userId="4aa28c8f-af2c-4a2b-9cfc-8cf541e572a6" providerId="ADAL" clId="{AA79C4B9-CD14-4D96-B79A-10D68F23B8F1}" dt="2021-08-04T12:31:47.161" v="175" actId="14100"/>
          <ac:picMkLst>
            <pc:docMk/>
            <pc:sldMk cId="3504471412" sldId="283"/>
            <ac:picMk id="6" creationId="{D4166975-1AE6-497B-80ED-54B685E858C2}"/>
          </ac:picMkLst>
        </pc:picChg>
      </pc:sldChg>
      <pc:sldChg chg="modSp modAnim">
        <pc:chgData name="Luis Filipe NUNES" userId="4aa28c8f-af2c-4a2b-9cfc-8cf541e572a6" providerId="ADAL" clId="{AA79C4B9-CD14-4D96-B79A-10D68F23B8F1}" dt="2021-08-04T10:33:50.912" v="92" actId="115"/>
        <pc:sldMkLst>
          <pc:docMk/>
          <pc:sldMk cId="3933780098" sldId="284"/>
        </pc:sldMkLst>
        <pc:spChg chg="mod">
          <ac:chgData name="Luis Filipe NUNES" userId="4aa28c8f-af2c-4a2b-9cfc-8cf541e572a6" providerId="ADAL" clId="{AA79C4B9-CD14-4D96-B79A-10D68F23B8F1}" dt="2021-08-04T10:30:01.400" v="54" actId="6549"/>
          <ac:spMkLst>
            <pc:docMk/>
            <pc:sldMk cId="3933780098" sldId="284"/>
            <ac:spMk id="12" creationId="{B615DC99-8D10-4FC7-B10C-8D0EB2D00EA8}"/>
          </ac:spMkLst>
        </pc:spChg>
        <pc:spChg chg="mod">
          <ac:chgData name="Luis Filipe NUNES" userId="4aa28c8f-af2c-4a2b-9cfc-8cf541e572a6" providerId="ADAL" clId="{AA79C4B9-CD14-4D96-B79A-10D68F23B8F1}" dt="2021-08-04T10:33:50.912" v="92" actId="115"/>
          <ac:spMkLst>
            <pc:docMk/>
            <pc:sldMk cId="3933780098" sldId="284"/>
            <ac:spMk id="13" creationId="{341A496C-2A6E-4741-8803-A9ECC5959F7E}"/>
          </ac:spMkLst>
        </pc:spChg>
      </pc:sldChg>
      <pc:sldChg chg="addSp modSp modAnim">
        <pc:chgData name="Luis Filipe NUNES" userId="4aa28c8f-af2c-4a2b-9cfc-8cf541e572a6" providerId="ADAL" clId="{AA79C4B9-CD14-4D96-B79A-10D68F23B8F1}" dt="2021-08-04T10:34:05.991" v="94" actId="113"/>
        <pc:sldMkLst>
          <pc:docMk/>
          <pc:sldMk cId="447315705" sldId="285"/>
        </pc:sldMkLst>
        <pc:spChg chg="mod">
          <ac:chgData name="Luis Filipe NUNES" userId="4aa28c8f-af2c-4a2b-9cfc-8cf541e572a6" providerId="ADAL" clId="{AA79C4B9-CD14-4D96-B79A-10D68F23B8F1}" dt="2021-08-04T10:31:44.261" v="79" actId="6549"/>
          <ac:spMkLst>
            <pc:docMk/>
            <pc:sldMk cId="447315705" sldId="285"/>
            <ac:spMk id="12" creationId="{B615DC99-8D10-4FC7-B10C-8D0EB2D00EA8}"/>
          </ac:spMkLst>
        </pc:spChg>
        <pc:spChg chg="mod">
          <ac:chgData name="Luis Filipe NUNES" userId="4aa28c8f-af2c-4a2b-9cfc-8cf541e572a6" providerId="ADAL" clId="{AA79C4B9-CD14-4D96-B79A-10D68F23B8F1}" dt="2021-08-04T10:34:05.991" v="94" actId="113"/>
          <ac:spMkLst>
            <pc:docMk/>
            <pc:sldMk cId="447315705" sldId="285"/>
            <ac:spMk id="13" creationId="{341A496C-2A6E-4741-8803-A9ECC5959F7E}"/>
          </ac:spMkLst>
        </pc:spChg>
        <pc:picChg chg="add mod">
          <ac:chgData name="Luis Filipe NUNES" userId="4aa28c8f-af2c-4a2b-9cfc-8cf541e572a6" providerId="ADAL" clId="{AA79C4B9-CD14-4D96-B79A-10D68F23B8F1}" dt="2021-08-04T10:31:29.488" v="78" actId="1036"/>
          <ac:picMkLst>
            <pc:docMk/>
            <pc:sldMk cId="447315705" sldId="285"/>
            <ac:picMk id="18" creationId="{F2591F10-0925-4A62-9AD6-DB57215AA3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F0AF-7D6B-4B8D-9971-18CCE78643A5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9FD5D783-F025-44C1-B9FB-B22C47D39C71}">
      <dgm:prSet phldrT="[Text]" custT="1"/>
      <dgm:spPr>
        <a:solidFill>
          <a:srgbClr val="00AAD2"/>
        </a:solidFill>
      </dgm:spPr>
      <dgm:t>
        <a:bodyPr/>
        <a:lstStyle/>
        <a:p>
          <a:endParaRPr lang="en-US" sz="1800" dirty="0"/>
        </a:p>
        <a:p>
          <a:r>
            <a:rPr lang="en-US" sz="1800" dirty="0"/>
            <a:t>Close </a:t>
          </a:r>
        </a:p>
        <a:p>
          <a:r>
            <a:rPr lang="en-US" sz="1800" dirty="0"/>
            <a:t>station</a:t>
          </a:r>
          <a:endParaRPr lang="en-CH" sz="1800" dirty="0"/>
        </a:p>
      </dgm:t>
    </dgm:pt>
    <dgm:pt modelId="{BE5855C2-646D-4DDB-9B20-9AB01D21B6C7}" type="parTrans" cxnId="{727D2A39-4233-4D07-9FDD-C1750ED663C6}">
      <dgm:prSet/>
      <dgm:spPr/>
      <dgm:t>
        <a:bodyPr/>
        <a:lstStyle/>
        <a:p>
          <a:endParaRPr lang="en-CH" sz="1400"/>
        </a:p>
      </dgm:t>
    </dgm:pt>
    <dgm:pt modelId="{97956317-B198-4304-845C-AE43C1CA500A}" type="sibTrans" cxnId="{727D2A39-4233-4D07-9FDD-C1750ED663C6}">
      <dgm:prSet/>
      <dgm:spPr/>
      <dgm:t>
        <a:bodyPr/>
        <a:lstStyle/>
        <a:p>
          <a:endParaRPr lang="en-CH" sz="1400"/>
        </a:p>
      </dgm:t>
    </dgm:pt>
    <dgm:pt modelId="{DBE88BE9-3FC6-4A9D-A3B9-8FCE01935042}">
      <dgm:prSet phldrT="[Text]" custT="1"/>
      <dgm:spPr>
        <a:solidFill>
          <a:srgbClr val="75B841"/>
        </a:solidFill>
      </dgm:spPr>
      <dgm:t>
        <a:bodyPr/>
        <a:lstStyle/>
        <a:p>
          <a:r>
            <a:rPr lang="en-US" sz="1800" dirty="0"/>
            <a:t>Close program affiliation</a:t>
          </a:r>
          <a:endParaRPr lang="en-CH" sz="1800" dirty="0"/>
        </a:p>
      </dgm:t>
    </dgm:pt>
    <dgm:pt modelId="{27292CA1-0ED2-453D-BD01-69B6FF1B1BB8}" type="parTrans" cxnId="{AD9801BA-115B-4C0E-B018-CA06B69944A6}">
      <dgm:prSet/>
      <dgm:spPr/>
      <dgm:t>
        <a:bodyPr/>
        <a:lstStyle/>
        <a:p>
          <a:endParaRPr lang="en-CH" sz="1400"/>
        </a:p>
      </dgm:t>
    </dgm:pt>
    <dgm:pt modelId="{DBA86D62-9386-43FA-8840-F43DBA51476E}" type="sibTrans" cxnId="{AD9801BA-115B-4C0E-B018-CA06B69944A6}">
      <dgm:prSet/>
      <dgm:spPr/>
      <dgm:t>
        <a:bodyPr/>
        <a:lstStyle/>
        <a:p>
          <a:endParaRPr lang="en-CH" sz="1400"/>
        </a:p>
      </dgm:t>
    </dgm:pt>
    <dgm:pt modelId="{4D3538B2-85DE-4A3B-985C-BD86E5058179}">
      <dgm:prSet phldrT="[Text]" custT="1"/>
      <dgm:spPr>
        <a:solidFill>
          <a:srgbClr val="F7A600"/>
        </a:solidFill>
      </dgm:spPr>
      <dgm:t>
        <a:bodyPr/>
        <a:lstStyle/>
        <a:p>
          <a:r>
            <a:rPr lang="en-US" sz="1800" dirty="0"/>
            <a:t>Close deployment</a:t>
          </a:r>
          <a:endParaRPr lang="en-CH" sz="1800" dirty="0"/>
        </a:p>
      </dgm:t>
    </dgm:pt>
    <dgm:pt modelId="{1FEDA666-8800-4045-970E-60B301EDA090}" type="parTrans" cxnId="{3D0BA2B3-F2C7-4837-A832-5CB9697BC406}">
      <dgm:prSet/>
      <dgm:spPr/>
      <dgm:t>
        <a:bodyPr/>
        <a:lstStyle/>
        <a:p>
          <a:endParaRPr lang="en-CH" sz="1400"/>
        </a:p>
      </dgm:t>
    </dgm:pt>
    <dgm:pt modelId="{029A91B6-EDB7-4C57-B34B-E7A6F544AE09}" type="sibTrans" cxnId="{3D0BA2B3-F2C7-4837-A832-5CB9697BC406}">
      <dgm:prSet/>
      <dgm:spPr/>
      <dgm:t>
        <a:bodyPr/>
        <a:lstStyle/>
        <a:p>
          <a:endParaRPr lang="en-CH" sz="1400"/>
        </a:p>
      </dgm:t>
    </dgm:pt>
    <dgm:pt modelId="{DD015FE8-000E-4317-90E6-D97E9471CCE7}" type="pres">
      <dgm:prSet presAssocID="{BAEAF0AF-7D6B-4B8D-9971-18CCE78643A5}" presName="Name0" presStyleCnt="0">
        <dgm:presLayoutVars>
          <dgm:dir/>
          <dgm:animLvl val="lvl"/>
          <dgm:resizeHandles val="exact"/>
        </dgm:presLayoutVars>
      </dgm:prSet>
      <dgm:spPr/>
    </dgm:pt>
    <dgm:pt modelId="{A9FF6519-1535-4A4C-8101-4B87FF8E8070}" type="pres">
      <dgm:prSet presAssocID="{9FD5D783-F025-44C1-B9FB-B22C47D39C71}" presName="Name8" presStyleCnt="0"/>
      <dgm:spPr/>
    </dgm:pt>
    <dgm:pt modelId="{0DADE798-9E02-4C86-9AB7-E9FAEAF4B32B}" type="pres">
      <dgm:prSet presAssocID="{9FD5D783-F025-44C1-B9FB-B22C47D39C71}" presName="level" presStyleLbl="node1" presStyleIdx="0" presStyleCnt="3" custScaleY="146340">
        <dgm:presLayoutVars>
          <dgm:chMax val="1"/>
          <dgm:bulletEnabled val="1"/>
        </dgm:presLayoutVars>
      </dgm:prSet>
      <dgm:spPr/>
    </dgm:pt>
    <dgm:pt modelId="{6F3915C2-AB9C-4680-87A5-8D63DBE07586}" type="pres">
      <dgm:prSet presAssocID="{9FD5D783-F025-44C1-B9FB-B22C47D39C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A47EE8-D2CD-460A-A700-5EBBC4BF3FB8}" type="pres">
      <dgm:prSet presAssocID="{DBE88BE9-3FC6-4A9D-A3B9-8FCE01935042}" presName="Name8" presStyleCnt="0"/>
      <dgm:spPr/>
    </dgm:pt>
    <dgm:pt modelId="{7B70BCF5-44D0-4E7E-99D7-3B500517D42F}" type="pres">
      <dgm:prSet presAssocID="{DBE88BE9-3FC6-4A9D-A3B9-8FCE01935042}" presName="level" presStyleLbl="node1" presStyleIdx="1" presStyleCnt="3">
        <dgm:presLayoutVars>
          <dgm:chMax val="1"/>
          <dgm:bulletEnabled val="1"/>
        </dgm:presLayoutVars>
      </dgm:prSet>
      <dgm:spPr/>
    </dgm:pt>
    <dgm:pt modelId="{542AE5B3-8907-4A7C-9EBA-9B1E2FD8DA25}" type="pres">
      <dgm:prSet presAssocID="{DBE88BE9-3FC6-4A9D-A3B9-8FCE019350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07DA18-7C28-44D5-8D41-1635ECDEB42F}" type="pres">
      <dgm:prSet presAssocID="{4D3538B2-85DE-4A3B-985C-BD86E5058179}" presName="Name8" presStyleCnt="0"/>
      <dgm:spPr/>
    </dgm:pt>
    <dgm:pt modelId="{0FD51752-087E-4D84-A6AF-1322C9A340C3}" type="pres">
      <dgm:prSet presAssocID="{4D3538B2-85DE-4A3B-985C-BD86E5058179}" presName="level" presStyleLbl="node1" presStyleIdx="2" presStyleCnt="3">
        <dgm:presLayoutVars>
          <dgm:chMax val="1"/>
          <dgm:bulletEnabled val="1"/>
        </dgm:presLayoutVars>
      </dgm:prSet>
      <dgm:spPr/>
    </dgm:pt>
    <dgm:pt modelId="{F6080C43-6000-4B1A-BFB8-2AC46A4BEC12}" type="pres">
      <dgm:prSet presAssocID="{4D3538B2-85DE-4A3B-985C-BD86E50581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6FFC91A-1BC3-42FB-A2B1-8932D2441598}" type="presOf" srcId="{BAEAF0AF-7D6B-4B8D-9971-18CCE78643A5}" destId="{DD015FE8-000E-4317-90E6-D97E9471CCE7}" srcOrd="0" destOrd="0" presId="urn:microsoft.com/office/officeart/2005/8/layout/pyramid1"/>
    <dgm:cxn modelId="{727D2A39-4233-4D07-9FDD-C1750ED663C6}" srcId="{BAEAF0AF-7D6B-4B8D-9971-18CCE78643A5}" destId="{9FD5D783-F025-44C1-B9FB-B22C47D39C71}" srcOrd="0" destOrd="0" parTransId="{BE5855C2-646D-4DDB-9B20-9AB01D21B6C7}" sibTransId="{97956317-B198-4304-845C-AE43C1CA500A}"/>
    <dgm:cxn modelId="{44DAC850-3B5D-4074-ADBE-A0538024FB1F}" type="presOf" srcId="{9FD5D783-F025-44C1-B9FB-B22C47D39C71}" destId="{0DADE798-9E02-4C86-9AB7-E9FAEAF4B32B}" srcOrd="0" destOrd="0" presId="urn:microsoft.com/office/officeart/2005/8/layout/pyramid1"/>
    <dgm:cxn modelId="{1A7CD174-8631-4118-8DE4-3EB97ECCEE17}" type="presOf" srcId="{4D3538B2-85DE-4A3B-985C-BD86E5058179}" destId="{0FD51752-087E-4D84-A6AF-1322C9A340C3}" srcOrd="0" destOrd="0" presId="urn:microsoft.com/office/officeart/2005/8/layout/pyramid1"/>
    <dgm:cxn modelId="{C742D87B-50D6-4B85-B73E-3E05B9C50A83}" type="presOf" srcId="{9FD5D783-F025-44C1-B9FB-B22C47D39C71}" destId="{6F3915C2-AB9C-4680-87A5-8D63DBE07586}" srcOrd="1" destOrd="0" presId="urn:microsoft.com/office/officeart/2005/8/layout/pyramid1"/>
    <dgm:cxn modelId="{F337F693-BCEF-4620-9AC6-319BB20A25C5}" type="presOf" srcId="{4D3538B2-85DE-4A3B-985C-BD86E5058179}" destId="{F6080C43-6000-4B1A-BFB8-2AC46A4BEC12}" srcOrd="1" destOrd="0" presId="urn:microsoft.com/office/officeart/2005/8/layout/pyramid1"/>
    <dgm:cxn modelId="{3D0BA2B3-F2C7-4837-A832-5CB9697BC406}" srcId="{BAEAF0AF-7D6B-4B8D-9971-18CCE78643A5}" destId="{4D3538B2-85DE-4A3B-985C-BD86E5058179}" srcOrd="2" destOrd="0" parTransId="{1FEDA666-8800-4045-970E-60B301EDA090}" sibTransId="{029A91B6-EDB7-4C57-B34B-E7A6F544AE09}"/>
    <dgm:cxn modelId="{AD9801BA-115B-4C0E-B018-CA06B69944A6}" srcId="{BAEAF0AF-7D6B-4B8D-9971-18CCE78643A5}" destId="{DBE88BE9-3FC6-4A9D-A3B9-8FCE01935042}" srcOrd="1" destOrd="0" parTransId="{27292CA1-0ED2-453D-BD01-69B6FF1B1BB8}" sibTransId="{DBA86D62-9386-43FA-8840-F43DBA51476E}"/>
    <dgm:cxn modelId="{CDCC3FBC-0C56-466A-8E00-D47614B01FB0}" type="presOf" srcId="{DBE88BE9-3FC6-4A9D-A3B9-8FCE01935042}" destId="{542AE5B3-8907-4A7C-9EBA-9B1E2FD8DA25}" srcOrd="1" destOrd="0" presId="urn:microsoft.com/office/officeart/2005/8/layout/pyramid1"/>
    <dgm:cxn modelId="{1A2DB5DD-454B-4860-B2C2-4323B3B71C9F}" type="presOf" srcId="{DBE88BE9-3FC6-4A9D-A3B9-8FCE01935042}" destId="{7B70BCF5-44D0-4E7E-99D7-3B500517D42F}" srcOrd="0" destOrd="0" presId="urn:microsoft.com/office/officeart/2005/8/layout/pyramid1"/>
    <dgm:cxn modelId="{B76B94B0-79C7-4C82-807F-F69FE019D22F}" type="presParOf" srcId="{DD015FE8-000E-4317-90E6-D97E9471CCE7}" destId="{A9FF6519-1535-4A4C-8101-4B87FF8E8070}" srcOrd="0" destOrd="0" presId="urn:microsoft.com/office/officeart/2005/8/layout/pyramid1"/>
    <dgm:cxn modelId="{0B475F25-6E21-45FA-877A-34C922D631B4}" type="presParOf" srcId="{A9FF6519-1535-4A4C-8101-4B87FF8E8070}" destId="{0DADE798-9E02-4C86-9AB7-E9FAEAF4B32B}" srcOrd="0" destOrd="0" presId="urn:microsoft.com/office/officeart/2005/8/layout/pyramid1"/>
    <dgm:cxn modelId="{698FF5A1-8B0A-44C8-8417-1880CCF0DE8C}" type="presParOf" srcId="{A9FF6519-1535-4A4C-8101-4B87FF8E8070}" destId="{6F3915C2-AB9C-4680-87A5-8D63DBE07586}" srcOrd="1" destOrd="0" presId="urn:microsoft.com/office/officeart/2005/8/layout/pyramid1"/>
    <dgm:cxn modelId="{06B01A7F-3BA0-4CEE-B3FA-C98A192F0084}" type="presParOf" srcId="{DD015FE8-000E-4317-90E6-D97E9471CCE7}" destId="{03A47EE8-D2CD-460A-A700-5EBBC4BF3FB8}" srcOrd="1" destOrd="0" presId="urn:microsoft.com/office/officeart/2005/8/layout/pyramid1"/>
    <dgm:cxn modelId="{7C5BB872-4D6B-4255-8384-ABC2CC0678F3}" type="presParOf" srcId="{03A47EE8-D2CD-460A-A700-5EBBC4BF3FB8}" destId="{7B70BCF5-44D0-4E7E-99D7-3B500517D42F}" srcOrd="0" destOrd="0" presId="urn:microsoft.com/office/officeart/2005/8/layout/pyramid1"/>
    <dgm:cxn modelId="{253758B8-682A-4521-882F-CC69D820FCB5}" type="presParOf" srcId="{03A47EE8-D2CD-460A-A700-5EBBC4BF3FB8}" destId="{542AE5B3-8907-4A7C-9EBA-9B1E2FD8DA25}" srcOrd="1" destOrd="0" presId="urn:microsoft.com/office/officeart/2005/8/layout/pyramid1"/>
    <dgm:cxn modelId="{736EF701-B80A-4F49-A351-307F03664943}" type="presParOf" srcId="{DD015FE8-000E-4317-90E6-D97E9471CCE7}" destId="{CE07DA18-7C28-44D5-8D41-1635ECDEB42F}" srcOrd="2" destOrd="0" presId="urn:microsoft.com/office/officeart/2005/8/layout/pyramid1"/>
    <dgm:cxn modelId="{A64D9116-0312-4A92-BC5A-CAFAD56ED79E}" type="presParOf" srcId="{CE07DA18-7C28-44D5-8D41-1635ECDEB42F}" destId="{0FD51752-087E-4D84-A6AF-1322C9A340C3}" srcOrd="0" destOrd="0" presId="urn:microsoft.com/office/officeart/2005/8/layout/pyramid1"/>
    <dgm:cxn modelId="{23E8CEC0-597A-48B9-B1D9-CBFD8C77C608}" type="presParOf" srcId="{CE07DA18-7C28-44D5-8D41-1635ECDEB42F}" destId="{F6080C43-6000-4B1A-BFB8-2AC46A4BEC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DE798-9E02-4C86-9AB7-E9FAEAF4B32B}">
      <dsp:nvSpPr>
        <dsp:cNvPr id="0" name=""/>
        <dsp:cNvSpPr/>
      </dsp:nvSpPr>
      <dsp:spPr>
        <a:xfrm>
          <a:off x="1084518" y="0"/>
          <a:ext cx="1587084" cy="1188628"/>
        </a:xfrm>
        <a:prstGeom prst="trapezoid">
          <a:avLst>
            <a:gd name="adj" fmla="val 66761"/>
          </a:avLst>
        </a:prstGeom>
        <a:solidFill>
          <a:srgbClr val="00AA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station</a:t>
          </a:r>
          <a:endParaRPr lang="en-CH" sz="1800" kern="1200" dirty="0"/>
        </a:p>
      </dsp:txBody>
      <dsp:txXfrm>
        <a:off x="1084518" y="0"/>
        <a:ext cx="1587084" cy="1188628"/>
      </dsp:txXfrm>
    </dsp:sp>
    <dsp:sp modelId="{7B70BCF5-44D0-4E7E-99D7-3B500517D42F}">
      <dsp:nvSpPr>
        <dsp:cNvPr id="0" name=""/>
        <dsp:cNvSpPr/>
      </dsp:nvSpPr>
      <dsp:spPr>
        <a:xfrm>
          <a:off x="542259" y="1188628"/>
          <a:ext cx="2671603" cy="812237"/>
        </a:xfrm>
        <a:prstGeom prst="trapezoid">
          <a:avLst>
            <a:gd name="adj" fmla="val 66761"/>
          </a:avLst>
        </a:prstGeom>
        <a:solidFill>
          <a:srgbClr val="75B8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program affiliation</a:t>
          </a:r>
          <a:endParaRPr lang="en-CH" sz="1800" kern="1200" dirty="0"/>
        </a:p>
      </dsp:txBody>
      <dsp:txXfrm>
        <a:off x="1009789" y="1188628"/>
        <a:ext cx="1736542" cy="812237"/>
      </dsp:txXfrm>
    </dsp:sp>
    <dsp:sp modelId="{0FD51752-087E-4D84-A6AF-1322C9A340C3}">
      <dsp:nvSpPr>
        <dsp:cNvPr id="0" name=""/>
        <dsp:cNvSpPr/>
      </dsp:nvSpPr>
      <dsp:spPr>
        <a:xfrm>
          <a:off x="0" y="2000865"/>
          <a:ext cx="3756121" cy="812237"/>
        </a:xfrm>
        <a:prstGeom prst="trapezoid">
          <a:avLst>
            <a:gd name="adj" fmla="val 66761"/>
          </a:avLst>
        </a:prstGeom>
        <a:solidFill>
          <a:srgbClr val="F7A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deployment</a:t>
          </a:r>
          <a:endParaRPr lang="en-CH" sz="1800" kern="1200" dirty="0"/>
        </a:p>
      </dsp:txBody>
      <dsp:txXfrm>
        <a:off x="657321" y="2000865"/>
        <a:ext cx="2441479" cy="81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F95F4-6F6F-A948-B3CB-ED7C23750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156" y="-41453"/>
            <a:ext cx="12261156" cy="69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6234-1E8D-5144-AE8B-C6949DF3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2F6C6-939D-C949-96E0-93D82AC99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E3D274-0336-1548-B843-F77B57059E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2449" y="0"/>
            <a:ext cx="12244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trp.wmo.int/course/view.php?id=146" TargetMode="External"/><Relationship Id="rId2" Type="http://schemas.openxmlformats.org/officeDocument/2006/relationships/hyperlink" Target="https://library.wmo.int/?lvl=notice_display&amp;id=208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activity-areas/wigo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Hello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Bonjour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9786" y="-55588"/>
            <a:ext cx="12281785" cy="69135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8D5A17-7E12-4B51-AE1C-A57849E307F5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0363200" cy="470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000090"/>
                </a:solidFill>
              </a:rPr>
              <a:t>Station templates</a:t>
            </a:r>
          </a:p>
          <a:p>
            <a:endParaRPr lang="en-US" sz="2000" i="1" dirty="0">
              <a:solidFill>
                <a:srgbClr val="000090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Webinar OSCAR/Surface </a:t>
            </a:r>
            <a:r>
              <a:rPr lang="es-ES" sz="2800" dirty="0">
                <a:solidFill>
                  <a:srgbClr val="000090"/>
                </a:solidFill>
              </a:rPr>
              <a:t>para la Asociación Regional III</a:t>
            </a:r>
            <a:endParaRPr lang="en-US" sz="2800" dirty="0">
              <a:solidFill>
                <a:srgbClr val="000090"/>
              </a:solidFill>
            </a:endParaRPr>
          </a:p>
          <a:p>
            <a:endParaRPr lang="en-US" sz="2000" i="1" dirty="0">
              <a:solidFill>
                <a:srgbClr val="000090"/>
              </a:solidFill>
            </a:endParaRPr>
          </a:p>
          <a:p>
            <a:r>
              <a:rPr lang="en-US" sz="3200" dirty="0">
                <a:solidFill>
                  <a:srgbClr val="000090"/>
                </a:solidFill>
              </a:rPr>
              <a:t>              Luís Nunes</a:t>
            </a:r>
          </a:p>
          <a:p>
            <a:r>
              <a:rPr lang="en-US" sz="2200" dirty="0">
                <a:solidFill>
                  <a:srgbClr val="000090"/>
                </a:solidFill>
              </a:rPr>
              <a:t>                 con Alexander Scheid </a:t>
            </a:r>
          </a:p>
          <a:p>
            <a:r>
              <a:rPr lang="en-US" sz="2000" dirty="0">
                <a:solidFill>
                  <a:srgbClr val="000090"/>
                </a:solidFill>
              </a:rPr>
              <a:t>                                          (WIGOS Branch, Infrastructure department, WMO Secretariat)</a:t>
            </a:r>
          </a:p>
          <a:p>
            <a:endParaRPr lang="en-CH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" dirty="0"/>
              <a:t>3. </a:t>
            </a:r>
            <a:r>
              <a:rPr lang="es-ES" i="1" dirty="0" err="1"/>
              <a:t>Station</a:t>
            </a:r>
            <a:r>
              <a:rPr lang="es-ES" i="1" dirty="0"/>
              <a:t> </a:t>
            </a:r>
            <a:r>
              <a:rPr lang="es-ES" i="1" dirty="0" err="1"/>
              <a:t>Templates</a:t>
            </a:r>
            <a:endParaRPr lang="es-E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023AF8-7718-4C09-AC2E-84C8956E28DA}"/>
              </a:ext>
            </a:extLst>
          </p:cNvPr>
          <p:cNvGrpSpPr>
            <a:grpSpLocks noChangeAspect="1"/>
          </p:cNvGrpSpPr>
          <p:nvPr/>
        </p:nvGrpSpPr>
        <p:grpSpPr>
          <a:xfrm>
            <a:off x="1408042" y="1405748"/>
            <a:ext cx="9375915" cy="4046504"/>
            <a:chOff x="1408042" y="1405748"/>
            <a:chExt cx="9375915" cy="40465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4C888C-4768-4D29-99F5-A4857FB5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042" y="1405748"/>
              <a:ext cx="9375915" cy="40465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33114-D43A-4BB0-B793-CCEABF11CC95}"/>
                </a:ext>
              </a:extLst>
            </p:cNvPr>
            <p:cNvSpPr/>
            <p:nvPr/>
          </p:nvSpPr>
          <p:spPr>
            <a:xfrm>
              <a:off x="3620773" y="2909234"/>
              <a:ext cx="7163184" cy="254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6CE0D6-C82A-4C54-B21C-08CD50FE6AB9}"/>
              </a:ext>
            </a:extLst>
          </p:cNvPr>
          <p:cNvSpPr/>
          <p:nvPr/>
        </p:nvSpPr>
        <p:spPr>
          <a:xfrm>
            <a:off x="1665486" y="3724712"/>
            <a:ext cx="1156844" cy="8892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6F5608-087E-4363-9D5C-04901EC8BC90}"/>
              </a:ext>
            </a:extLst>
          </p:cNvPr>
          <p:cNvSpPr/>
          <p:nvPr/>
        </p:nvSpPr>
        <p:spPr>
          <a:xfrm>
            <a:off x="2983939" y="4030828"/>
            <a:ext cx="475225" cy="277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1AC38-6181-4BD7-BE2D-E70B6A0D0417}"/>
              </a:ext>
            </a:extLst>
          </p:cNvPr>
          <p:cNvSpPr txBox="1"/>
          <p:nvPr/>
        </p:nvSpPr>
        <p:spPr>
          <a:xfrm>
            <a:off x="3620773" y="3105886"/>
            <a:ext cx="783872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Nueva función para facilitar el registro de una nueva estación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Cuatro</a:t>
            </a:r>
            <a:r>
              <a:rPr lang="es-ES" sz="2000" dirty="0"/>
              <a:t> </a:t>
            </a:r>
            <a:r>
              <a:rPr lang="es-ES" sz="2000" i="1" dirty="0" err="1"/>
              <a:t>templates</a:t>
            </a:r>
            <a:r>
              <a:rPr lang="es-ES" sz="2000" dirty="0"/>
              <a:t> (formularios) están disponibles con la versión 1.6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Los </a:t>
            </a:r>
            <a:r>
              <a:rPr lang="es-ES" sz="2000" i="1" dirty="0" err="1"/>
              <a:t>templates</a:t>
            </a:r>
            <a:r>
              <a:rPr lang="es-ES" sz="2000" dirty="0"/>
              <a:t> solo muestran los campos más importantes y </a:t>
            </a:r>
            <a:r>
              <a:rPr lang="es-ES" sz="2000" b="1" dirty="0"/>
              <a:t>obligatorios</a:t>
            </a:r>
            <a:r>
              <a:rPr lang="es-ES" sz="2000" dirty="0"/>
              <a:t> </a:t>
            </a:r>
            <a:r>
              <a:rPr lang="es-ES" sz="2000" b="1" dirty="0"/>
              <a:t>para cada tipo de estación</a:t>
            </a:r>
            <a:r>
              <a:rPr lang="es-ES" sz="2000" dirty="0"/>
              <a:t> para poder guardar la estación en OSCAR /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Proporciona más orientación a los usuarios mostrando solo opciones </a:t>
            </a:r>
            <a:r>
              <a:rPr lang="es-ES" sz="2000" b="1" dirty="0" err="1"/>
              <a:t>pre-filtradas</a:t>
            </a:r>
            <a:r>
              <a:rPr lang="es-ES" sz="2000" b="1" dirty="0"/>
              <a:t> y calculando automáticamente campos adicionales</a:t>
            </a:r>
            <a:r>
              <a:rPr lang="es-ES" sz="2000" dirty="0"/>
              <a:t> de OSCAR/Surface en segundo plano, según la información que se ingrese</a:t>
            </a:r>
          </a:p>
        </p:txBody>
      </p:sp>
    </p:spTree>
    <p:extLst>
      <p:ext uri="{BB962C8B-B14F-4D97-AF65-F5344CB8AC3E}">
        <p14:creationId xmlns:p14="http://schemas.microsoft.com/office/powerpoint/2010/main" val="22862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3. </a:t>
            </a:r>
            <a:r>
              <a:rPr lang="en-US" i="1" dirty="0"/>
              <a:t>Station Templates </a:t>
            </a:r>
            <a:r>
              <a:rPr lang="en-US" dirty="0"/>
              <a:t>- SYNOP</a:t>
            </a:r>
            <a:endParaRPr lang="en-CH" dirty="0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098F6E8-2EB6-4E4A-8A6C-00774006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24" y="1201869"/>
            <a:ext cx="4580388" cy="5551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179195"/>
            <a:ext cx="3245841" cy="129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 err="1">
                <a:solidFill>
                  <a:srgbClr val="75B841"/>
                </a:solidFill>
              </a:rPr>
              <a:t>Coordenadas</a:t>
            </a:r>
            <a:endParaRPr lang="en-US" sz="5000" dirty="0">
              <a:solidFill>
                <a:srgbClr val="75B841"/>
              </a:solidFill>
            </a:endParaRPr>
          </a:p>
          <a:p>
            <a:r>
              <a:rPr lang="es-ES" sz="3500" dirty="0"/>
              <a:t>Los campos de zona horaria, zona climática, cobertura de superficie, topografía, población y región de la OMM se calculan automáticamente en función de las coordenadas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9B429-E039-459E-991E-DAEBC21569DD}"/>
              </a:ext>
            </a:extLst>
          </p:cNvPr>
          <p:cNvSpPr/>
          <p:nvPr/>
        </p:nvSpPr>
        <p:spPr>
          <a:xfrm>
            <a:off x="4293648" y="3062293"/>
            <a:ext cx="4518025" cy="1325149"/>
          </a:xfrm>
          <a:prstGeom prst="rect">
            <a:avLst/>
          </a:prstGeom>
          <a:noFill/>
          <a:ln w="12700">
            <a:solidFill>
              <a:srgbClr val="F6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BF8B1-BE32-4C40-A942-7DE6136B6B47}"/>
              </a:ext>
            </a:extLst>
          </p:cNvPr>
          <p:cNvSpPr/>
          <p:nvPr/>
        </p:nvSpPr>
        <p:spPr>
          <a:xfrm>
            <a:off x="4293648" y="1350233"/>
            <a:ext cx="4518025" cy="839509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E19D0-FBFE-485F-9ABC-C11536056EAC}"/>
              </a:ext>
            </a:extLst>
          </p:cNvPr>
          <p:cNvSpPr/>
          <p:nvPr/>
        </p:nvSpPr>
        <p:spPr>
          <a:xfrm>
            <a:off x="4293648" y="4463256"/>
            <a:ext cx="4518025" cy="2077244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58560-A32F-48FC-9440-965FBA7C533C}"/>
              </a:ext>
            </a:extLst>
          </p:cNvPr>
          <p:cNvSpPr/>
          <p:nvPr/>
        </p:nvSpPr>
        <p:spPr>
          <a:xfrm>
            <a:off x="4293648" y="2265556"/>
            <a:ext cx="4518025" cy="720923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E7CF53-7C46-4AFF-8F4C-0AFD7FB71F33}"/>
              </a:ext>
            </a:extLst>
          </p:cNvPr>
          <p:cNvSpPr txBox="1">
            <a:spLocks/>
          </p:cNvSpPr>
          <p:nvPr/>
        </p:nvSpPr>
        <p:spPr>
          <a:xfrm>
            <a:off x="1193801" y="3062728"/>
            <a:ext cx="3020060" cy="1324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rgbClr val="F7A600"/>
                </a:solidFill>
              </a:rPr>
              <a:t>Variables y métodos de observación</a:t>
            </a:r>
            <a:endParaRPr lang="en-US" sz="2000" dirty="0">
              <a:solidFill>
                <a:srgbClr val="F7A600"/>
              </a:solidFill>
            </a:endParaRPr>
          </a:p>
          <a:p>
            <a:r>
              <a:rPr lang="es-ES" sz="1500" dirty="0" err="1"/>
              <a:t>Pre-afiliado</a:t>
            </a:r>
            <a:r>
              <a:rPr lang="es-ES" sz="1500" dirty="0"/>
              <a:t> con el programa </a:t>
            </a:r>
            <a:r>
              <a:rPr lang="es-ES" sz="1500" b="1" dirty="0"/>
              <a:t>GOS </a:t>
            </a:r>
            <a:r>
              <a:rPr lang="es-ES" sz="1500" dirty="0"/>
              <a:t>(automáticamente)</a:t>
            </a:r>
          </a:p>
          <a:p>
            <a:r>
              <a:rPr lang="es-ES" sz="1500" dirty="0"/>
              <a:t>Geometría de la observación: punto (automáticamente)</a:t>
            </a:r>
            <a:endParaRPr lang="en-US" sz="1500" dirty="0"/>
          </a:p>
          <a:p>
            <a:pPr marL="0" indent="0">
              <a:buNone/>
            </a:pPr>
            <a:endParaRPr lang="en-US" sz="18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4F9F"/>
                </a:solidFill>
              </a:rPr>
              <a:t>Calendario</a:t>
            </a:r>
            <a:endParaRPr lang="en-US" sz="2000" dirty="0">
              <a:solidFill>
                <a:srgbClr val="004F9F"/>
              </a:solidFill>
            </a:endParaRPr>
          </a:p>
          <a:p>
            <a:r>
              <a:rPr lang="es-ES" sz="1400" dirty="0"/>
              <a:t>Requerido el intercambio internacional de datos: </a:t>
            </a:r>
            <a:r>
              <a:rPr lang="es-ES" sz="1400" b="1" dirty="0"/>
              <a:t>siempre</a:t>
            </a:r>
            <a:endParaRPr lang="en-US" sz="1800" b="1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>
                <a:solidFill>
                  <a:srgbClr val="00AAD2"/>
                </a:solidFill>
              </a:rPr>
              <a:t>Información</a:t>
            </a:r>
            <a:r>
              <a:rPr lang="en-US" sz="2600" dirty="0">
                <a:solidFill>
                  <a:srgbClr val="00AAD2"/>
                </a:solidFill>
              </a:rPr>
              <a:t> </a:t>
            </a:r>
            <a:r>
              <a:rPr lang="en-US" sz="2600" dirty="0" err="1">
                <a:solidFill>
                  <a:srgbClr val="00AAD2"/>
                </a:solidFill>
              </a:rPr>
              <a:t>básica</a:t>
            </a:r>
            <a:endParaRPr lang="en-US" sz="2600" dirty="0">
              <a:solidFill>
                <a:srgbClr val="00AAD2"/>
              </a:solidFill>
            </a:endParaRPr>
          </a:p>
          <a:p>
            <a:r>
              <a:rPr lang="es-ES" sz="1800" dirty="0"/>
              <a:t>El menú de </a:t>
            </a:r>
            <a:r>
              <a:rPr lang="es-ES" sz="1800" b="1" dirty="0"/>
              <a:t>WIGOS ID </a:t>
            </a:r>
            <a:r>
              <a:rPr lang="es-ES" sz="1800" dirty="0"/>
              <a:t>muestra el código ISO del país / territorio ingresado</a:t>
            </a:r>
            <a:endParaRPr lang="en-US" sz="2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6CA8D-3D9E-466D-BEA5-AB768C0A99C1}"/>
              </a:ext>
            </a:extLst>
          </p:cNvPr>
          <p:cNvSpPr/>
          <p:nvPr/>
        </p:nvSpPr>
        <p:spPr>
          <a:xfrm>
            <a:off x="8668798" y="4147803"/>
            <a:ext cx="103202" cy="16384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42D951-25D6-4A52-AB5D-8DEC43DB8FAD}"/>
              </a:ext>
            </a:extLst>
          </p:cNvPr>
          <p:cNvSpPr/>
          <p:nvPr/>
        </p:nvSpPr>
        <p:spPr>
          <a:xfrm>
            <a:off x="8056022" y="3715667"/>
            <a:ext cx="142875" cy="14335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55A07-44C6-475F-99B9-C8AE1B13C667}"/>
              </a:ext>
            </a:extLst>
          </p:cNvPr>
          <p:cNvSpPr txBox="1"/>
          <p:nvPr/>
        </p:nvSpPr>
        <p:spPr>
          <a:xfrm>
            <a:off x="9285434" y="4026474"/>
            <a:ext cx="21613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Elimine la variable si no se observa en esta estación.</a:t>
            </a:r>
            <a:endParaRPr lang="en-CH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F8B26-2888-46D9-8D99-56AC7A6B0A07}"/>
              </a:ext>
            </a:extLst>
          </p:cNvPr>
          <p:cNvSpPr txBox="1"/>
          <p:nvPr/>
        </p:nvSpPr>
        <p:spPr>
          <a:xfrm>
            <a:off x="9261050" y="3534719"/>
            <a:ext cx="2924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Elija el método de observación </a:t>
            </a:r>
            <a:r>
              <a:rPr lang="es-ES" sz="1400" dirty="0" err="1"/>
              <a:t>adequado</a:t>
            </a:r>
            <a:r>
              <a:rPr lang="es-ES" sz="1400" dirty="0"/>
              <a:t> desde el árbol </a:t>
            </a:r>
            <a:r>
              <a:rPr lang="es-ES" sz="1400" dirty="0" err="1"/>
              <a:t>prefiltrado</a:t>
            </a:r>
            <a:endParaRPr lang="en-CH" sz="14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7879099-5A44-4738-866B-BB202F9AE3B2}"/>
              </a:ext>
            </a:extLst>
          </p:cNvPr>
          <p:cNvSpPr/>
          <p:nvPr/>
        </p:nvSpPr>
        <p:spPr>
          <a:xfrm>
            <a:off x="8947347" y="3715667"/>
            <a:ext cx="268252" cy="142145"/>
          </a:xfrm>
          <a:prstGeom prst="rightArrow">
            <a:avLst>
              <a:gd name="adj1" fmla="val 50000"/>
              <a:gd name="adj2" fmla="val 9020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28C3603-2FDC-4A5A-8963-E91469A7FB9F}"/>
              </a:ext>
            </a:extLst>
          </p:cNvPr>
          <p:cNvSpPr/>
          <p:nvPr/>
        </p:nvSpPr>
        <p:spPr>
          <a:xfrm>
            <a:off x="8947347" y="4158654"/>
            <a:ext cx="268252" cy="142145"/>
          </a:xfrm>
          <a:prstGeom prst="rightArrow">
            <a:avLst>
              <a:gd name="adj1" fmla="val 50000"/>
              <a:gd name="adj2" fmla="val 9020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9EA3E-8F1D-4110-B8A3-6C7DF9E7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431" y="4472684"/>
            <a:ext cx="1164568" cy="2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7" grpId="0" animBg="1"/>
      <p:bldP spid="18" grpId="0" animBg="1"/>
      <p:bldP spid="19" grpId="0"/>
      <p:bldP spid="20" grpId="0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es-ES" dirty="0"/>
              <a:t>3. </a:t>
            </a:r>
            <a:r>
              <a:rPr lang="es-ES" i="1" dirty="0" err="1"/>
              <a:t>Station</a:t>
            </a:r>
            <a:r>
              <a:rPr lang="es-ES" i="1" dirty="0"/>
              <a:t> </a:t>
            </a:r>
            <a:r>
              <a:rPr lang="es-ES" i="1" dirty="0" err="1"/>
              <a:t>Templates</a:t>
            </a:r>
            <a:r>
              <a:rPr lang="es-ES" i="1" dirty="0"/>
              <a:t> </a:t>
            </a:r>
            <a:r>
              <a:rPr lang="es-ES" dirty="0"/>
              <a:t>– Estaciones Automáticas </a:t>
            </a:r>
            <a:r>
              <a:rPr lang="es-ES" sz="4000" dirty="0"/>
              <a:t>(AWS)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8947347" y="2179195"/>
            <a:ext cx="3245841" cy="129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 err="1">
                <a:solidFill>
                  <a:srgbClr val="75B841"/>
                </a:solidFill>
              </a:rPr>
              <a:t>Coordenadas</a:t>
            </a:r>
            <a:endParaRPr lang="en-US" sz="5000" dirty="0">
              <a:solidFill>
                <a:srgbClr val="75B841"/>
              </a:solidFill>
            </a:endParaRPr>
          </a:p>
          <a:p>
            <a:r>
              <a:rPr lang="es-ES" sz="3500" dirty="0"/>
              <a:t>Los campos de zona horaria, zona climática, cobertura de superficie, topografía, población y región de la OMM se calculan automáticamente en función de las coordenadas</a:t>
            </a:r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E7CF53-7C46-4AFF-8F4C-0AFD7FB71F33}"/>
              </a:ext>
            </a:extLst>
          </p:cNvPr>
          <p:cNvSpPr txBox="1">
            <a:spLocks/>
          </p:cNvSpPr>
          <p:nvPr/>
        </p:nvSpPr>
        <p:spPr>
          <a:xfrm>
            <a:off x="865632" y="2858727"/>
            <a:ext cx="3348229" cy="137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7A600"/>
                </a:solidFill>
              </a:rPr>
              <a:t>Variables y </a:t>
            </a:r>
            <a:r>
              <a:rPr lang="en-US" sz="2400" dirty="0" err="1">
                <a:solidFill>
                  <a:srgbClr val="F7A600"/>
                </a:solidFill>
              </a:rPr>
              <a:t>métodos</a:t>
            </a:r>
            <a:r>
              <a:rPr lang="en-US" sz="2400" dirty="0">
                <a:solidFill>
                  <a:srgbClr val="F7A600"/>
                </a:solidFill>
              </a:rPr>
              <a:t> de </a:t>
            </a:r>
            <a:r>
              <a:rPr lang="en-US" sz="2400" dirty="0" err="1">
                <a:solidFill>
                  <a:srgbClr val="F7A600"/>
                </a:solidFill>
              </a:rPr>
              <a:t>observación</a:t>
            </a:r>
            <a:endParaRPr lang="en-US" sz="2400" dirty="0">
              <a:solidFill>
                <a:srgbClr val="F7A600"/>
              </a:solidFill>
            </a:endParaRPr>
          </a:p>
          <a:p>
            <a:r>
              <a:rPr lang="es-ES" sz="1600" dirty="0"/>
              <a:t>Sin </a:t>
            </a:r>
            <a:r>
              <a:rPr lang="es-ES" sz="1600" dirty="0" err="1"/>
              <a:t>pre-afiliación</a:t>
            </a:r>
            <a:r>
              <a:rPr lang="es-ES" sz="1600" dirty="0"/>
              <a:t>. Se puede elegir la afiliación correcta</a:t>
            </a:r>
          </a:p>
          <a:p>
            <a:r>
              <a:rPr lang="es-ES" sz="1600" dirty="0"/>
              <a:t>Geometría de la observación: punto (automáticamente)</a:t>
            </a:r>
            <a:endParaRPr lang="en-US" sz="1600" dirty="0"/>
          </a:p>
          <a:p>
            <a:pPr marL="0" indent="0">
              <a:buNone/>
            </a:pPr>
            <a:endParaRPr lang="en-US" sz="1800" dirty="0">
              <a:solidFill>
                <a:srgbClr val="F7A600"/>
              </a:solidFill>
            </a:endParaRP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8947347" y="4740712"/>
            <a:ext cx="3238063" cy="111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4F9F"/>
                </a:solidFill>
              </a:rPr>
              <a:t>Calendario</a:t>
            </a:r>
            <a:endParaRPr lang="en-US" sz="2000" dirty="0">
              <a:solidFill>
                <a:srgbClr val="004F9F"/>
              </a:solidFill>
            </a:endParaRPr>
          </a:p>
          <a:p>
            <a:r>
              <a:rPr lang="es-ES" sz="1400" dirty="0"/>
              <a:t>Requerido el intercambio internacional de datos: </a:t>
            </a:r>
            <a:r>
              <a:rPr lang="es-ES" sz="1400" b="1" dirty="0"/>
              <a:t>opcional</a:t>
            </a:r>
            <a:endParaRPr lang="en-US" sz="1800" b="1" dirty="0">
              <a:solidFill>
                <a:srgbClr val="004F9F"/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1332145" y="1351156"/>
            <a:ext cx="2881715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>
                <a:solidFill>
                  <a:srgbClr val="00AAD2"/>
                </a:solidFill>
              </a:rPr>
              <a:t>Información</a:t>
            </a:r>
            <a:r>
              <a:rPr lang="en-US" sz="2600" dirty="0">
                <a:solidFill>
                  <a:srgbClr val="00AAD2"/>
                </a:solidFill>
              </a:rPr>
              <a:t> </a:t>
            </a:r>
            <a:r>
              <a:rPr lang="en-US" sz="2600" dirty="0" err="1">
                <a:solidFill>
                  <a:srgbClr val="00AAD2"/>
                </a:solidFill>
              </a:rPr>
              <a:t>básica</a:t>
            </a:r>
            <a:endParaRPr lang="en-US" sz="2600" dirty="0">
              <a:solidFill>
                <a:srgbClr val="00AAD2"/>
              </a:solidFill>
            </a:endParaRPr>
          </a:p>
          <a:p>
            <a:r>
              <a:rPr lang="es-ES" sz="1800" dirty="0"/>
              <a:t>El menú de </a:t>
            </a:r>
            <a:r>
              <a:rPr lang="es-ES" sz="1800" b="1" dirty="0"/>
              <a:t>WIGOS ID</a:t>
            </a:r>
            <a:r>
              <a:rPr lang="es-ES" sz="1800" dirty="0"/>
              <a:t> muestra el código ISO del país / territorio ingresado</a:t>
            </a:r>
            <a:endParaRPr lang="en-US" sz="23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245F84-BEF3-4C70-BD3F-616D4C2B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59995" y="1165712"/>
            <a:ext cx="4212505" cy="5588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8A9DD4-303B-4198-8C5C-4112394D2ACF}"/>
              </a:ext>
            </a:extLst>
          </p:cNvPr>
          <p:cNvSpPr/>
          <p:nvPr/>
        </p:nvSpPr>
        <p:spPr>
          <a:xfrm>
            <a:off x="4402715" y="2858727"/>
            <a:ext cx="4107295" cy="1625632"/>
          </a:xfrm>
          <a:prstGeom prst="rect">
            <a:avLst/>
          </a:prstGeom>
          <a:noFill/>
          <a:ln w="12700">
            <a:solidFill>
              <a:srgbClr val="F6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A1A243-BC8D-4825-BD60-0EFF194320FD}"/>
              </a:ext>
            </a:extLst>
          </p:cNvPr>
          <p:cNvSpPr/>
          <p:nvPr/>
        </p:nvSpPr>
        <p:spPr>
          <a:xfrm>
            <a:off x="4402715" y="1333455"/>
            <a:ext cx="4107295" cy="792000"/>
          </a:xfrm>
          <a:prstGeom prst="rect">
            <a:avLst/>
          </a:prstGeom>
          <a:noFill/>
          <a:ln w="12700">
            <a:solidFill>
              <a:srgbClr val="00AA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D52DD1-46C6-4223-B11C-48EEB56B1771}"/>
              </a:ext>
            </a:extLst>
          </p:cNvPr>
          <p:cNvSpPr/>
          <p:nvPr/>
        </p:nvSpPr>
        <p:spPr>
          <a:xfrm>
            <a:off x="4402715" y="4567310"/>
            <a:ext cx="4107295" cy="1973189"/>
          </a:xfrm>
          <a:prstGeom prst="rect">
            <a:avLst/>
          </a:prstGeom>
          <a:noFill/>
          <a:ln w="12700">
            <a:solidFill>
              <a:srgbClr val="004F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D4F1F5-B7B9-4F76-9930-03BAF5FBF898}"/>
              </a:ext>
            </a:extLst>
          </p:cNvPr>
          <p:cNvSpPr/>
          <p:nvPr/>
        </p:nvSpPr>
        <p:spPr>
          <a:xfrm>
            <a:off x="4402715" y="2186091"/>
            <a:ext cx="4107295" cy="612000"/>
          </a:xfrm>
          <a:prstGeom prst="rect">
            <a:avLst/>
          </a:prstGeom>
          <a:noFill/>
          <a:ln w="12700">
            <a:solidFill>
              <a:srgbClr val="75B8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3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" dirty="0"/>
              <a:t>3. </a:t>
            </a:r>
            <a:r>
              <a:rPr lang="es-ES" i="1" dirty="0" err="1"/>
              <a:t>Station</a:t>
            </a:r>
            <a:r>
              <a:rPr lang="es-ES" i="1" dirty="0"/>
              <a:t> </a:t>
            </a:r>
            <a:r>
              <a:rPr lang="es-ES" i="1" dirty="0" err="1"/>
              <a:t>Templates</a:t>
            </a:r>
            <a:r>
              <a:rPr lang="es-ES" i="1" dirty="0"/>
              <a:t> </a:t>
            </a:r>
            <a:r>
              <a:rPr lang="es-ES" dirty="0"/>
              <a:t>– Estaciones </a:t>
            </a:r>
            <a:r>
              <a:rPr lang="es-ES" i="1" dirty="0" err="1"/>
              <a:t>Pilot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9099746" y="2692274"/>
            <a:ext cx="3085664" cy="1290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solidFill>
                  <a:srgbClr val="75B841"/>
                </a:solidFill>
              </a:rPr>
              <a:t>Coordenadas</a:t>
            </a:r>
            <a:endParaRPr lang="en-US" sz="6600" dirty="0">
              <a:solidFill>
                <a:srgbClr val="75B841"/>
              </a:solidFill>
            </a:endParaRPr>
          </a:p>
          <a:p>
            <a:r>
              <a:rPr lang="es-ES" sz="4400" dirty="0"/>
              <a:t>Los campos de zona horaria, zona climática, cobertura de superficie, topografía, población y región de la OMM se calculan automática- mente en función de coordenadas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9142419" y="4740713"/>
            <a:ext cx="3031237" cy="995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>
                <a:solidFill>
                  <a:srgbClr val="004F9F"/>
                </a:solidFill>
              </a:rPr>
              <a:t>Calendario</a:t>
            </a:r>
            <a:endParaRPr lang="en-US" sz="3200" dirty="0">
              <a:solidFill>
                <a:srgbClr val="004F9F"/>
              </a:solidFill>
            </a:endParaRPr>
          </a:p>
          <a:p>
            <a:r>
              <a:rPr lang="es-ES" sz="1800" dirty="0"/>
              <a:t>Requerido para el intercambio internacional de datos: </a:t>
            </a:r>
            <a:r>
              <a:rPr lang="es-ES" sz="1800" b="1" dirty="0"/>
              <a:t>siempre</a:t>
            </a:r>
            <a:endParaRPr lang="en-US" sz="2600" b="1" dirty="0">
              <a:solidFill>
                <a:srgbClr val="004F9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616924" y="1399209"/>
            <a:ext cx="2767881" cy="108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00AAD2"/>
                </a:solidFill>
              </a:rPr>
              <a:t>Información</a:t>
            </a:r>
            <a:r>
              <a:rPr lang="en-US" sz="4000" dirty="0">
                <a:solidFill>
                  <a:srgbClr val="00AAD2"/>
                </a:solidFill>
              </a:rPr>
              <a:t> </a:t>
            </a:r>
            <a:r>
              <a:rPr lang="en-US" sz="4000" dirty="0" err="1">
                <a:solidFill>
                  <a:srgbClr val="00AAD2"/>
                </a:solidFill>
              </a:rPr>
              <a:t>básica</a:t>
            </a:r>
            <a:endParaRPr lang="en-US" sz="4000" dirty="0">
              <a:solidFill>
                <a:srgbClr val="00AAD2"/>
              </a:solidFill>
            </a:endParaRPr>
          </a:p>
          <a:p>
            <a:r>
              <a:rPr lang="es-ES" dirty="0"/>
              <a:t>El menú de </a:t>
            </a:r>
            <a:r>
              <a:rPr lang="es-ES" b="1" dirty="0"/>
              <a:t>WIGOS ID </a:t>
            </a:r>
            <a:r>
              <a:rPr lang="es-ES" dirty="0"/>
              <a:t>muestra el código ISO del país / territorio ingresado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B38CA-4046-4F3B-891C-052A50F3622F}"/>
              </a:ext>
            </a:extLst>
          </p:cNvPr>
          <p:cNvGrpSpPr>
            <a:grpSpLocks noChangeAspect="1"/>
          </p:cNvGrpSpPr>
          <p:nvPr/>
        </p:nvGrpSpPr>
        <p:grpSpPr>
          <a:xfrm>
            <a:off x="3226604" y="1351156"/>
            <a:ext cx="5928616" cy="5403212"/>
            <a:chOff x="4100026" y="1351156"/>
            <a:chExt cx="4811354" cy="4384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179047D-3F65-46F6-83AF-8DB1E2EC3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100026" y="1351156"/>
              <a:ext cx="4811354" cy="43849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056C40-8557-40CB-A589-3B98D6FA335F}"/>
                </a:ext>
              </a:extLst>
            </p:cNvPr>
            <p:cNvSpPr/>
            <p:nvPr/>
          </p:nvSpPr>
          <p:spPr>
            <a:xfrm>
              <a:off x="4150360" y="1560555"/>
              <a:ext cx="4716000" cy="871200"/>
            </a:xfrm>
            <a:prstGeom prst="rect">
              <a:avLst/>
            </a:prstGeom>
            <a:noFill/>
            <a:ln w="12700">
              <a:solidFill>
                <a:srgbClr val="00AAD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8A6055-3489-41A3-A05E-2807DA7932B3}"/>
                </a:ext>
              </a:extLst>
            </p:cNvPr>
            <p:cNvSpPr/>
            <p:nvPr/>
          </p:nvSpPr>
          <p:spPr>
            <a:xfrm>
              <a:off x="4150360" y="3369774"/>
              <a:ext cx="4716000" cy="2137069"/>
            </a:xfrm>
            <a:prstGeom prst="rect">
              <a:avLst/>
            </a:prstGeom>
            <a:noFill/>
            <a:ln w="12700">
              <a:solidFill>
                <a:srgbClr val="004F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1ECD43-751E-414F-91EF-46BFC8194FC1}"/>
                </a:ext>
              </a:extLst>
            </p:cNvPr>
            <p:cNvSpPr/>
            <p:nvPr/>
          </p:nvSpPr>
          <p:spPr>
            <a:xfrm>
              <a:off x="4150360" y="2518580"/>
              <a:ext cx="4716000" cy="764370"/>
            </a:xfrm>
            <a:prstGeom prst="rect">
              <a:avLst/>
            </a:prstGeom>
            <a:noFill/>
            <a:ln w="12700">
              <a:solidFill>
                <a:srgbClr val="75B84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3DC342-A01F-4EE0-B21F-BD9C5DBC6217}"/>
              </a:ext>
            </a:extLst>
          </p:cNvPr>
          <p:cNvSpPr txBox="1">
            <a:spLocks/>
          </p:cNvSpPr>
          <p:nvPr/>
        </p:nvSpPr>
        <p:spPr>
          <a:xfrm>
            <a:off x="341376" y="3170528"/>
            <a:ext cx="3031237" cy="22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solidFill>
                  <a:srgbClr val="F7A600"/>
                </a:solidFill>
              </a:rPr>
              <a:t>Variables y métodos de observación</a:t>
            </a:r>
            <a:endParaRPr lang="es-ES" sz="2600" dirty="0">
              <a:solidFill>
                <a:srgbClr val="F7A600"/>
              </a:solidFill>
            </a:endParaRPr>
          </a:p>
          <a:p>
            <a:r>
              <a:rPr lang="es-ES" sz="2000" dirty="0"/>
              <a:t>No visible para la estación piloto porque está predefinido (</a:t>
            </a:r>
            <a:r>
              <a:rPr lang="es-ES" sz="2000" i="1" dirty="0" err="1"/>
              <a:t>Upper-wind</a:t>
            </a:r>
            <a:r>
              <a:rPr lang="es-ES" sz="2000" i="1" dirty="0"/>
              <a:t> </a:t>
            </a:r>
            <a:r>
              <a:rPr lang="es-ES" sz="2000" i="1" dirty="0" err="1"/>
              <a:t>with</a:t>
            </a:r>
            <a:r>
              <a:rPr lang="es-ES" sz="2000" i="1" dirty="0"/>
              <a:t> </a:t>
            </a:r>
            <a:r>
              <a:rPr lang="es-ES" sz="2000" i="1" dirty="0" err="1"/>
              <a:t>Radiosonde</a:t>
            </a:r>
            <a:r>
              <a:rPr lang="es-ES" sz="2000" i="1" dirty="0"/>
              <a:t> (tracking </a:t>
            </a:r>
            <a:r>
              <a:rPr lang="es-ES" sz="2000" i="1" dirty="0" err="1"/>
              <a:t>unspecified</a:t>
            </a:r>
            <a:r>
              <a:rPr lang="es-ES" sz="2000" i="1" dirty="0"/>
              <a:t>)</a:t>
            </a:r>
            <a:r>
              <a:rPr lang="es-ES" sz="2000" dirty="0"/>
              <a:t>)</a:t>
            </a:r>
          </a:p>
          <a:p>
            <a:r>
              <a:rPr lang="es-ES" sz="2000" dirty="0" err="1"/>
              <a:t>Pre-afiliado</a:t>
            </a:r>
            <a:r>
              <a:rPr lang="es-ES" sz="2000" dirty="0"/>
              <a:t> con el programa </a:t>
            </a:r>
            <a:r>
              <a:rPr lang="es-ES" sz="2000" b="1" dirty="0"/>
              <a:t>GOS</a:t>
            </a:r>
            <a:r>
              <a:rPr lang="es-ES" sz="2000" dirty="0"/>
              <a:t> (automáticamente)</a:t>
            </a:r>
            <a:endParaRPr lang="es-ES" sz="2000" b="1" dirty="0"/>
          </a:p>
          <a:p>
            <a:r>
              <a:rPr lang="es-ES" sz="2000" dirty="0"/>
              <a:t>Geometría de la observación: perfil vertical (automáticamente)</a:t>
            </a:r>
            <a:endParaRPr lang="en-US" sz="2000" dirty="0">
              <a:solidFill>
                <a:srgbClr val="F7A6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CE642-4166-459E-B4FD-8EEB497E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490" y="3853247"/>
            <a:ext cx="1164568" cy="2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" dirty="0"/>
              <a:t>3. </a:t>
            </a:r>
            <a:r>
              <a:rPr lang="es-ES" i="1" dirty="0" err="1"/>
              <a:t>Station</a:t>
            </a:r>
            <a:r>
              <a:rPr lang="es-ES" i="1" dirty="0"/>
              <a:t> </a:t>
            </a:r>
            <a:r>
              <a:rPr lang="es-ES" i="1" dirty="0" err="1"/>
              <a:t>Templates</a:t>
            </a:r>
            <a:r>
              <a:rPr lang="es-ES" i="1" dirty="0"/>
              <a:t> </a:t>
            </a:r>
            <a:r>
              <a:rPr lang="es-ES" dirty="0"/>
              <a:t>– </a:t>
            </a:r>
            <a:r>
              <a:rPr lang="es-ES" dirty="0" err="1"/>
              <a:t>Radiosondeos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DC0C3-EAC1-4463-B665-A30D35CB607F}"/>
              </a:ext>
            </a:extLst>
          </p:cNvPr>
          <p:cNvSpPr txBox="1">
            <a:spLocks/>
          </p:cNvSpPr>
          <p:nvPr/>
        </p:nvSpPr>
        <p:spPr>
          <a:xfrm>
            <a:off x="9008307" y="2667890"/>
            <a:ext cx="3164911" cy="1331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solidFill>
                  <a:srgbClr val="75B841"/>
                </a:solidFill>
              </a:rPr>
              <a:t>Coordenadas</a:t>
            </a:r>
            <a:endParaRPr lang="en-US" sz="6600" dirty="0">
              <a:solidFill>
                <a:srgbClr val="75B841"/>
              </a:solidFill>
            </a:endParaRPr>
          </a:p>
          <a:p>
            <a:r>
              <a:rPr lang="es-ES" sz="4400" dirty="0"/>
              <a:t>Los campos de zona horaria, zona climática, cobertura de superficie, topografía, población y región de la OMM se calculan automáticamente en función de las coordenadas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5DC99-8D10-4FC7-B10C-8D0EB2D00EA8}"/>
              </a:ext>
            </a:extLst>
          </p:cNvPr>
          <p:cNvSpPr txBox="1">
            <a:spLocks/>
          </p:cNvSpPr>
          <p:nvPr/>
        </p:nvSpPr>
        <p:spPr>
          <a:xfrm>
            <a:off x="9118035" y="4740713"/>
            <a:ext cx="3037389" cy="995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>
                <a:solidFill>
                  <a:srgbClr val="004F9F"/>
                </a:solidFill>
              </a:rPr>
              <a:t>Calendario</a:t>
            </a:r>
            <a:endParaRPr lang="en-US" sz="3200" dirty="0">
              <a:solidFill>
                <a:srgbClr val="004F9F"/>
              </a:solidFill>
            </a:endParaRPr>
          </a:p>
          <a:p>
            <a:r>
              <a:rPr lang="es-ES" sz="1800" dirty="0"/>
              <a:t>Requerido el intercambio internacional de datos: </a:t>
            </a:r>
            <a:r>
              <a:rPr lang="es-ES" sz="1800" b="1" dirty="0"/>
              <a:t>siempre</a:t>
            </a:r>
            <a:endParaRPr lang="en-US" sz="2600" b="1" dirty="0">
              <a:solidFill>
                <a:srgbClr val="004F9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A496C-2A6E-4741-8803-A9ECC5959F7E}"/>
              </a:ext>
            </a:extLst>
          </p:cNvPr>
          <p:cNvSpPr txBox="1">
            <a:spLocks/>
          </p:cNvSpPr>
          <p:nvPr/>
        </p:nvSpPr>
        <p:spPr>
          <a:xfrm>
            <a:off x="905425" y="1351156"/>
            <a:ext cx="2767881" cy="108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00AAD2"/>
                </a:solidFill>
              </a:rPr>
              <a:t>Información</a:t>
            </a:r>
            <a:r>
              <a:rPr lang="en-US" sz="4000" dirty="0">
                <a:solidFill>
                  <a:srgbClr val="00AAD2"/>
                </a:solidFill>
              </a:rPr>
              <a:t> </a:t>
            </a:r>
            <a:r>
              <a:rPr lang="en-US" sz="4000" dirty="0" err="1">
                <a:solidFill>
                  <a:srgbClr val="00AAD2"/>
                </a:solidFill>
              </a:rPr>
              <a:t>básica</a:t>
            </a:r>
            <a:endParaRPr lang="en-US" sz="4000" dirty="0">
              <a:solidFill>
                <a:srgbClr val="00AAD2"/>
              </a:solidFill>
            </a:endParaRPr>
          </a:p>
          <a:p>
            <a:r>
              <a:rPr lang="es-ES" dirty="0"/>
              <a:t>El menú de </a:t>
            </a:r>
            <a:r>
              <a:rPr lang="es-ES" b="1" dirty="0"/>
              <a:t>WIGOS ID </a:t>
            </a:r>
            <a:r>
              <a:rPr lang="es-ES" dirty="0"/>
              <a:t>muestra el código ISO del país / territorio ingresado</a:t>
            </a:r>
            <a:endParaRPr lang="en-US" sz="3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3DC342-A01F-4EE0-B21F-BD9C5DBC6217}"/>
              </a:ext>
            </a:extLst>
          </p:cNvPr>
          <p:cNvSpPr txBox="1">
            <a:spLocks/>
          </p:cNvSpPr>
          <p:nvPr/>
        </p:nvSpPr>
        <p:spPr>
          <a:xfrm>
            <a:off x="524257" y="2889504"/>
            <a:ext cx="2901696" cy="2023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rgbClr val="F7A600"/>
                </a:solidFill>
              </a:rPr>
              <a:t>Variables y métodos de observación</a:t>
            </a:r>
          </a:p>
          <a:p>
            <a:r>
              <a:rPr lang="es-ES" sz="1800" dirty="0"/>
              <a:t>Elija el método de observación correcto</a:t>
            </a:r>
          </a:p>
          <a:p>
            <a:r>
              <a:rPr lang="es-ES" sz="1800" dirty="0" err="1"/>
              <a:t>Pre-afiliado</a:t>
            </a:r>
            <a:r>
              <a:rPr lang="es-ES" sz="1800" dirty="0"/>
              <a:t> con el programa </a:t>
            </a:r>
            <a:r>
              <a:rPr lang="es-ES" sz="1800" b="1" dirty="0"/>
              <a:t>GOS </a:t>
            </a:r>
            <a:r>
              <a:rPr lang="es-ES" sz="1800" dirty="0"/>
              <a:t>(automáticamente)</a:t>
            </a:r>
          </a:p>
          <a:p>
            <a:r>
              <a:rPr lang="es-ES" sz="1600" dirty="0"/>
              <a:t>Geometría de la observación: perfil vertical </a:t>
            </a:r>
            <a:r>
              <a:rPr lang="es-ES" sz="1500" dirty="0"/>
              <a:t>(automáticamente)</a:t>
            </a:r>
            <a:endParaRPr lang="en-US" sz="1500" dirty="0">
              <a:solidFill>
                <a:srgbClr val="F7A6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FAB84-C001-4686-9275-D44347C4A3BB}"/>
              </a:ext>
            </a:extLst>
          </p:cNvPr>
          <p:cNvGrpSpPr>
            <a:grpSpLocks noChangeAspect="1"/>
          </p:cNvGrpSpPr>
          <p:nvPr/>
        </p:nvGrpSpPr>
        <p:grpSpPr>
          <a:xfrm>
            <a:off x="3432439" y="1351156"/>
            <a:ext cx="5636193" cy="5366636"/>
            <a:chOff x="4203096" y="1351156"/>
            <a:chExt cx="4605213" cy="43849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937CB1-8FD3-4859-8495-D77C8F97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203096" y="1351156"/>
              <a:ext cx="4605213" cy="43849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5FCB2F-55C5-4C66-860F-6853A8AAA910}"/>
                </a:ext>
              </a:extLst>
            </p:cNvPr>
            <p:cNvSpPr/>
            <p:nvPr/>
          </p:nvSpPr>
          <p:spPr>
            <a:xfrm>
              <a:off x="4242639" y="1560555"/>
              <a:ext cx="4536000" cy="842920"/>
            </a:xfrm>
            <a:prstGeom prst="rect">
              <a:avLst/>
            </a:prstGeom>
            <a:noFill/>
            <a:ln w="12700">
              <a:solidFill>
                <a:srgbClr val="00AAD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093EC-C9C0-4266-8D43-7D6FF482764B}"/>
                </a:ext>
              </a:extLst>
            </p:cNvPr>
            <p:cNvSpPr/>
            <p:nvPr/>
          </p:nvSpPr>
          <p:spPr>
            <a:xfrm>
              <a:off x="4242639" y="3508376"/>
              <a:ext cx="4536000" cy="1998468"/>
            </a:xfrm>
            <a:prstGeom prst="rect">
              <a:avLst/>
            </a:prstGeom>
            <a:noFill/>
            <a:ln w="12700">
              <a:solidFill>
                <a:srgbClr val="004F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665FD-F766-46DE-8A16-5EE80078DFF4}"/>
                </a:ext>
              </a:extLst>
            </p:cNvPr>
            <p:cNvSpPr/>
            <p:nvPr/>
          </p:nvSpPr>
          <p:spPr>
            <a:xfrm>
              <a:off x="4242639" y="2454276"/>
              <a:ext cx="4536000" cy="673100"/>
            </a:xfrm>
            <a:prstGeom prst="rect">
              <a:avLst/>
            </a:prstGeom>
            <a:noFill/>
            <a:ln w="12700">
              <a:solidFill>
                <a:srgbClr val="75B84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DF0D09-0D83-4D8D-AFDA-D738843FBD46}"/>
                </a:ext>
              </a:extLst>
            </p:cNvPr>
            <p:cNvSpPr/>
            <p:nvPr/>
          </p:nvSpPr>
          <p:spPr>
            <a:xfrm>
              <a:off x="4242639" y="3178177"/>
              <a:ext cx="4536000" cy="284161"/>
            </a:xfrm>
            <a:prstGeom prst="rect">
              <a:avLst/>
            </a:prstGeom>
            <a:noFill/>
            <a:ln w="12700">
              <a:solidFill>
                <a:srgbClr val="F6A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1F10-0925-4A62-9AD6-DB57215A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739" y="3998975"/>
            <a:ext cx="1164568" cy="2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4. Nuevo interfaz de programación del calendario de intercambio de datos</a:t>
            </a:r>
          </a:p>
        </p:txBody>
      </p:sp>
    </p:spTree>
    <p:extLst>
      <p:ext uri="{BB962C8B-B14F-4D97-AF65-F5344CB8AC3E}">
        <p14:creationId xmlns:p14="http://schemas.microsoft.com/office/powerpoint/2010/main" val="412028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8FE9D2-C8CE-49A7-A916-B99B40A33CB3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1321461"/>
            <a:ext cx="9375915" cy="4046504"/>
            <a:chOff x="1408042" y="1405748"/>
            <a:chExt cx="9375915" cy="40465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CCFB08-B29A-4220-A3BA-C342FB042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042" y="1405748"/>
              <a:ext cx="9375915" cy="40465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B8030-2B72-4A5C-B0AD-9FF5349317D4}"/>
                </a:ext>
              </a:extLst>
            </p:cNvPr>
            <p:cNvSpPr/>
            <p:nvPr/>
          </p:nvSpPr>
          <p:spPr>
            <a:xfrm>
              <a:off x="3620773" y="2909234"/>
              <a:ext cx="7163184" cy="254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es-ES" sz="3600" dirty="0"/>
              <a:t>Nuevo interfaz de calendario de intercambio de datos:</a:t>
            </a:r>
            <a:br>
              <a:rPr lang="es-ES" sz="3600" dirty="0"/>
            </a:br>
            <a:r>
              <a:rPr lang="es-ES" sz="3200" dirty="0"/>
              <a:t>También está disponible en el “</a:t>
            </a:r>
            <a:r>
              <a:rPr lang="es-ES" sz="3200" i="1" dirty="0" err="1"/>
              <a:t>Generic</a:t>
            </a:r>
            <a:r>
              <a:rPr lang="es-ES" sz="3200" i="1" dirty="0"/>
              <a:t> </a:t>
            </a:r>
            <a:r>
              <a:rPr lang="es-ES" sz="3200" i="1" dirty="0" err="1"/>
              <a:t>Form</a:t>
            </a:r>
            <a:r>
              <a:rPr lang="es-ES" sz="3200" dirty="0"/>
              <a:t>”</a:t>
            </a:r>
            <a:endParaRPr lang="en-CH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2D3A5-D378-42C2-9C10-C1E14777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903" y="1533577"/>
            <a:ext cx="8533490" cy="4191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86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es-ES" sz="3600" dirty="0"/>
              <a:t>Nuevo interfaz de calendario de intercambio de datos</a:t>
            </a:r>
            <a:endParaRPr lang="en-CH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533" y="1199179"/>
            <a:ext cx="7778877" cy="5384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D07AB-1C69-44DC-94A2-B739BE65C96C}"/>
              </a:ext>
            </a:extLst>
          </p:cNvPr>
          <p:cNvSpPr txBox="1"/>
          <p:nvPr/>
        </p:nvSpPr>
        <p:spPr>
          <a:xfrm>
            <a:off x="609600" y="1759367"/>
            <a:ext cx="346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Ejemplo</a:t>
            </a:r>
            <a:r>
              <a:rPr lang="en-US" sz="2000" b="1" u="sng" dirty="0"/>
              <a:t> 1</a:t>
            </a:r>
          </a:p>
          <a:p>
            <a:r>
              <a:rPr lang="es-ES" dirty="0"/>
              <a:t>Un sondeo por día - a las 12 UTC, el Martes, todo el año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1548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es-ES" sz="3600" dirty="0"/>
              <a:t>Nuevo interfaz de calendario de intercambio de datos</a:t>
            </a:r>
            <a:endParaRPr lang="en-CH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09533" y="1206842"/>
            <a:ext cx="7778877" cy="5368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D317B-5161-4614-8376-A2EC36C818A4}"/>
              </a:ext>
            </a:extLst>
          </p:cNvPr>
          <p:cNvSpPr txBox="1"/>
          <p:nvPr/>
        </p:nvSpPr>
        <p:spPr>
          <a:xfrm>
            <a:off x="609600" y="1759367"/>
            <a:ext cx="34626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Ejemplo</a:t>
            </a:r>
            <a:r>
              <a:rPr lang="en-US" sz="2000" b="1" u="sng" dirty="0"/>
              <a:t> 2</a:t>
            </a:r>
          </a:p>
          <a:p>
            <a:r>
              <a:rPr lang="es-ES" dirty="0"/>
              <a:t>Dos sondeos por día - a las 6 UTC y a las 18 UTC todos los días, de mayo - octubre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799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es-ES" sz="3600" dirty="0"/>
              <a:t>Nuevo interfaz de calendario de intercambio de datos</a:t>
            </a:r>
            <a:endParaRPr lang="en-CH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76" y="1206842"/>
            <a:ext cx="7764191" cy="5368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A16F1-4DB9-4FDE-A4AB-B948755BCF46}"/>
              </a:ext>
            </a:extLst>
          </p:cNvPr>
          <p:cNvSpPr txBox="1"/>
          <p:nvPr/>
        </p:nvSpPr>
        <p:spPr>
          <a:xfrm>
            <a:off x="609600" y="1759367"/>
            <a:ext cx="346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Ejemplo</a:t>
            </a:r>
            <a:r>
              <a:rPr lang="en-US" sz="2000" b="1" u="sng" dirty="0"/>
              <a:t> 3</a:t>
            </a:r>
          </a:p>
          <a:p>
            <a:r>
              <a:rPr lang="es-ES" dirty="0"/>
              <a:t>Cada tres horas entre las 6 y las 18 UTC, fines de semana, todo el año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7336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B80F-A167-4CC4-BF20-FD3C159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Esquema de la presentación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CAC5-FA95-4E29-B8DB-DAFFEB28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/>
              <a:t>Versiones 1.6 y 1.7 de Oscar/Surface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Pequeñas actualizaciones en la versión 1.6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i="1" dirty="0" err="1"/>
              <a:t>Station</a:t>
            </a:r>
            <a:r>
              <a:rPr lang="es-ES" sz="2800" i="1" dirty="0"/>
              <a:t> </a:t>
            </a:r>
            <a:r>
              <a:rPr lang="es-ES" sz="2800" i="1" dirty="0" err="1"/>
              <a:t>Templates</a:t>
            </a:r>
            <a:r>
              <a:rPr lang="es-ES" sz="2800" dirty="0"/>
              <a:t>: Una nueva forma sencilla de crear estaciones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Nuevo interfaz de programación del calendario de intercambio de datos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174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es-ES" sz="3600" dirty="0"/>
              <a:t>Nuevo interfaz de calendario de intercambio de datos</a:t>
            </a:r>
            <a:endParaRPr lang="en-CH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A5584-438F-4EC5-8787-E24920E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76" y="1214586"/>
            <a:ext cx="7764191" cy="5353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06808-C3E8-4EED-9541-CBCDC76E7C29}"/>
              </a:ext>
            </a:extLst>
          </p:cNvPr>
          <p:cNvSpPr txBox="1"/>
          <p:nvPr/>
        </p:nvSpPr>
        <p:spPr>
          <a:xfrm>
            <a:off x="609600" y="1759367"/>
            <a:ext cx="346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Ejemplo</a:t>
            </a:r>
            <a:r>
              <a:rPr lang="en-US" sz="2000" b="1" u="sng" dirty="0"/>
              <a:t> 4</a:t>
            </a:r>
          </a:p>
          <a:p>
            <a:r>
              <a:rPr lang="es-ES" dirty="0"/>
              <a:t>Cada hora entre las 9 y las 12 UTC, de lunes a viernes, todo el año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99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1992-58E0-4E21-9647-C8B6C745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Comentários</a:t>
            </a:r>
            <a:r>
              <a:rPr lang="en-US" dirty="0"/>
              <a:t> finales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F58B-8A2C-4CAE-AD0A-F981CE04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87" y="1600201"/>
            <a:ext cx="7027111" cy="5257799"/>
          </a:xfrm>
        </p:spPr>
        <p:txBody>
          <a:bodyPr>
            <a:normAutofit/>
          </a:bodyPr>
          <a:lstStyle/>
          <a:p>
            <a:r>
              <a:rPr lang="es-ES" sz="2000" dirty="0"/>
              <a:t>Se puede encontrar más información sobre todos los nuevos desarrollos de la versión 1.6 en el manual de usuario de OSCAR/Surface:</a:t>
            </a:r>
          </a:p>
          <a:p>
            <a:pPr lvl="1"/>
            <a:r>
              <a:rPr lang="es-ES" sz="1800" dirty="0">
                <a:hlinkClick r:id="rId2"/>
              </a:rPr>
              <a:t>OSCAR / Surface </a:t>
            </a:r>
            <a:r>
              <a:rPr lang="es-ES" sz="1800" dirty="0" err="1">
                <a:hlinkClick r:id="rId2"/>
              </a:rPr>
              <a:t>User</a:t>
            </a:r>
            <a:r>
              <a:rPr lang="es-ES" sz="1800" dirty="0">
                <a:hlinkClick r:id="rId2"/>
              </a:rPr>
              <a:t> Manual </a:t>
            </a:r>
            <a:r>
              <a:rPr lang="es-ES" sz="1800" dirty="0" err="1">
                <a:hlinkClick r:id="rId2"/>
              </a:rPr>
              <a:t>Release</a:t>
            </a:r>
            <a:r>
              <a:rPr lang="es-ES" sz="1800" dirty="0">
                <a:hlinkClick r:id="rId2"/>
              </a:rPr>
              <a:t> 1.6.0</a:t>
            </a:r>
            <a:endParaRPr lang="en-US" sz="1800" dirty="0"/>
          </a:p>
          <a:p>
            <a:r>
              <a:rPr lang="es-ES" sz="2000" dirty="0"/>
              <a:t>La gestión de </a:t>
            </a:r>
            <a:r>
              <a:rPr lang="es-ES" sz="2000" i="1" dirty="0" err="1"/>
              <a:t>templates</a:t>
            </a:r>
            <a:r>
              <a:rPr lang="es-ES" sz="2000" dirty="0"/>
              <a:t> permite a los administradores de OSCAR/Surface ajustar o crear nuevas </a:t>
            </a:r>
            <a:r>
              <a:rPr lang="es-ES" sz="2000" i="1" dirty="0" err="1"/>
              <a:t>templates</a:t>
            </a:r>
            <a:r>
              <a:rPr lang="es-ES" sz="2000" dirty="0"/>
              <a:t> para otros tipos de estaciones, con los campos, valores y filtros de menús. Se espera publicar más </a:t>
            </a:r>
            <a:r>
              <a:rPr lang="es-ES" sz="2000" i="1" dirty="0" err="1"/>
              <a:t>templates</a:t>
            </a:r>
            <a:r>
              <a:rPr lang="es-ES" sz="2000" dirty="0"/>
              <a:t> de estaciones en el futuro.</a:t>
            </a:r>
          </a:p>
          <a:p>
            <a:r>
              <a:rPr lang="es-ES" sz="2000" dirty="0"/>
              <a:t>Esta y otras presentaciones de este </a:t>
            </a:r>
            <a:r>
              <a:rPr lang="es-ES" sz="2000" dirty="0" err="1"/>
              <a:t>webinar</a:t>
            </a:r>
            <a:r>
              <a:rPr lang="es-ES" sz="2000" dirty="0"/>
              <a:t> estarán disponibles en el </a:t>
            </a:r>
            <a:r>
              <a:rPr lang="es-ES" sz="2000" b="1" dirty="0"/>
              <a:t>WIGOS </a:t>
            </a:r>
            <a:r>
              <a:rPr lang="es-ES" sz="2000" b="1" dirty="0" err="1"/>
              <a:t>Learning</a:t>
            </a:r>
            <a:r>
              <a:rPr lang="es-ES" sz="2000" b="1" dirty="0"/>
              <a:t> Portal</a:t>
            </a:r>
            <a:r>
              <a:rPr lang="es-ES" sz="2000" dirty="0"/>
              <a:t>: </a:t>
            </a:r>
          </a:p>
          <a:p>
            <a:pPr lvl="1"/>
            <a:r>
              <a:rPr lang="es-ES" sz="1800" dirty="0">
                <a:hlinkClick r:id="rId3"/>
              </a:rPr>
              <a:t>https://etrp.wmo.int/course/view.php?id=146</a:t>
            </a:r>
            <a:r>
              <a:rPr lang="es-ES" sz="18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CH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F3C9B-B64C-4602-93DA-03835AADA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393" y="1600201"/>
            <a:ext cx="3533797" cy="4983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66975-1AE6-497B-80ED-54B685E85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410" y="1510019"/>
            <a:ext cx="5058590" cy="50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Hello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Bonjour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9786" y="-55588"/>
            <a:ext cx="12281785" cy="69135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8D5A17-7E12-4B51-AE1C-A57849E307F5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0363200" cy="470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000090"/>
                </a:solidFill>
              </a:rPr>
              <a:t>Muchas gracias!</a:t>
            </a:r>
          </a:p>
          <a:p>
            <a:endParaRPr lang="es-ES" sz="4800" dirty="0">
              <a:solidFill>
                <a:srgbClr val="000090"/>
              </a:solidFill>
            </a:endParaRPr>
          </a:p>
          <a:p>
            <a:pPr marL="1974850"/>
            <a:r>
              <a:rPr lang="es-ES" sz="2400" dirty="0">
                <a:solidFill>
                  <a:srgbClr val="000090"/>
                </a:solidFill>
                <a:hlinkClick r:id="rId3"/>
              </a:rPr>
              <a:t>https://community.wmo.int/activity-areas/wigos</a:t>
            </a:r>
            <a:r>
              <a:rPr lang="es-ES" sz="24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49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1. </a:t>
            </a:r>
            <a:r>
              <a:rPr lang="es-ES" sz="4000" b="1" dirty="0">
                <a:solidFill>
                  <a:schemeClr val="tx1"/>
                </a:solidFill>
              </a:rPr>
              <a:t>Versiones 1.6 y 1.7 de Oscar/Surface</a:t>
            </a:r>
          </a:p>
        </p:txBody>
      </p:sp>
    </p:spTree>
    <p:extLst>
      <p:ext uri="{BB962C8B-B14F-4D97-AF65-F5344CB8AC3E}">
        <p14:creationId xmlns:p14="http://schemas.microsoft.com/office/powerpoint/2010/main" val="114699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CF83-6E1E-4C55-9B6C-98A75121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s-ES" dirty="0"/>
              <a:t>Versiones 1.6 y 1.7 de Oscar/Surface</a:t>
            </a:r>
            <a:endParaRPr lang="en-C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F1B33E-D6C3-448B-A0E9-4813E4DDCF69}"/>
              </a:ext>
            </a:extLst>
          </p:cNvPr>
          <p:cNvGrpSpPr/>
          <p:nvPr/>
        </p:nvGrpSpPr>
        <p:grpSpPr>
          <a:xfrm>
            <a:off x="611042" y="1948146"/>
            <a:ext cx="11160369" cy="1430018"/>
            <a:chOff x="977358" y="3034691"/>
            <a:chExt cx="10605042" cy="8241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2E9E5-A1B9-41C7-A7F9-1B46952447BE}"/>
                </a:ext>
              </a:extLst>
            </p:cNvPr>
            <p:cNvSpPr/>
            <p:nvPr/>
          </p:nvSpPr>
          <p:spPr bwMode="auto">
            <a:xfrm>
              <a:off x="9879149" y="3034691"/>
              <a:ext cx="1703251" cy="331332"/>
            </a:xfrm>
            <a:prstGeom prst="rect">
              <a:avLst/>
            </a:prstGeom>
            <a:gradFill flip="none" rotWithShape="1">
              <a:gsLst>
                <a:gs pos="59000">
                  <a:srgbClr val="FFFFFF">
                    <a:lumMod val="75000"/>
                  </a:srgbClr>
                </a:gs>
                <a:gs pos="89000">
                  <a:srgbClr val="FFFFFF">
                    <a:lumMod val="97000"/>
                    <a:lumOff val="3000"/>
                  </a:srgbClr>
                </a:gs>
                <a:gs pos="100000">
                  <a:srgbClr val="FFFFFF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Release 1.7.0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C1B243-B08D-4A32-BB61-A9D971784170}"/>
                </a:ext>
              </a:extLst>
            </p:cNvPr>
            <p:cNvSpPr/>
            <p:nvPr/>
          </p:nvSpPr>
          <p:spPr bwMode="auto">
            <a:xfrm>
              <a:off x="981076" y="3035040"/>
              <a:ext cx="3147234" cy="324499"/>
            </a:xfrm>
            <a:prstGeom prst="rect">
              <a:avLst/>
            </a:prstGeom>
            <a:solidFill>
              <a:srgbClr val="F7A6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Release 1.5.4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7BA4B1-3C61-4FE4-93B7-5A9F9F76AD41}"/>
                </a:ext>
              </a:extLst>
            </p:cNvPr>
            <p:cNvSpPr/>
            <p:nvPr/>
          </p:nvSpPr>
          <p:spPr bwMode="auto">
            <a:xfrm>
              <a:off x="4128310" y="3034691"/>
              <a:ext cx="5750839" cy="317177"/>
            </a:xfrm>
            <a:prstGeom prst="rect">
              <a:avLst/>
            </a:prstGeom>
            <a:gradFill>
              <a:gsLst>
                <a:gs pos="14000">
                  <a:schemeClr val="accent3">
                    <a:lumMod val="75000"/>
                    <a:alpha val="56000"/>
                  </a:schemeClr>
                </a:gs>
                <a:gs pos="0">
                  <a:srgbClr val="BFBFBF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Release 1.6.0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40493E4-7215-4D75-865B-91D33D5A9AB9}"/>
                </a:ext>
              </a:extLst>
            </p:cNvPr>
            <p:cNvCxnSpPr/>
            <p:nvPr/>
          </p:nvCxnSpPr>
          <p:spPr bwMode="auto">
            <a:xfrm>
              <a:off x="3368030" y="3359543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F4F98B-A587-44B0-98BF-5A4F05409B3E}"/>
                </a:ext>
              </a:extLst>
            </p:cNvPr>
            <p:cNvCxnSpPr/>
            <p:nvPr/>
          </p:nvCxnSpPr>
          <p:spPr bwMode="auto">
            <a:xfrm>
              <a:off x="4457129" y="3363262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BDC706-9276-4FC4-A561-4EF4196B8638}"/>
                </a:ext>
              </a:extLst>
            </p:cNvPr>
            <p:cNvCxnSpPr/>
            <p:nvPr/>
          </p:nvCxnSpPr>
          <p:spPr bwMode="auto">
            <a:xfrm>
              <a:off x="5497905" y="3363262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B9690-A493-44DD-A9A2-163D7E33B15A}"/>
                </a:ext>
              </a:extLst>
            </p:cNvPr>
            <p:cNvCxnSpPr/>
            <p:nvPr/>
          </p:nvCxnSpPr>
          <p:spPr bwMode="auto">
            <a:xfrm>
              <a:off x="6587004" y="3366981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88E631-CEB8-4540-81A3-31F2A51892C6}"/>
                </a:ext>
              </a:extLst>
            </p:cNvPr>
            <p:cNvCxnSpPr/>
            <p:nvPr/>
          </p:nvCxnSpPr>
          <p:spPr bwMode="auto">
            <a:xfrm>
              <a:off x="7676103" y="3363267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2AFEEC-1537-42E3-A7F3-6FDFA3526A07}"/>
                </a:ext>
              </a:extLst>
            </p:cNvPr>
            <p:cNvCxnSpPr/>
            <p:nvPr/>
          </p:nvCxnSpPr>
          <p:spPr bwMode="auto">
            <a:xfrm>
              <a:off x="977358" y="3352108"/>
              <a:ext cx="10496457" cy="0"/>
            </a:xfrm>
            <a:prstGeom prst="straightConnector1">
              <a:avLst/>
            </a:prstGeom>
            <a:solidFill>
              <a:srgbClr val="BBE0E3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8FB93A9-B895-4F73-9352-4C45B8B1765D}"/>
                </a:ext>
              </a:extLst>
            </p:cNvPr>
            <p:cNvCxnSpPr/>
            <p:nvPr/>
          </p:nvCxnSpPr>
          <p:spPr bwMode="auto">
            <a:xfrm>
              <a:off x="1189842" y="3352113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B325785-55D4-478F-9F8A-0130700CA730}"/>
                </a:ext>
              </a:extLst>
            </p:cNvPr>
            <p:cNvCxnSpPr/>
            <p:nvPr/>
          </p:nvCxnSpPr>
          <p:spPr bwMode="auto">
            <a:xfrm>
              <a:off x="2278941" y="3355832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57C326-7D29-4E79-A857-0EEA646F5003}"/>
                </a:ext>
              </a:extLst>
            </p:cNvPr>
            <p:cNvCxnSpPr/>
            <p:nvPr/>
          </p:nvCxnSpPr>
          <p:spPr bwMode="auto">
            <a:xfrm>
              <a:off x="9812953" y="3366987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9C2B23-E0F4-4AEC-8A1F-F60E6E159A0D}"/>
                </a:ext>
              </a:extLst>
            </p:cNvPr>
            <p:cNvSpPr txBox="1"/>
            <p:nvPr/>
          </p:nvSpPr>
          <p:spPr>
            <a:xfrm>
              <a:off x="1170332" y="33359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01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91D30A-78ED-47F8-8259-8F89464B9AF9}"/>
                </a:ext>
              </a:extLst>
            </p:cNvPr>
            <p:cNvSpPr txBox="1"/>
            <p:nvPr/>
          </p:nvSpPr>
          <p:spPr>
            <a:xfrm>
              <a:off x="2250316" y="332853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02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76130E-388B-4D6D-8E83-FF6E52526289}"/>
                </a:ext>
              </a:extLst>
            </p:cNvPr>
            <p:cNvSpPr txBox="1"/>
            <p:nvPr/>
          </p:nvSpPr>
          <p:spPr>
            <a:xfrm>
              <a:off x="3347483" y="332853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03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863D83-E303-4659-B9DF-9E96C7C343C8}"/>
                </a:ext>
              </a:extLst>
            </p:cNvPr>
            <p:cNvSpPr txBox="1"/>
            <p:nvPr/>
          </p:nvSpPr>
          <p:spPr>
            <a:xfrm>
              <a:off x="4449948" y="333657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04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8594EC-63D5-4BE4-B0A5-BA18B0D92C9D}"/>
                </a:ext>
              </a:extLst>
            </p:cNvPr>
            <p:cNvSpPr txBox="1"/>
            <p:nvPr/>
          </p:nvSpPr>
          <p:spPr>
            <a:xfrm>
              <a:off x="5472142" y="334773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05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FC99E2-EE94-4AEF-8A66-5F2FF4F5C561}"/>
                </a:ext>
              </a:extLst>
            </p:cNvPr>
            <p:cNvSpPr txBox="1"/>
            <p:nvPr/>
          </p:nvSpPr>
          <p:spPr>
            <a:xfrm>
              <a:off x="6556026" y="334979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06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5671FF-0F01-4EE3-A4A5-0364E0AA26A2}"/>
                </a:ext>
              </a:extLst>
            </p:cNvPr>
            <p:cNvSpPr txBox="1"/>
            <p:nvPr/>
          </p:nvSpPr>
          <p:spPr>
            <a:xfrm>
              <a:off x="9823540" y="334772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09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lowchart: Decision 45">
              <a:extLst>
                <a:ext uri="{FF2B5EF4-FFF2-40B4-BE49-F238E27FC236}">
                  <a16:creationId xmlns:a16="http://schemas.microsoft.com/office/drawing/2014/main" id="{89607141-B91D-4752-AAE3-3AFF6365678D}"/>
                </a:ext>
              </a:extLst>
            </p:cNvPr>
            <p:cNvSpPr/>
            <p:nvPr/>
          </p:nvSpPr>
          <p:spPr bwMode="auto">
            <a:xfrm>
              <a:off x="4022083" y="3207298"/>
              <a:ext cx="226815" cy="297068"/>
            </a:xfrm>
            <a:prstGeom prst="flowChartDecision">
              <a:avLst/>
            </a:prstGeom>
            <a:solidFill>
              <a:srgbClr val="004F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7CB3DC-D35B-4158-89F9-9249E3E3D6CA}"/>
                </a:ext>
              </a:extLst>
            </p:cNvPr>
            <p:cNvSpPr txBox="1"/>
            <p:nvPr/>
          </p:nvSpPr>
          <p:spPr>
            <a:xfrm>
              <a:off x="3609135" y="3581814"/>
              <a:ext cx="950901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4F9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23.03.2021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26E82B-8234-48F4-88B0-2AB6EEFC46A1}"/>
                </a:ext>
              </a:extLst>
            </p:cNvPr>
            <p:cNvSpPr txBox="1"/>
            <p:nvPr/>
          </p:nvSpPr>
          <p:spPr>
            <a:xfrm>
              <a:off x="7675646" y="334772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07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FAE2BC-1587-4FF5-AB0B-E66182CED84D}"/>
                </a:ext>
              </a:extLst>
            </p:cNvPr>
            <p:cNvCxnSpPr/>
            <p:nvPr/>
          </p:nvCxnSpPr>
          <p:spPr bwMode="auto">
            <a:xfrm>
              <a:off x="8765207" y="3366987"/>
              <a:ext cx="0" cy="107495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C2733D-3839-4083-9FBF-1E07C55BC271}"/>
                </a:ext>
              </a:extLst>
            </p:cNvPr>
            <p:cNvSpPr txBox="1"/>
            <p:nvPr/>
          </p:nvSpPr>
          <p:spPr>
            <a:xfrm>
              <a:off x="8766268" y="334772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00" dirty="0">
                  <a:solidFill>
                    <a:srgbClr val="000000"/>
                  </a:solidFill>
                  <a:latin typeface="Arial" charset="0"/>
                </a:rPr>
                <a:t>08</a:t>
              </a: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87F49-A81D-4604-8024-4115E0A8B402}"/>
              </a:ext>
            </a:extLst>
          </p:cNvPr>
          <p:cNvGrpSpPr>
            <a:grpSpLocks noChangeAspect="1"/>
          </p:cNvGrpSpPr>
          <p:nvPr/>
        </p:nvGrpSpPr>
        <p:grpSpPr>
          <a:xfrm>
            <a:off x="408613" y="3978595"/>
            <a:ext cx="11640743" cy="959084"/>
            <a:chOff x="977358" y="4429205"/>
            <a:chExt cx="10496457" cy="8648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905EB54-AB3C-491A-A454-9108BF740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358" y="4429205"/>
              <a:ext cx="5443189" cy="8648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7FD5576-CDAF-4DA6-A554-97345A521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6331" y="4599318"/>
              <a:ext cx="3867484" cy="5245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C56A45C-9D8C-436D-835D-B9B76615FABF}"/>
                </a:ext>
              </a:extLst>
            </p:cNvPr>
            <p:cNvSpPr/>
            <p:nvPr/>
          </p:nvSpPr>
          <p:spPr>
            <a:xfrm>
              <a:off x="3196348" y="4460504"/>
              <a:ext cx="32767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474B0045-2583-46E9-BD6F-E62EBF863B5F}"/>
                </a:ext>
              </a:extLst>
            </p:cNvPr>
            <p:cNvSpPr/>
            <p:nvPr/>
          </p:nvSpPr>
          <p:spPr>
            <a:xfrm>
              <a:off x="6766116" y="4723107"/>
              <a:ext cx="475225" cy="277000"/>
            </a:xfrm>
            <a:prstGeom prst="rightArrow">
              <a:avLst/>
            </a:prstGeom>
            <a:solidFill>
              <a:srgbClr val="B3C29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85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2. </a:t>
            </a:r>
            <a:r>
              <a:rPr lang="es-ES" sz="4000" b="1" dirty="0">
                <a:solidFill>
                  <a:schemeClr val="tx1"/>
                </a:solidFill>
              </a:rPr>
              <a:t>Pequeñas actualizaciones en la versión 1.6</a:t>
            </a:r>
          </a:p>
        </p:txBody>
      </p:sp>
    </p:spTree>
    <p:extLst>
      <p:ext uri="{BB962C8B-B14F-4D97-AF65-F5344CB8AC3E}">
        <p14:creationId xmlns:p14="http://schemas.microsoft.com/office/powerpoint/2010/main" val="4861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s-ES" dirty="0"/>
              <a:t>Pequeñas actualizaciones en la versión 1.6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Eliminación del requisito de que los nombres de las estaciones sean únicos</a:t>
            </a:r>
            <a:endParaRPr lang="en-US" dirty="0"/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lvl="1"/>
            <a:r>
              <a:rPr lang="es-ES" sz="2400" dirty="0"/>
              <a:t>Una estación se identifica de forma única por su ID de WIGOS</a:t>
            </a:r>
            <a:endParaRPr lang="en-US" sz="2400" dirty="0"/>
          </a:p>
          <a:p>
            <a:pPr lvl="1"/>
            <a:r>
              <a:rPr lang="es-ES" sz="2400" dirty="0"/>
              <a:t>A partir de ahora, siempre que haya un </a:t>
            </a:r>
            <a:r>
              <a:rPr lang="es-ES" sz="2400" i="1" dirty="0" err="1"/>
              <a:t>dropdown</a:t>
            </a:r>
            <a:r>
              <a:rPr lang="es-ES" sz="2400" i="1" dirty="0"/>
              <a:t> </a:t>
            </a:r>
            <a:r>
              <a:rPr lang="es-ES" sz="2400" i="1" dirty="0" err="1"/>
              <a:t>menu</a:t>
            </a:r>
            <a:r>
              <a:rPr lang="es-ES" sz="2400" dirty="0"/>
              <a:t> de nombres de estación en OSCAR / Surface, se incluye el WIGOS ID principal (</a:t>
            </a:r>
            <a:r>
              <a:rPr lang="es-ES" sz="2400" i="1" dirty="0" err="1"/>
              <a:t>primary</a:t>
            </a:r>
            <a:r>
              <a:rPr lang="es-ES" sz="2400" dirty="0"/>
              <a:t>), entre paréntesis para identificar la estación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8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s-ES" dirty="0"/>
              <a:t>Pequeñas actualizaciones en la versión 1.6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18606" cy="4525963"/>
          </a:xfrm>
        </p:spPr>
        <p:txBody>
          <a:bodyPr/>
          <a:lstStyle/>
          <a:p>
            <a:r>
              <a:rPr lang="es-ES" dirty="0"/>
              <a:t>Actualización de la leyenda de campos obligatorios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E0A2-54D7-4E3E-85EE-057FA378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27" y="2312095"/>
            <a:ext cx="10780955" cy="3307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BD444-2452-4BEA-A724-1443E5FDAD9A}"/>
              </a:ext>
            </a:extLst>
          </p:cNvPr>
          <p:cNvSpPr/>
          <p:nvPr/>
        </p:nvSpPr>
        <p:spPr>
          <a:xfrm>
            <a:off x="1748574" y="5138589"/>
            <a:ext cx="4332678" cy="43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65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4D1-11D6-4ED0-B4FA-E32476B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s-ES" dirty="0"/>
              <a:t>Pequeñas actualizaciones en la versión 1.6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3294-DCCD-4938-BB62-CF20CD8A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38077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Procedimientos automáticos de cierre de una estación</a:t>
            </a:r>
          </a:p>
          <a:p>
            <a:pPr lvl="1"/>
            <a:r>
              <a:rPr lang="es-ES" sz="2400" dirty="0"/>
              <a:t>Funcionalidades mejoradas para cerrar diferentes partes de una estación que se hace en cascada</a:t>
            </a:r>
          </a:p>
          <a:p>
            <a:pPr lvl="1"/>
            <a:r>
              <a:rPr lang="es-ES" sz="2400" dirty="0"/>
              <a:t>Si las fechas de cierre se ingresan en un nivel, se realizan verificaciones y las fechas de cierre para los niveles abajo se establecen automáticamente. P.ej. el cierre de una afiliación a un programa cerrará automáticamente todas sus “</a:t>
            </a:r>
            <a:r>
              <a:rPr lang="es-ES" sz="2400" i="1" dirty="0" err="1"/>
              <a:t>deployments</a:t>
            </a:r>
            <a:r>
              <a:rPr lang="es-ES" sz="2400" dirty="0"/>
              <a:t>”, incluidas todas las “</a:t>
            </a:r>
            <a:r>
              <a:rPr lang="es-ES" sz="2400" i="1" dirty="0"/>
              <a:t>data </a:t>
            </a:r>
            <a:r>
              <a:rPr lang="es-ES" sz="2400" i="1" dirty="0" err="1"/>
              <a:t>generations</a:t>
            </a:r>
            <a:r>
              <a:rPr lang="es-ES" sz="2400" dirty="0"/>
              <a:t>”</a:t>
            </a:r>
          </a:p>
          <a:p>
            <a:pPr lvl="1"/>
            <a:r>
              <a:rPr lang="es-ES" sz="2400" dirty="0"/>
              <a:t>Los detalles y advertencias a los usuarios, de los efectos resultantes, en otras fechas de cierre en otros niveles, se muestran como “</a:t>
            </a:r>
            <a:r>
              <a:rPr lang="es-ES" sz="2400" i="1" dirty="0"/>
              <a:t>pop-up Windows</a:t>
            </a:r>
            <a:r>
              <a:rPr lang="es-ES" sz="2400" dirty="0"/>
              <a:t>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1502C6-0EAA-498E-BA63-8117EC56D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728383"/>
              </p:ext>
            </p:extLst>
          </p:nvPr>
        </p:nvGraphicFramePr>
        <p:xfrm>
          <a:off x="8347677" y="2444696"/>
          <a:ext cx="3756122" cy="281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00D73C7F-8327-4322-A364-A4BA0D6C7965}"/>
              </a:ext>
            </a:extLst>
          </p:cNvPr>
          <p:cNvSpPr/>
          <p:nvPr/>
        </p:nvSpPr>
        <p:spPr>
          <a:xfrm rot="1961834">
            <a:off x="9163811" y="3086046"/>
            <a:ext cx="346731" cy="624278"/>
          </a:xfrm>
          <a:prstGeom prst="curvedRightArrow">
            <a:avLst>
              <a:gd name="adj1" fmla="val 25000"/>
              <a:gd name="adj2" fmla="val 50000"/>
              <a:gd name="adj3" fmla="val 34782"/>
            </a:avLst>
          </a:prstGeom>
          <a:gradFill>
            <a:gsLst>
              <a:gs pos="100000">
                <a:srgbClr val="00AAD2"/>
              </a:gs>
              <a:gs pos="0">
                <a:srgbClr val="75B84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52" name="Arrow: Curved Right 51">
            <a:extLst>
              <a:ext uri="{FF2B5EF4-FFF2-40B4-BE49-F238E27FC236}">
                <a16:creationId xmlns:a16="http://schemas.microsoft.com/office/drawing/2014/main" id="{09391D03-6DDB-4837-93FE-CE7F26837E99}"/>
              </a:ext>
            </a:extLst>
          </p:cNvPr>
          <p:cNvSpPr/>
          <p:nvPr/>
        </p:nvSpPr>
        <p:spPr>
          <a:xfrm rot="1961834">
            <a:off x="8624061" y="3852808"/>
            <a:ext cx="346731" cy="624278"/>
          </a:xfrm>
          <a:prstGeom prst="curvedRightArrow">
            <a:avLst>
              <a:gd name="adj1" fmla="val 25000"/>
              <a:gd name="adj2" fmla="val 50000"/>
              <a:gd name="adj3" fmla="val 34454"/>
            </a:avLst>
          </a:prstGeom>
          <a:gradFill>
            <a:gsLst>
              <a:gs pos="100000">
                <a:srgbClr val="75B841"/>
              </a:gs>
              <a:gs pos="0">
                <a:srgbClr val="F7A6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0EF551-48C9-43F5-A40F-35538FFC0F37}"/>
              </a:ext>
            </a:extLst>
          </p:cNvPr>
          <p:cNvSpPr txBox="1"/>
          <p:nvPr/>
        </p:nvSpPr>
        <p:spPr>
          <a:xfrm rot="18315859">
            <a:off x="9089963" y="3225452"/>
            <a:ext cx="531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</a:t>
            </a:r>
            <a:endParaRPr lang="en-CH" sz="9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A79DED-5F5C-42B3-B597-FBF17FDA474B}"/>
              </a:ext>
            </a:extLst>
          </p:cNvPr>
          <p:cNvSpPr txBox="1"/>
          <p:nvPr/>
        </p:nvSpPr>
        <p:spPr>
          <a:xfrm rot="18297987">
            <a:off x="8582894" y="4006206"/>
            <a:ext cx="531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</a:t>
            </a:r>
            <a:endParaRPr lang="en-CH" sz="900" dirty="0"/>
          </a:p>
        </p:txBody>
      </p:sp>
    </p:spTree>
    <p:extLst>
      <p:ext uri="{BB962C8B-B14F-4D97-AF65-F5344CB8AC3E}">
        <p14:creationId xmlns:p14="http://schemas.microsoft.com/office/powerpoint/2010/main" val="42081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2B0B-3A95-41D0-BD58-17DB1433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H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95A-7D01-4A19-8FD3-5587A90B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3. </a:t>
            </a:r>
            <a:r>
              <a:rPr lang="en-US" sz="4000" b="1" i="1" dirty="0">
                <a:solidFill>
                  <a:schemeClr val="tx1"/>
                </a:solidFill>
              </a:rPr>
              <a:t>Station Templates</a:t>
            </a:r>
          </a:p>
          <a:p>
            <a:r>
              <a:rPr lang="en-US" sz="4000" b="1" i="1" dirty="0">
                <a:solidFill>
                  <a:schemeClr val="tx1"/>
                </a:solidFill>
              </a:rPr>
              <a:t>   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s-ES" sz="4000" dirty="0">
                <a:solidFill>
                  <a:schemeClr val="tx1"/>
                </a:solidFill>
              </a:rPr>
              <a:t>Una nueva forma sencilla de crear estaciones</a:t>
            </a:r>
            <a:endParaRPr lang="en-CH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659185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F885A40FAF34FA44F4261FBDFE623" ma:contentTypeVersion="16" ma:contentTypeDescription="Create a new document." ma:contentTypeScope="" ma:versionID="515fc232c8ca48b6a26508d6ad38dc29">
  <xsd:schema xmlns:xsd="http://www.w3.org/2001/XMLSchema" xmlns:xs="http://www.w3.org/2001/XMLSchema" xmlns:p="http://schemas.microsoft.com/office/2006/metadata/properties" xmlns:ns1="http://schemas.microsoft.com/sharepoint/v3" xmlns:ns2="32697be0-4917-4b48-9b03-a68f538f312a" xmlns:ns3="96d886eb-95f6-47f3-bdfb-70dab5061c60" targetNamespace="http://schemas.microsoft.com/office/2006/metadata/properties" ma:root="true" ma:fieldsID="17d9a54f89d1b65e5d4118e6d4fe92de" ns1:_="" ns2:_="" ns3:_="">
    <xsd:import namespace="http://schemas.microsoft.com/sharepoint/v3"/>
    <xsd:import namespace="32697be0-4917-4b48-9b03-a68f538f312a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97be0-4917-4b48-9b03-a68f538f3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777BE-1691-46D3-B5EF-D93DCFCAC224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5e341866-7c71-43e7-8f34-3402d2b4f504"/>
    <ds:schemaRef ds:uri="8ec0b821-9e03-4938-aec6-1dcf2ecf3e1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C4E5C-E709-4A44-8187-55F4BFA4E230}"/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1061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WMO_WHITE_Powerpoint_en_fr</vt:lpstr>
      <vt:lpstr>PowerPoint Presentation</vt:lpstr>
      <vt:lpstr>Esquema de la presentación</vt:lpstr>
      <vt:lpstr>PowerPoint Presentation</vt:lpstr>
      <vt:lpstr>1. Versiones 1.6 y 1.7 de Oscar/Surface</vt:lpstr>
      <vt:lpstr>PowerPoint Presentation</vt:lpstr>
      <vt:lpstr>2. Pequeñas actualizaciones en la versión 1.6</vt:lpstr>
      <vt:lpstr>2. Pequeñas actualizaciones en la versión 1.6</vt:lpstr>
      <vt:lpstr>2. Pequeñas actualizaciones en la versión 1.6</vt:lpstr>
      <vt:lpstr>PowerPoint Presentation</vt:lpstr>
      <vt:lpstr>3. Station Templates</vt:lpstr>
      <vt:lpstr>3. Station Templates - SYNOP</vt:lpstr>
      <vt:lpstr>3. Station Templates – Estaciones Automáticas (AWS)</vt:lpstr>
      <vt:lpstr>3. Station Templates – Estaciones Pilot</vt:lpstr>
      <vt:lpstr>3. Station Templates – Radiosondeos</vt:lpstr>
      <vt:lpstr>PowerPoint Presentation</vt:lpstr>
      <vt:lpstr>4. Nuevo interfaz de calendario de intercambio de datos: También está disponible en el “Generic Form”</vt:lpstr>
      <vt:lpstr>4. Nuevo interfaz de calendario de intercambio de datos</vt:lpstr>
      <vt:lpstr>4. Nuevo interfaz de calendario de intercambio de datos</vt:lpstr>
      <vt:lpstr>4. Nuevo interfaz de calendario de intercambio de datos</vt:lpstr>
      <vt:lpstr>4. Nuevo interfaz de calendario de intercambio de datos</vt:lpstr>
      <vt:lpstr>Comentários finales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Scheid;LFNunes</dc:creator>
  <cp:lastModifiedBy>Luis Filipe NUNES</cp:lastModifiedBy>
  <cp:revision>2</cp:revision>
  <dcterms:created xsi:type="dcterms:W3CDTF">2021-04-19T09:34:50Z</dcterms:created>
  <dcterms:modified xsi:type="dcterms:W3CDTF">2021-08-04T13:28:36Z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0x010100B9CF885A40FAF34FA44F4261FBDFE623</vt:lpwstr>
  </property>
</Properties>
</file>