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9" r:id="rId6"/>
    <p:sldId id="264" r:id="rId7"/>
    <p:sldId id="263" r:id="rId8"/>
    <p:sldId id="265" r:id="rId9"/>
    <p:sldId id="260" r:id="rId10"/>
    <p:sldId id="266" r:id="rId11"/>
    <p:sldId id="268" r:id="rId12"/>
    <p:sldId id="269" r:id="rId13"/>
    <p:sldId id="262" r:id="rId14"/>
    <p:sldId id="272" r:id="rId15"/>
    <p:sldId id="274" r:id="rId16"/>
    <p:sldId id="275" r:id="rId17"/>
    <p:sldId id="276" r:id="rId18"/>
    <p:sldId id="270" r:id="rId19"/>
    <p:sldId id="271" r:id="rId20"/>
    <p:sldId id="261" r:id="rId21"/>
    <p:sldId id="278" r:id="rId22"/>
    <p:sldId id="280" r:id="rId23"/>
    <p:sldId id="281" r:id="rId24"/>
    <p:sldId id="282" r:id="rId25"/>
    <p:sldId id="283" r:id="rId26"/>
    <p:sldId id="277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0"/>
    <a:srgbClr val="004F9F"/>
    <a:srgbClr val="F7A600"/>
    <a:srgbClr val="75B841"/>
    <a:srgbClr val="00AAD2"/>
    <a:srgbClr val="F6A600"/>
    <a:srgbClr val="B3C292"/>
    <a:srgbClr val="000000"/>
    <a:srgbClr val="BFBFBF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95860C-79DE-45F6-8B6D-D491E55FDB3E}" v="1587" dt="2021-04-23T14:07:21.7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96" autoAdjust="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812" y="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er Scheid" userId="8a947e3f-d8d9-4955-9c9f-ddd8c4db0670" providerId="ADAL" clId="{8095860C-79DE-45F6-8B6D-D491E55FDB3E}"/>
    <pc:docChg chg="undo redo custSel addSld delSld modSld">
      <pc:chgData name="Alexander Scheid" userId="8a947e3f-d8d9-4955-9c9f-ddd8c4db0670" providerId="ADAL" clId="{8095860C-79DE-45F6-8B6D-D491E55FDB3E}" dt="2021-04-27T21:52:26.327" v="762" actId="20577"/>
      <pc:docMkLst>
        <pc:docMk/>
      </pc:docMkLst>
      <pc:sldChg chg="modSp">
        <pc:chgData name="Alexander Scheid" userId="8a947e3f-d8d9-4955-9c9f-ddd8c4db0670" providerId="ADAL" clId="{8095860C-79DE-45F6-8B6D-D491E55FDB3E}" dt="2021-04-23T09:01:14.377" v="227" actId="404"/>
        <pc:sldMkLst>
          <pc:docMk/>
          <pc:sldMk cId="2389260677" sldId="256"/>
        </pc:sldMkLst>
        <pc:spChg chg="mod">
          <ac:chgData name="Alexander Scheid" userId="8a947e3f-d8d9-4955-9c9f-ddd8c4db0670" providerId="ADAL" clId="{8095860C-79DE-45F6-8B6D-D491E55FDB3E}" dt="2021-04-23T09:01:14.377" v="227" actId="404"/>
          <ac:spMkLst>
            <pc:docMk/>
            <pc:sldMk cId="2389260677" sldId="256"/>
            <ac:spMk id="4" creationId="{DE8D5A17-7E12-4B51-AE1C-A57849E307F5}"/>
          </ac:spMkLst>
        </pc:spChg>
      </pc:sldChg>
      <pc:sldChg chg="modSp">
        <pc:chgData name="Alexander Scheid" userId="8a947e3f-d8d9-4955-9c9f-ddd8c4db0670" providerId="ADAL" clId="{8095860C-79DE-45F6-8B6D-D491E55FDB3E}" dt="2021-04-22T15:27:26.378" v="187" actId="20577"/>
        <pc:sldMkLst>
          <pc:docMk/>
          <pc:sldMk cId="2217424072" sldId="259"/>
        </pc:sldMkLst>
        <pc:spChg chg="mod">
          <ac:chgData name="Alexander Scheid" userId="8a947e3f-d8d9-4955-9c9f-ddd8c4db0670" providerId="ADAL" clId="{8095860C-79DE-45F6-8B6D-D491E55FDB3E}" dt="2021-04-22T15:27:26.378" v="187" actId="20577"/>
          <ac:spMkLst>
            <pc:docMk/>
            <pc:sldMk cId="2217424072" sldId="259"/>
            <ac:spMk id="3" creationId="{C82ECAC5-FA95-4E29-B8DB-DAFFEB28DAEA}"/>
          </ac:spMkLst>
        </pc:spChg>
      </pc:sldChg>
      <pc:sldChg chg="modSp">
        <pc:chgData name="Alexander Scheid" userId="8a947e3f-d8d9-4955-9c9f-ddd8c4db0670" providerId="ADAL" clId="{8095860C-79DE-45F6-8B6D-D491E55FDB3E}" dt="2021-04-22T15:27:51.493" v="198" actId="27636"/>
        <pc:sldMkLst>
          <pc:docMk/>
          <pc:sldMk cId="649881850" sldId="260"/>
        </pc:sldMkLst>
        <pc:spChg chg="mod">
          <ac:chgData name="Alexander Scheid" userId="8a947e3f-d8d9-4955-9c9f-ddd8c4db0670" providerId="ADAL" clId="{8095860C-79DE-45F6-8B6D-D491E55FDB3E}" dt="2021-04-22T15:27:51.493" v="198" actId="27636"/>
          <ac:spMkLst>
            <pc:docMk/>
            <pc:sldMk cId="649881850" sldId="260"/>
            <ac:spMk id="2" creationId="{5988A4D1-11D6-4ED0-B4FA-E32476BBC6E1}"/>
          </ac:spMkLst>
        </pc:spChg>
      </pc:sldChg>
      <pc:sldChg chg="modSp">
        <pc:chgData name="Alexander Scheid" userId="8a947e3f-d8d9-4955-9c9f-ddd8c4db0670" providerId="ADAL" clId="{8095860C-79DE-45F6-8B6D-D491E55FDB3E}" dt="2021-04-23T14:07:30.575" v="704" actId="208"/>
        <pc:sldMkLst>
          <pc:docMk/>
          <pc:sldMk cId="4168676466" sldId="261"/>
        </pc:sldMkLst>
        <pc:picChg chg="mod">
          <ac:chgData name="Alexander Scheid" userId="8a947e3f-d8d9-4955-9c9f-ddd8c4db0670" providerId="ADAL" clId="{8095860C-79DE-45F6-8B6D-D491E55FDB3E}" dt="2021-04-23T14:07:30.575" v="704" actId="208"/>
          <ac:picMkLst>
            <pc:docMk/>
            <pc:sldMk cId="4168676466" sldId="261"/>
            <ac:picMk id="4" creationId="{1622D3A5-D378-42C2-9C10-C1E14777D365}"/>
          </ac:picMkLst>
        </pc:picChg>
      </pc:sldChg>
      <pc:sldChg chg="modSp">
        <pc:chgData name="Alexander Scheid" userId="8a947e3f-d8d9-4955-9c9f-ddd8c4db0670" providerId="ADAL" clId="{8095860C-79DE-45F6-8B6D-D491E55FDB3E}" dt="2021-04-22T15:24:00.654" v="175" actId="20577"/>
        <pc:sldMkLst>
          <pc:docMk/>
          <pc:sldMk cId="38589217" sldId="263"/>
        </pc:sldMkLst>
        <pc:spChg chg="mod">
          <ac:chgData name="Alexander Scheid" userId="8a947e3f-d8d9-4955-9c9f-ddd8c4db0670" providerId="ADAL" clId="{8095860C-79DE-45F6-8B6D-D491E55FDB3E}" dt="2021-04-22T15:24:00.654" v="175" actId="20577"/>
          <ac:spMkLst>
            <pc:docMk/>
            <pc:sldMk cId="38589217" sldId="263"/>
            <ac:spMk id="2" creationId="{C7C1CF83-6E1E-4C55-9B6C-98A7512116B4}"/>
          </ac:spMkLst>
        </pc:spChg>
      </pc:sldChg>
      <pc:sldChg chg="modSp">
        <pc:chgData name="Alexander Scheid" userId="8a947e3f-d8d9-4955-9c9f-ddd8c4db0670" providerId="ADAL" clId="{8095860C-79DE-45F6-8B6D-D491E55FDB3E}" dt="2021-04-22T15:23:56.579" v="173" actId="20577"/>
        <pc:sldMkLst>
          <pc:docMk/>
          <pc:sldMk cId="1146992498" sldId="264"/>
        </pc:sldMkLst>
        <pc:spChg chg="mod">
          <ac:chgData name="Alexander Scheid" userId="8a947e3f-d8d9-4955-9c9f-ddd8c4db0670" providerId="ADAL" clId="{8095860C-79DE-45F6-8B6D-D491E55FDB3E}" dt="2021-04-22T15:23:56.579" v="173" actId="20577"/>
          <ac:spMkLst>
            <pc:docMk/>
            <pc:sldMk cId="1146992498" sldId="264"/>
            <ac:spMk id="3" creationId="{4617895A-7D01-4A19-8FD3-5587A90B0C74}"/>
          </ac:spMkLst>
        </pc:spChg>
      </pc:sldChg>
      <pc:sldChg chg="modSp">
        <pc:chgData name="Alexander Scheid" userId="8a947e3f-d8d9-4955-9c9f-ddd8c4db0670" providerId="ADAL" clId="{8095860C-79DE-45F6-8B6D-D491E55FDB3E}" dt="2021-04-22T15:27:42.545" v="190" actId="20577"/>
        <pc:sldMkLst>
          <pc:docMk/>
          <pc:sldMk cId="486147438" sldId="265"/>
        </pc:sldMkLst>
        <pc:spChg chg="mod">
          <ac:chgData name="Alexander Scheid" userId="8a947e3f-d8d9-4955-9c9f-ddd8c4db0670" providerId="ADAL" clId="{8095860C-79DE-45F6-8B6D-D491E55FDB3E}" dt="2021-04-22T15:27:42.545" v="190" actId="20577"/>
          <ac:spMkLst>
            <pc:docMk/>
            <pc:sldMk cId="486147438" sldId="265"/>
            <ac:spMk id="3" creationId="{4617895A-7D01-4A19-8FD3-5587A90B0C74}"/>
          </ac:spMkLst>
        </pc:spChg>
      </pc:sldChg>
      <pc:sldChg chg="modSp">
        <pc:chgData name="Alexander Scheid" userId="8a947e3f-d8d9-4955-9c9f-ddd8c4db0670" providerId="ADAL" clId="{8095860C-79DE-45F6-8B6D-D491E55FDB3E}" dt="2021-04-22T15:28:00.206" v="206" actId="27636"/>
        <pc:sldMkLst>
          <pc:docMk/>
          <pc:sldMk cId="3436523185" sldId="266"/>
        </pc:sldMkLst>
        <pc:spChg chg="mod">
          <ac:chgData name="Alexander Scheid" userId="8a947e3f-d8d9-4955-9c9f-ddd8c4db0670" providerId="ADAL" clId="{8095860C-79DE-45F6-8B6D-D491E55FDB3E}" dt="2021-04-22T15:28:00.206" v="206" actId="27636"/>
          <ac:spMkLst>
            <pc:docMk/>
            <pc:sldMk cId="3436523185" sldId="266"/>
            <ac:spMk id="2" creationId="{5988A4D1-11D6-4ED0-B4FA-E32476BBC6E1}"/>
          </ac:spMkLst>
        </pc:spChg>
      </pc:sldChg>
      <pc:sldChg chg="del">
        <pc:chgData name="Alexander Scheid" userId="8a947e3f-d8d9-4955-9c9f-ddd8c4db0670" providerId="ADAL" clId="{8095860C-79DE-45F6-8B6D-D491E55FDB3E}" dt="2021-04-20T14:22:15.543" v="1" actId="2696"/>
        <pc:sldMkLst>
          <pc:docMk/>
          <pc:sldMk cId="1931158025" sldId="267"/>
        </pc:sldMkLst>
      </pc:sldChg>
      <pc:sldChg chg="modSp">
        <pc:chgData name="Alexander Scheid" userId="8a947e3f-d8d9-4955-9c9f-ddd8c4db0670" providerId="ADAL" clId="{8095860C-79DE-45F6-8B6D-D491E55FDB3E}" dt="2021-04-22T15:28:08.777" v="218" actId="27636"/>
        <pc:sldMkLst>
          <pc:docMk/>
          <pc:sldMk cId="4208147017" sldId="268"/>
        </pc:sldMkLst>
        <pc:spChg chg="mod">
          <ac:chgData name="Alexander Scheid" userId="8a947e3f-d8d9-4955-9c9f-ddd8c4db0670" providerId="ADAL" clId="{8095860C-79DE-45F6-8B6D-D491E55FDB3E}" dt="2021-04-22T15:28:08.777" v="218" actId="27636"/>
          <ac:spMkLst>
            <pc:docMk/>
            <pc:sldMk cId="4208147017" sldId="268"/>
            <ac:spMk id="2" creationId="{5988A4D1-11D6-4ED0-B4FA-E32476BBC6E1}"/>
          </ac:spMkLst>
        </pc:spChg>
      </pc:sldChg>
      <pc:sldChg chg="modSp">
        <pc:chgData name="Alexander Scheid" userId="8a947e3f-d8d9-4955-9c9f-ddd8c4db0670" providerId="ADAL" clId="{8095860C-79DE-45F6-8B6D-D491E55FDB3E}" dt="2021-04-20T14:22:52.631" v="26" actId="20577"/>
        <pc:sldMkLst>
          <pc:docMk/>
          <pc:sldMk cId="451766474" sldId="270"/>
        </pc:sldMkLst>
        <pc:spChg chg="mod">
          <ac:chgData name="Alexander Scheid" userId="8a947e3f-d8d9-4955-9c9f-ddd8c4db0670" providerId="ADAL" clId="{8095860C-79DE-45F6-8B6D-D491E55FDB3E}" dt="2021-04-20T14:22:52.631" v="26" actId="20577"/>
          <ac:spMkLst>
            <pc:docMk/>
            <pc:sldMk cId="451766474" sldId="270"/>
            <ac:spMk id="3" creationId="{F7003294-DCCD-4938-BB62-CF20CD8A8588}"/>
          </ac:spMkLst>
        </pc:spChg>
      </pc:sldChg>
      <pc:sldChg chg="modSp">
        <pc:chgData name="Alexander Scheid" userId="8a947e3f-d8d9-4955-9c9f-ddd8c4db0670" providerId="ADAL" clId="{8095860C-79DE-45F6-8B6D-D491E55FDB3E}" dt="2021-04-27T21:52:26.327" v="762" actId="20577"/>
        <pc:sldMkLst>
          <pc:docMk/>
          <pc:sldMk cId="1268246665" sldId="275"/>
        </pc:sldMkLst>
        <pc:spChg chg="mod">
          <ac:chgData name="Alexander Scheid" userId="8a947e3f-d8d9-4955-9c9f-ddd8c4db0670" providerId="ADAL" clId="{8095860C-79DE-45F6-8B6D-D491E55FDB3E}" dt="2021-04-27T21:52:26.327" v="762" actId="20577"/>
          <ac:spMkLst>
            <pc:docMk/>
            <pc:sldMk cId="1268246665" sldId="275"/>
            <ac:spMk id="28" creationId="{003DC342-A01F-4EE0-B21F-BD9C5DBC6217}"/>
          </ac:spMkLst>
        </pc:spChg>
      </pc:sldChg>
      <pc:sldChg chg="modSp">
        <pc:chgData name="Alexander Scheid" userId="8a947e3f-d8d9-4955-9c9f-ddd8c4db0670" providerId="ADAL" clId="{8095860C-79DE-45F6-8B6D-D491E55FDB3E}" dt="2021-04-23T08:53:18.533" v="222" actId="20577"/>
        <pc:sldMkLst>
          <pc:docMk/>
          <pc:sldMk cId="2337544537" sldId="276"/>
        </pc:sldMkLst>
        <pc:spChg chg="mod">
          <ac:chgData name="Alexander Scheid" userId="8a947e3f-d8d9-4955-9c9f-ddd8c4db0670" providerId="ADAL" clId="{8095860C-79DE-45F6-8B6D-D491E55FDB3E}" dt="2021-04-23T08:53:18.533" v="222" actId="20577"/>
          <ac:spMkLst>
            <pc:docMk/>
            <pc:sldMk cId="2337544537" sldId="276"/>
            <ac:spMk id="28" creationId="{003DC342-A01F-4EE0-B21F-BD9C5DBC6217}"/>
          </ac:spMkLst>
        </pc:spChg>
      </pc:sldChg>
      <pc:sldChg chg="addSp delSp modSp add del">
        <pc:chgData name="Alexander Scheid" userId="8a947e3f-d8d9-4955-9c9f-ddd8c4db0670" providerId="ADAL" clId="{8095860C-79DE-45F6-8B6D-D491E55FDB3E}" dt="2021-04-22T07:55:30.740" v="32" actId="2696"/>
        <pc:sldMkLst>
          <pc:docMk/>
          <pc:sldMk cId="2815704895" sldId="278"/>
        </pc:sldMkLst>
        <pc:graphicFrameChg chg="add del mod">
          <ac:chgData name="Alexander Scheid" userId="8a947e3f-d8d9-4955-9c9f-ddd8c4db0670" providerId="ADAL" clId="{8095860C-79DE-45F6-8B6D-D491E55FDB3E}" dt="2021-04-22T07:48:04.981" v="31" actId="478"/>
          <ac:graphicFrameMkLst>
            <pc:docMk/>
            <pc:sldMk cId="2815704895" sldId="278"/>
            <ac:graphicFrameMk id="3" creationId="{CDDAF9DC-98D1-435F-8D89-5E7164F05D7C}"/>
          </ac:graphicFrameMkLst>
        </pc:graphicFrameChg>
        <pc:picChg chg="del">
          <ac:chgData name="Alexander Scheid" userId="8a947e3f-d8d9-4955-9c9f-ddd8c4db0670" providerId="ADAL" clId="{8095860C-79DE-45F6-8B6D-D491E55FDB3E}" dt="2021-04-22T07:47:54.111" v="28" actId="478"/>
          <ac:picMkLst>
            <pc:docMk/>
            <pc:sldMk cId="2815704895" sldId="278"/>
            <ac:picMk id="4" creationId="{1622D3A5-D378-42C2-9C10-C1E14777D365}"/>
          </ac:picMkLst>
        </pc:picChg>
      </pc:sldChg>
      <pc:sldChg chg="addSp delSp modSp add">
        <pc:chgData name="Alexander Scheid" userId="8a947e3f-d8d9-4955-9c9f-ddd8c4db0670" providerId="ADAL" clId="{8095860C-79DE-45F6-8B6D-D491E55FDB3E}" dt="2021-04-23T08:29:46.343" v="220" actId="20578"/>
        <pc:sldMkLst>
          <pc:docMk/>
          <pc:sldMk cId="3615487056" sldId="278"/>
        </pc:sldMkLst>
        <pc:spChg chg="add mod">
          <ac:chgData name="Alexander Scheid" userId="8a947e3f-d8d9-4955-9c9f-ddd8c4db0670" providerId="ADAL" clId="{8095860C-79DE-45F6-8B6D-D491E55FDB3E}" dt="2021-04-23T08:29:46.343" v="220" actId="20578"/>
          <ac:spMkLst>
            <pc:docMk/>
            <pc:sldMk cId="3615487056" sldId="278"/>
            <ac:spMk id="5" creationId="{1E1D07AB-1C69-44DC-94A2-B739BE65C96C}"/>
          </ac:spMkLst>
        </pc:spChg>
        <pc:picChg chg="add mod">
          <ac:chgData name="Alexander Scheid" userId="8a947e3f-d8d9-4955-9c9f-ddd8c4db0670" providerId="ADAL" clId="{8095860C-79DE-45F6-8B6D-D491E55FDB3E}" dt="2021-04-22T07:59:10.802" v="47" actId="1076"/>
          <ac:picMkLst>
            <pc:docMk/>
            <pc:sldMk cId="3615487056" sldId="278"/>
            <ac:picMk id="3" creationId="{8C6A5584-438F-4EC5-8787-E24920ECADB8}"/>
          </ac:picMkLst>
        </pc:picChg>
        <pc:picChg chg="del">
          <ac:chgData name="Alexander Scheid" userId="8a947e3f-d8d9-4955-9c9f-ddd8c4db0670" providerId="ADAL" clId="{8095860C-79DE-45F6-8B6D-D491E55FDB3E}" dt="2021-04-22T07:57:15.140" v="34" actId="478"/>
          <ac:picMkLst>
            <pc:docMk/>
            <pc:sldMk cId="3615487056" sldId="278"/>
            <ac:picMk id="4" creationId="{1622D3A5-D378-42C2-9C10-C1E14777D365}"/>
          </ac:picMkLst>
        </pc:picChg>
      </pc:sldChg>
      <pc:sldChg chg="addSp delSp add del">
        <pc:chgData name="Alexander Scheid" userId="8a947e3f-d8d9-4955-9c9f-ddd8c4db0670" providerId="ADAL" clId="{8095860C-79DE-45F6-8B6D-D491E55FDB3E}" dt="2021-04-22T07:59:51.045" v="50" actId="2696"/>
        <pc:sldMkLst>
          <pc:docMk/>
          <pc:sldMk cId="1355416717" sldId="279"/>
        </pc:sldMkLst>
        <pc:picChg chg="del">
          <ac:chgData name="Alexander Scheid" userId="8a947e3f-d8d9-4955-9c9f-ddd8c4db0670" providerId="ADAL" clId="{8095860C-79DE-45F6-8B6D-D491E55FDB3E}" dt="2021-04-22T07:58:14.147" v="40" actId="478"/>
          <ac:picMkLst>
            <pc:docMk/>
            <pc:sldMk cId="1355416717" sldId="279"/>
            <ac:picMk id="3" creationId="{8C6A5584-438F-4EC5-8787-E24920ECADB8}"/>
          </ac:picMkLst>
        </pc:picChg>
        <pc:picChg chg="add">
          <ac:chgData name="Alexander Scheid" userId="8a947e3f-d8d9-4955-9c9f-ddd8c4db0670" providerId="ADAL" clId="{8095860C-79DE-45F6-8B6D-D491E55FDB3E}" dt="2021-04-22T07:58:43.544" v="41"/>
          <ac:picMkLst>
            <pc:docMk/>
            <pc:sldMk cId="1355416717" sldId="279"/>
            <ac:picMk id="4" creationId="{E8C5DF5F-040C-492B-9AB2-68E178848A1E}"/>
          </ac:picMkLst>
        </pc:picChg>
      </pc:sldChg>
      <pc:sldChg chg="addSp delSp modSp add">
        <pc:chgData name="Alexander Scheid" userId="8a947e3f-d8d9-4955-9c9f-ddd8c4db0670" providerId="ADAL" clId="{8095860C-79DE-45F6-8B6D-D491E55FDB3E}" dt="2021-04-22T14:56:49.476" v="142" actId="20577"/>
        <pc:sldMkLst>
          <pc:docMk/>
          <pc:sldMk cId="417996150" sldId="280"/>
        </pc:sldMkLst>
        <pc:spChg chg="add del mod">
          <ac:chgData name="Alexander Scheid" userId="8a947e3f-d8d9-4955-9c9f-ddd8c4db0670" providerId="ADAL" clId="{8095860C-79DE-45F6-8B6D-D491E55FDB3E}" dt="2021-04-22T08:04:00.423" v="75" actId="478"/>
          <ac:spMkLst>
            <pc:docMk/>
            <pc:sldMk cId="417996150" sldId="280"/>
            <ac:spMk id="4" creationId="{4A04E1EA-5B79-43B9-9719-6614A3D03A75}"/>
          </ac:spMkLst>
        </pc:spChg>
        <pc:spChg chg="add mod">
          <ac:chgData name="Alexander Scheid" userId="8a947e3f-d8d9-4955-9c9f-ddd8c4db0670" providerId="ADAL" clId="{8095860C-79DE-45F6-8B6D-D491E55FDB3E}" dt="2021-04-22T14:56:49.476" v="142" actId="20577"/>
          <ac:spMkLst>
            <pc:docMk/>
            <pc:sldMk cId="417996150" sldId="280"/>
            <ac:spMk id="5" creationId="{0E1A0E1F-915E-40EC-9764-2569863D4540}"/>
          </ac:spMkLst>
        </pc:spChg>
        <pc:picChg chg="mod">
          <ac:chgData name="Alexander Scheid" userId="8a947e3f-d8d9-4955-9c9f-ddd8c4db0670" providerId="ADAL" clId="{8095860C-79DE-45F6-8B6D-D491E55FDB3E}" dt="2021-04-22T07:59:45.855" v="49" actId="14826"/>
          <ac:picMkLst>
            <pc:docMk/>
            <pc:sldMk cId="417996150" sldId="280"/>
            <ac:picMk id="3" creationId="{8C6A5584-438F-4EC5-8787-E24920ECADB8}"/>
          </ac:picMkLst>
        </pc:picChg>
      </pc:sldChg>
      <pc:sldChg chg="modSp add">
        <pc:chgData name="Alexander Scheid" userId="8a947e3f-d8d9-4955-9c9f-ddd8c4db0670" providerId="ADAL" clId="{8095860C-79DE-45F6-8B6D-D491E55FDB3E}" dt="2021-04-22T14:56:54.237" v="144" actId="20577"/>
        <pc:sldMkLst>
          <pc:docMk/>
          <pc:sldMk cId="1373365616" sldId="281"/>
        </pc:sldMkLst>
        <pc:spChg chg="mod">
          <ac:chgData name="Alexander Scheid" userId="8a947e3f-d8d9-4955-9c9f-ddd8c4db0670" providerId="ADAL" clId="{8095860C-79DE-45F6-8B6D-D491E55FDB3E}" dt="2021-04-22T14:56:54.237" v="144" actId="20577"/>
          <ac:spMkLst>
            <pc:docMk/>
            <pc:sldMk cId="1373365616" sldId="281"/>
            <ac:spMk id="5" creationId="{0E1A0E1F-915E-40EC-9764-2569863D4540}"/>
          </ac:spMkLst>
        </pc:spChg>
        <pc:picChg chg="mod">
          <ac:chgData name="Alexander Scheid" userId="8a947e3f-d8d9-4955-9c9f-ddd8c4db0670" providerId="ADAL" clId="{8095860C-79DE-45F6-8B6D-D491E55FDB3E}" dt="2021-04-22T08:04:58.173" v="77" actId="14826"/>
          <ac:picMkLst>
            <pc:docMk/>
            <pc:sldMk cId="1373365616" sldId="281"/>
            <ac:picMk id="3" creationId="{8C6A5584-438F-4EC5-8787-E24920ECADB8}"/>
          </ac:picMkLst>
        </pc:picChg>
      </pc:sldChg>
      <pc:sldChg chg="modSp add">
        <pc:chgData name="Alexander Scheid" userId="8a947e3f-d8d9-4955-9c9f-ddd8c4db0670" providerId="ADAL" clId="{8095860C-79DE-45F6-8B6D-D491E55FDB3E}" dt="2021-04-22T14:56:59.435" v="146" actId="20577"/>
        <pc:sldMkLst>
          <pc:docMk/>
          <pc:sldMk cId="56997239" sldId="282"/>
        </pc:sldMkLst>
        <pc:spChg chg="mod">
          <ac:chgData name="Alexander Scheid" userId="8a947e3f-d8d9-4955-9c9f-ddd8c4db0670" providerId="ADAL" clId="{8095860C-79DE-45F6-8B6D-D491E55FDB3E}" dt="2021-04-22T14:56:59.435" v="146" actId="20577"/>
          <ac:spMkLst>
            <pc:docMk/>
            <pc:sldMk cId="56997239" sldId="282"/>
            <ac:spMk id="5" creationId="{0E1A0E1F-915E-40EC-9764-2569863D4540}"/>
          </ac:spMkLst>
        </pc:spChg>
        <pc:picChg chg="mod">
          <ac:chgData name="Alexander Scheid" userId="8a947e3f-d8d9-4955-9c9f-ddd8c4db0670" providerId="ADAL" clId="{8095860C-79DE-45F6-8B6D-D491E55FDB3E}" dt="2021-04-22T08:06:50.409" v="82" actId="14826"/>
          <ac:picMkLst>
            <pc:docMk/>
            <pc:sldMk cId="56997239" sldId="282"/>
            <ac:picMk id="3" creationId="{8C6A5584-438F-4EC5-8787-E24920ECADB8}"/>
          </ac:picMkLst>
        </pc:picChg>
      </pc:sldChg>
      <pc:sldChg chg="modSp add">
        <pc:chgData name="Alexander Scheid" userId="8a947e3f-d8d9-4955-9c9f-ddd8c4db0670" providerId="ADAL" clId="{8095860C-79DE-45F6-8B6D-D491E55FDB3E}" dt="2021-04-23T14:08:18.260" v="729" actId="20577"/>
        <pc:sldMkLst>
          <pc:docMk/>
          <pc:sldMk cId="3504471412" sldId="283"/>
        </pc:sldMkLst>
        <pc:spChg chg="mod">
          <ac:chgData name="Alexander Scheid" userId="8a947e3f-d8d9-4955-9c9f-ddd8c4db0670" providerId="ADAL" clId="{8095860C-79DE-45F6-8B6D-D491E55FDB3E}" dt="2021-04-23T14:08:18.260" v="729" actId="20577"/>
          <ac:spMkLst>
            <pc:docMk/>
            <pc:sldMk cId="3504471412" sldId="283"/>
            <ac:spMk id="2" creationId="{67B91992-58E0-4E21-9647-C8B6C7456A3D}"/>
          </ac:spMkLst>
        </pc:spChg>
        <pc:spChg chg="mod">
          <ac:chgData name="Alexander Scheid" userId="8a947e3f-d8d9-4955-9c9f-ddd8c4db0670" providerId="ADAL" clId="{8095860C-79DE-45F6-8B6D-D491E55FDB3E}" dt="2021-04-23T09:25:38.101" v="687" actId="20577"/>
          <ac:spMkLst>
            <pc:docMk/>
            <pc:sldMk cId="3504471412" sldId="283"/>
            <ac:spMk id="3" creationId="{68DDF58B-8A2C-4CAE-AD0A-F981CE04A1F1}"/>
          </ac:spMkLst>
        </pc:spChg>
      </pc:sldChg>
    </pc:docChg>
  </pc:docChgLst>
  <pc:docChgLst>
    <pc:chgData name="Alexander Scheid" userId="8a947e3f-d8d9-4955-9c9f-ddd8c4db0670" providerId="ADAL" clId="{B0FB834C-0719-497A-AB13-9132C10F2E84}"/>
    <pc:docChg chg="undo custSel mod addSld delSld modSld sldOrd">
      <pc:chgData name="Alexander Scheid" userId="8a947e3f-d8d9-4955-9c9f-ddd8c4db0670" providerId="ADAL" clId="{B0FB834C-0719-497A-AB13-9132C10F2E84}" dt="2021-04-19T14:07:56.237" v="7128" actId="1076"/>
      <pc:docMkLst>
        <pc:docMk/>
      </pc:docMkLst>
      <pc:sldChg chg="addSp delSp modSp">
        <pc:chgData name="Alexander Scheid" userId="8a947e3f-d8d9-4955-9c9f-ddd8c4db0670" providerId="ADAL" clId="{B0FB834C-0719-497A-AB13-9132C10F2E84}" dt="2021-04-19T07:49:36.423" v="1850" actId="404"/>
        <pc:sldMkLst>
          <pc:docMk/>
          <pc:sldMk cId="2389260677" sldId="256"/>
        </pc:sldMkLst>
        <pc:spChg chg="add mod">
          <ac:chgData name="Alexander Scheid" userId="8a947e3f-d8d9-4955-9c9f-ddd8c4db0670" providerId="ADAL" clId="{B0FB834C-0719-497A-AB13-9132C10F2E84}" dt="2021-04-19T07:49:36.423" v="1850" actId="404"/>
          <ac:spMkLst>
            <pc:docMk/>
            <pc:sldMk cId="2389260677" sldId="256"/>
            <ac:spMk id="4" creationId="{DE8D5A17-7E12-4B51-AE1C-A57849E307F5}"/>
          </ac:spMkLst>
        </pc:spChg>
        <pc:spChg chg="add del mod">
          <ac:chgData name="Alexander Scheid" userId="8a947e3f-d8d9-4955-9c9f-ddd8c4db0670" providerId="ADAL" clId="{B0FB834C-0719-497A-AB13-9132C10F2E84}" dt="2021-04-19T07:46:29.426" v="1730" actId="478"/>
          <ac:spMkLst>
            <pc:docMk/>
            <pc:sldMk cId="2389260677" sldId="256"/>
            <ac:spMk id="7" creationId="{6E38217F-988C-479C-865A-81A68B61948B}"/>
          </ac:spMkLst>
        </pc:spChg>
      </pc:sldChg>
      <pc:sldChg chg="del">
        <pc:chgData name="Alexander Scheid" userId="8a947e3f-d8d9-4955-9c9f-ddd8c4db0670" providerId="ADAL" clId="{B0FB834C-0719-497A-AB13-9132C10F2E84}" dt="2021-04-19T07:46:23.127" v="1729" actId="2696"/>
        <pc:sldMkLst>
          <pc:docMk/>
          <pc:sldMk cId="3874572201" sldId="258"/>
        </pc:sldMkLst>
      </pc:sldChg>
      <pc:sldChg chg="modSp add">
        <pc:chgData name="Alexander Scheid" userId="8a947e3f-d8d9-4955-9c9f-ddd8c4db0670" providerId="ADAL" clId="{B0FB834C-0719-497A-AB13-9132C10F2E84}" dt="2021-04-19T08:07:45.636" v="1858" actId="404"/>
        <pc:sldMkLst>
          <pc:docMk/>
          <pc:sldMk cId="2217424072" sldId="259"/>
        </pc:sldMkLst>
        <pc:spChg chg="mod">
          <ac:chgData name="Alexander Scheid" userId="8a947e3f-d8d9-4955-9c9f-ddd8c4db0670" providerId="ADAL" clId="{B0FB834C-0719-497A-AB13-9132C10F2E84}" dt="2021-04-19T07:04:23.041" v="6" actId="20577"/>
          <ac:spMkLst>
            <pc:docMk/>
            <pc:sldMk cId="2217424072" sldId="259"/>
            <ac:spMk id="2" creationId="{525CB80F-A167-4CC4-BF20-FD3C159B0243}"/>
          </ac:spMkLst>
        </pc:spChg>
        <pc:spChg chg="mod">
          <ac:chgData name="Alexander Scheid" userId="8a947e3f-d8d9-4955-9c9f-ddd8c4db0670" providerId="ADAL" clId="{B0FB834C-0719-497A-AB13-9132C10F2E84}" dt="2021-04-19T08:07:45.636" v="1858" actId="404"/>
          <ac:spMkLst>
            <pc:docMk/>
            <pc:sldMk cId="2217424072" sldId="259"/>
            <ac:spMk id="3" creationId="{C82ECAC5-FA95-4E29-B8DB-DAFFEB28DAEA}"/>
          </ac:spMkLst>
        </pc:spChg>
      </pc:sldChg>
      <pc:sldChg chg="modSp add">
        <pc:chgData name="Alexander Scheid" userId="8a947e3f-d8d9-4955-9c9f-ddd8c4db0670" providerId="ADAL" clId="{B0FB834C-0719-497A-AB13-9132C10F2E84}" dt="2021-04-19T11:17:58.102" v="3807" actId="404"/>
        <pc:sldMkLst>
          <pc:docMk/>
          <pc:sldMk cId="649881850" sldId="260"/>
        </pc:sldMkLst>
        <pc:spChg chg="mod">
          <ac:chgData name="Alexander Scheid" userId="8a947e3f-d8d9-4955-9c9f-ddd8c4db0670" providerId="ADAL" clId="{B0FB834C-0719-497A-AB13-9132C10F2E84}" dt="2021-04-19T08:08:06.631" v="1866" actId="20577"/>
          <ac:spMkLst>
            <pc:docMk/>
            <pc:sldMk cId="649881850" sldId="260"/>
            <ac:spMk id="2" creationId="{5988A4D1-11D6-4ED0-B4FA-E32476BBC6E1}"/>
          </ac:spMkLst>
        </pc:spChg>
        <pc:spChg chg="mod">
          <ac:chgData name="Alexander Scheid" userId="8a947e3f-d8d9-4955-9c9f-ddd8c4db0670" providerId="ADAL" clId="{B0FB834C-0719-497A-AB13-9132C10F2E84}" dt="2021-04-19T11:17:58.102" v="3807" actId="404"/>
          <ac:spMkLst>
            <pc:docMk/>
            <pc:sldMk cId="649881850" sldId="260"/>
            <ac:spMk id="3" creationId="{F7003294-DCCD-4938-BB62-CF20CD8A8588}"/>
          </ac:spMkLst>
        </pc:spChg>
      </pc:sldChg>
      <pc:sldChg chg="addSp delSp modSp add">
        <pc:chgData name="Alexander Scheid" userId="8a947e3f-d8d9-4955-9c9f-ddd8c4db0670" providerId="ADAL" clId="{B0FB834C-0719-497A-AB13-9132C10F2E84}" dt="2021-04-19T14:07:56.237" v="7128" actId="1076"/>
        <pc:sldMkLst>
          <pc:docMk/>
          <pc:sldMk cId="4168676466" sldId="261"/>
        </pc:sldMkLst>
        <pc:spChg chg="mod">
          <ac:chgData name="Alexander Scheid" userId="8a947e3f-d8d9-4955-9c9f-ddd8c4db0670" providerId="ADAL" clId="{B0FB834C-0719-497A-AB13-9132C10F2E84}" dt="2021-04-19T08:08:14.395" v="1870" actId="20577"/>
          <ac:spMkLst>
            <pc:docMk/>
            <pc:sldMk cId="4168676466" sldId="261"/>
            <ac:spMk id="2" creationId="{5988A4D1-11D6-4ED0-B4FA-E32476BBC6E1}"/>
          </ac:spMkLst>
        </pc:spChg>
        <pc:spChg chg="del">
          <ac:chgData name="Alexander Scheid" userId="8a947e3f-d8d9-4955-9c9f-ddd8c4db0670" providerId="ADAL" clId="{B0FB834C-0719-497A-AB13-9132C10F2E84}" dt="2021-04-19T14:05:52.426" v="7125" actId="478"/>
          <ac:spMkLst>
            <pc:docMk/>
            <pc:sldMk cId="4168676466" sldId="261"/>
            <ac:spMk id="3" creationId="{F7003294-DCCD-4938-BB62-CF20CD8A8588}"/>
          </ac:spMkLst>
        </pc:spChg>
        <pc:picChg chg="add mod">
          <ac:chgData name="Alexander Scheid" userId="8a947e3f-d8d9-4955-9c9f-ddd8c4db0670" providerId="ADAL" clId="{B0FB834C-0719-497A-AB13-9132C10F2E84}" dt="2021-04-19T14:07:56.237" v="7128" actId="1076"/>
          <ac:picMkLst>
            <pc:docMk/>
            <pc:sldMk cId="4168676466" sldId="261"/>
            <ac:picMk id="4" creationId="{1622D3A5-D378-42C2-9C10-C1E14777D365}"/>
          </ac:picMkLst>
        </pc:picChg>
      </pc:sldChg>
      <pc:sldChg chg="addSp delSp modSp add mod modClrScheme chgLayout">
        <pc:chgData name="Alexander Scheid" userId="8a947e3f-d8d9-4955-9c9f-ddd8c4db0670" providerId="ADAL" clId="{B0FB834C-0719-497A-AB13-9132C10F2E84}" dt="2021-04-19T12:41:14.285" v="5320" actId="207"/>
        <pc:sldMkLst>
          <pc:docMk/>
          <pc:sldMk cId="2286253326" sldId="262"/>
        </pc:sldMkLst>
        <pc:spChg chg="mod">
          <ac:chgData name="Alexander Scheid" userId="8a947e3f-d8d9-4955-9c9f-ddd8c4db0670" providerId="ADAL" clId="{B0FB834C-0719-497A-AB13-9132C10F2E84}" dt="2021-04-19T09:34:50.482" v="3662" actId="26606"/>
          <ac:spMkLst>
            <pc:docMk/>
            <pc:sldMk cId="2286253326" sldId="262"/>
            <ac:spMk id="2" creationId="{5988A4D1-11D6-4ED0-B4FA-E32476BBC6E1}"/>
          </ac:spMkLst>
        </pc:spChg>
        <pc:spChg chg="del mod">
          <ac:chgData name="Alexander Scheid" userId="8a947e3f-d8d9-4955-9c9f-ddd8c4db0670" providerId="ADAL" clId="{B0FB834C-0719-497A-AB13-9132C10F2E84}" dt="2021-04-19T09:34:30.953" v="3658" actId="478"/>
          <ac:spMkLst>
            <pc:docMk/>
            <pc:sldMk cId="2286253326" sldId="262"/>
            <ac:spMk id="3" creationId="{F7003294-DCCD-4938-BB62-CF20CD8A8588}"/>
          </ac:spMkLst>
        </pc:spChg>
        <pc:spChg chg="add mod topLvl">
          <ac:chgData name="Alexander Scheid" userId="8a947e3f-d8d9-4955-9c9f-ddd8c4db0670" providerId="ADAL" clId="{B0FB834C-0719-497A-AB13-9132C10F2E84}" dt="2021-04-19T09:55:13.426" v="3703" actId="20577"/>
          <ac:spMkLst>
            <pc:docMk/>
            <pc:sldMk cId="2286253326" sldId="262"/>
            <ac:spMk id="6" creationId="{45933114-D43A-4BB0-B793-CCEABF11CC95}"/>
          </ac:spMkLst>
        </pc:spChg>
        <pc:spChg chg="add del mod">
          <ac:chgData name="Alexander Scheid" userId="8a947e3f-d8d9-4955-9c9f-ddd8c4db0670" providerId="ADAL" clId="{B0FB834C-0719-497A-AB13-9132C10F2E84}" dt="2021-04-19T09:51:47.685" v="3667" actId="478"/>
          <ac:spMkLst>
            <pc:docMk/>
            <pc:sldMk cId="2286253326" sldId="262"/>
            <ac:spMk id="9" creationId="{00009134-3E07-4104-9E27-68AA6E983DD4}"/>
          </ac:spMkLst>
        </pc:spChg>
        <pc:spChg chg="add mod">
          <ac:chgData name="Alexander Scheid" userId="8a947e3f-d8d9-4955-9c9f-ddd8c4db0670" providerId="ADAL" clId="{B0FB834C-0719-497A-AB13-9132C10F2E84}" dt="2021-04-19T09:54:13.004" v="3690" actId="14100"/>
          <ac:spMkLst>
            <pc:docMk/>
            <pc:sldMk cId="2286253326" sldId="262"/>
            <ac:spMk id="10" creationId="{926CE0D6-C82A-4C54-B21C-08CD50FE6AB9}"/>
          </ac:spMkLst>
        </pc:spChg>
        <pc:spChg chg="add mod">
          <ac:chgData name="Alexander Scheid" userId="8a947e3f-d8d9-4955-9c9f-ddd8c4db0670" providerId="ADAL" clId="{B0FB834C-0719-497A-AB13-9132C10F2E84}" dt="2021-04-19T12:41:14.285" v="5320" actId="207"/>
          <ac:spMkLst>
            <pc:docMk/>
            <pc:sldMk cId="2286253326" sldId="262"/>
            <ac:spMk id="11" creationId="{396F5608-087E-4363-9D5C-04901EC8BC90}"/>
          </ac:spMkLst>
        </pc:spChg>
        <pc:spChg chg="add mod">
          <ac:chgData name="Alexander Scheid" userId="8a947e3f-d8d9-4955-9c9f-ddd8c4db0670" providerId="ADAL" clId="{B0FB834C-0719-497A-AB13-9132C10F2E84}" dt="2021-04-19T11:28:17.660" v="3847" actId="14100"/>
          <ac:spMkLst>
            <pc:docMk/>
            <pc:sldMk cId="2286253326" sldId="262"/>
            <ac:spMk id="12" creationId="{A1D1AC38-6181-4BD7-BE2D-E70B6A0D0417}"/>
          </ac:spMkLst>
        </pc:spChg>
        <pc:grpChg chg="add del mod">
          <ac:chgData name="Alexander Scheid" userId="8a947e3f-d8d9-4955-9c9f-ddd8c4db0670" providerId="ADAL" clId="{B0FB834C-0719-497A-AB13-9132C10F2E84}" dt="2021-04-19T09:53:47.185" v="3685" actId="165"/>
          <ac:grpSpMkLst>
            <pc:docMk/>
            <pc:sldMk cId="2286253326" sldId="262"/>
            <ac:grpSpMk id="7" creationId="{6C5A77E2-AECE-4C97-9EFF-77AED5A26226}"/>
          </ac:grpSpMkLst>
        </pc:grpChg>
        <pc:grpChg chg="add mod">
          <ac:chgData name="Alexander Scheid" userId="8a947e3f-d8d9-4955-9c9f-ddd8c4db0670" providerId="ADAL" clId="{B0FB834C-0719-497A-AB13-9132C10F2E84}" dt="2021-04-19T09:54:00.518" v="3688"/>
          <ac:grpSpMkLst>
            <pc:docMk/>
            <pc:sldMk cId="2286253326" sldId="262"/>
            <ac:grpSpMk id="8" creationId="{5B023AF8-7718-4C09-AC2E-84C8956E28DA}"/>
          </ac:grpSpMkLst>
        </pc:grpChg>
        <pc:picChg chg="add del mod">
          <ac:chgData name="Alexander Scheid" userId="8a947e3f-d8d9-4955-9c9f-ddd8c4db0670" providerId="ADAL" clId="{B0FB834C-0719-497A-AB13-9132C10F2E84}" dt="2021-04-19T09:51:45.210" v="3666" actId="478"/>
          <ac:picMkLst>
            <pc:docMk/>
            <pc:sldMk cId="2286253326" sldId="262"/>
            <ac:picMk id="4" creationId="{2098F6E8-2EB6-4E4A-8A6C-0077400690D1}"/>
          </ac:picMkLst>
        </pc:picChg>
        <pc:picChg chg="add mod topLvl">
          <ac:chgData name="Alexander Scheid" userId="8a947e3f-d8d9-4955-9c9f-ddd8c4db0670" providerId="ADAL" clId="{B0FB834C-0719-497A-AB13-9132C10F2E84}" dt="2021-04-19T09:53:55.208" v="3687" actId="164"/>
          <ac:picMkLst>
            <pc:docMk/>
            <pc:sldMk cId="2286253326" sldId="262"/>
            <ac:picMk id="5" creationId="{124C888C-4768-4D29-99F5-A4857FB5DA3A}"/>
          </ac:picMkLst>
        </pc:picChg>
      </pc:sldChg>
      <pc:sldChg chg="addSp delSp modSp add ord">
        <pc:chgData name="Alexander Scheid" userId="8a947e3f-d8d9-4955-9c9f-ddd8c4db0670" providerId="ADAL" clId="{B0FB834C-0719-497A-AB13-9132C10F2E84}" dt="2021-04-19T09:46:09.384" v="3664" actId="207"/>
        <pc:sldMkLst>
          <pc:docMk/>
          <pc:sldMk cId="38589217" sldId="263"/>
        </pc:sldMkLst>
        <pc:spChg chg="mod">
          <ac:chgData name="Alexander Scheid" userId="8a947e3f-d8d9-4955-9c9f-ddd8c4db0670" providerId="ADAL" clId="{B0FB834C-0719-497A-AB13-9132C10F2E84}" dt="2021-04-19T08:08:02.266" v="1864" actId="20577"/>
          <ac:spMkLst>
            <pc:docMk/>
            <pc:sldMk cId="38589217" sldId="263"/>
            <ac:spMk id="2" creationId="{C7C1CF83-6E1E-4C55-9B6C-98A7512116B4}"/>
          </ac:spMkLst>
        </pc:spChg>
        <pc:spChg chg="del">
          <ac:chgData name="Alexander Scheid" userId="8a947e3f-d8d9-4955-9c9f-ddd8c4db0670" providerId="ADAL" clId="{B0FB834C-0719-497A-AB13-9132C10F2E84}" dt="2021-04-19T07:20:35.454" v="437" actId="478"/>
          <ac:spMkLst>
            <pc:docMk/>
            <pc:sldMk cId="38589217" sldId="263"/>
            <ac:spMk id="3" creationId="{5E85F85E-7928-4813-B81D-69DCC74B39C3}"/>
          </ac:spMkLst>
        </pc:spChg>
        <pc:spChg chg="add del">
          <ac:chgData name="Alexander Scheid" userId="8a947e3f-d8d9-4955-9c9f-ddd8c4db0670" providerId="ADAL" clId="{B0FB834C-0719-497A-AB13-9132C10F2E84}" dt="2021-04-19T07:20:43.653" v="445"/>
          <ac:spMkLst>
            <pc:docMk/>
            <pc:sldMk cId="38589217" sldId="263"/>
            <ac:spMk id="4" creationId="{25AB59B1-66A5-4ED1-83F8-39C1D98690E6}"/>
          </ac:spMkLst>
        </pc:spChg>
        <pc:spChg chg="add del">
          <ac:chgData name="Alexander Scheid" userId="8a947e3f-d8d9-4955-9c9f-ddd8c4db0670" providerId="ADAL" clId="{B0FB834C-0719-497A-AB13-9132C10F2E84}" dt="2021-04-19T07:20:43.653" v="445"/>
          <ac:spMkLst>
            <pc:docMk/>
            <pc:sldMk cId="38589217" sldId="263"/>
            <ac:spMk id="5" creationId="{E775D3E6-D265-4C87-A61F-5679DAEB4149}"/>
          </ac:spMkLst>
        </pc:spChg>
        <pc:spChg chg="add del">
          <ac:chgData name="Alexander Scheid" userId="8a947e3f-d8d9-4955-9c9f-ddd8c4db0670" providerId="ADAL" clId="{B0FB834C-0719-497A-AB13-9132C10F2E84}" dt="2021-04-19T07:20:43.653" v="445"/>
          <ac:spMkLst>
            <pc:docMk/>
            <pc:sldMk cId="38589217" sldId="263"/>
            <ac:spMk id="6" creationId="{13D5614C-BE63-40AC-A82B-6EEDC1A9CA4E}"/>
          </ac:spMkLst>
        </pc:spChg>
        <pc:spChg chg="add del">
          <ac:chgData name="Alexander Scheid" userId="8a947e3f-d8d9-4955-9c9f-ddd8c4db0670" providerId="ADAL" clId="{B0FB834C-0719-497A-AB13-9132C10F2E84}" dt="2021-04-19T07:20:43.653" v="445"/>
          <ac:spMkLst>
            <pc:docMk/>
            <pc:sldMk cId="38589217" sldId="263"/>
            <ac:spMk id="7" creationId="{E9A06831-3C1B-476A-A82E-028E0EB2EABA}"/>
          </ac:spMkLst>
        </pc:spChg>
        <pc:spChg chg="add del">
          <ac:chgData name="Alexander Scheid" userId="8a947e3f-d8d9-4955-9c9f-ddd8c4db0670" providerId="ADAL" clId="{B0FB834C-0719-497A-AB13-9132C10F2E84}" dt="2021-04-19T07:20:43.653" v="445"/>
          <ac:spMkLst>
            <pc:docMk/>
            <pc:sldMk cId="38589217" sldId="263"/>
            <ac:spMk id="17" creationId="{6B08E397-02D6-40F8-B120-E09F63EF4B4C}"/>
          </ac:spMkLst>
        </pc:spChg>
        <pc:spChg chg="add del">
          <ac:chgData name="Alexander Scheid" userId="8a947e3f-d8d9-4955-9c9f-ddd8c4db0670" providerId="ADAL" clId="{B0FB834C-0719-497A-AB13-9132C10F2E84}" dt="2021-04-19T07:20:43.653" v="445"/>
          <ac:spMkLst>
            <pc:docMk/>
            <pc:sldMk cId="38589217" sldId="263"/>
            <ac:spMk id="18" creationId="{62BB6861-3AFA-4AF0-A0CE-6207AA80AA48}"/>
          </ac:spMkLst>
        </pc:spChg>
        <pc:spChg chg="add del">
          <ac:chgData name="Alexander Scheid" userId="8a947e3f-d8d9-4955-9c9f-ddd8c4db0670" providerId="ADAL" clId="{B0FB834C-0719-497A-AB13-9132C10F2E84}" dt="2021-04-19T07:20:43.653" v="445"/>
          <ac:spMkLst>
            <pc:docMk/>
            <pc:sldMk cId="38589217" sldId="263"/>
            <ac:spMk id="19" creationId="{8D61685F-3F1C-492C-ABCD-E7F0BB92F264}"/>
          </ac:spMkLst>
        </pc:spChg>
        <pc:spChg chg="add del">
          <ac:chgData name="Alexander Scheid" userId="8a947e3f-d8d9-4955-9c9f-ddd8c4db0670" providerId="ADAL" clId="{B0FB834C-0719-497A-AB13-9132C10F2E84}" dt="2021-04-19T07:20:43.653" v="445"/>
          <ac:spMkLst>
            <pc:docMk/>
            <pc:sldMk cId="38589217" sldId="263"/>
            <ac:spMk id="20" creationId="{2AB55EFC-F675-4748-8F1F-C8566D482833}"/>
          </ac:spMkLst>
        </pc:spChg>
        <pc:spChg chg="add del">
          <ac:chgData name="Alexander Scheid" userId="8a947e3f-d8d9-4955-9c9f-ddd8c4db0670" providerId="ADAL" clId="{B0FB834C-0719-497A-AB13-9132C10F2E84}" dt="2021-04-19T07:20:43.653" v="445"/>
          <ac:spMkLst>
            <pc:docMk/>
            <pc:sldMk cId="38589217" sldId="263"/>
            <ac:spMk id="21" creationId="{8C142EE3-F327-42C3-8BFC-E013A9C04F5E}"/>
          </ac:spMkLst>
        </pc:spChg>
        <pc:spChg chg="add del">
          <ac:chgData name="Alexander Scheid" userId="8a947e3f-d8d9-4955-9c9f-ddd8c4db0670" providerId="ADAL" clId="{B0FB834C-0719-497A-AB13-9132C10F2E84}" dt="2021-04-19T07:20:43.653" v="445"/>
          <ac:spMkLst>
            <pc:docMk/>
            <pc:sldMk cId="38589217" sldId="263"/>
            <ac:spMk id="22" creationId="{9989B647-C711-470B-BCEE-EF29F5D678CD}"/>
          </ac:spMkLst>
        </pc:spChg>
        <pc:spChg chg="add del">
          <ac:chgData name="Alexander Scheid" userId="8a947e3f-d8d9-4955-9c9f-ddd8c4db0670" providerId="ADAL" clId="{B0FB834C-0719-497A-AB13-9132C10F2E84}" dt="2021-04-19T07:20:43.653" v="445"/>
          <ac:spMkLst>
            <pc:docMk/>
            <pc:sldMk cId="38589217" sldId="263"/>
            <ac:spMk id="23" creationId="{E381E774-8D83-48A3-AAA7-7A4F6CF28323}"/>
          </ac:spMkLst>
        </pc:spChg>
        <pc:spChg chg="add del">
          <ac:chgData name="Alexander Scheid" userId="8a947e3f-d8d9-4955-9c9f-ddd8c4db0670" providerId="ADAL" clId="{B0FB834C-0719-497A-AB13-9132C10F2E84}" dt="2021-04-19T07:20:43.653" v="445"/>
          <ac:spMkLst>
            <pc:docMk/>
            <pc:sldMk cId="38589217" sldId="263"/>
            <ac:spMk id="24" creationId="{08297133-06FC-434C-A765-18FC2716158C}"/>
          </ac:spMkLst>
        </pc:spChg>
        <pc:spChg chg="add del">
          <ac:chgData name="Alexander Scheid" userId="8a947e3f-d8d9-4955-9c9f-ddd8c4db0670" providerId="ADAL" clId="{B0FB834C-0719-497A-AB13-9132C10F2E84}" dt="2021-04-19T07:20:43.653" v="445"/>
          <ac:spMkLst>
            <pc:docMk/>
            <pc:sldMk cId="38589217" sldId="263"/>
            <ac:spMk id="25" creationId="{014A902F-659B-4282-8FFF-BA27AD283A1E}"/>
          </ac:spMkLst>
        </pc:spChg>
        <pc:spChg chg="add mod">
          <ac:chgData name="Alexander Scheid" userId="8a947e3f-d8d9-4955-9c9f-ddd8c4db0670" providerId="ADAL" clId="{B0FB834C-0719-497A-AB13-9132C10F2E84}" dt="2021-04-19T08:07:07.579" v="1851" actId="14100"/>
          <ac:spMkLst>
            <pc:docMk/>
            <pc:sldMk cId="38589217" sldId="263"/>
            <ac:spMk id="26" creationId="{A682E9E5-A1B9-41C7-A7F9-1B46952447BE}"/>
          </ac:spMkLst>
        </pc:spChg>
        <pc:spChg chg="add mod">
          <ac:chgData name="Alexander Scheid" userId="8a947e3f-d8d9-4955-9c9f-ddd8c4db0670" providerId="ADAL" clId="{B0FB834C-0719-497A-AB13-9132C10F2E84}" dt="2021-04-19T09:46:09.384" v="3664" actId="207"/>
          <ac:spMkLst>
            <pc:docMk/>
            <pc:sldMk cId="38589217" sldId="263"/>
            <ac:spMk id="27" creationId="{DFC1B243-B08D-4A32-BB61-A9D971784170}"/>
          </ac:spMkLst>
        </pc:spChg>
        <pc:spChg chg="add mod">
          <ac:chgData name="Alexander Scheid" userId="8a947e3f-d8d9-4955-9c9f-ddd8c4db0670" providerId="ADAL" clId="{B0FB834C-0719-497A-AB13-9132C10F2E84}" dt="2021-04-19T07:40:13.875" v="1666" actId="1036"/>
          <ac:spMkLst>
            <pc:docMk/>
            <pc:sldMk cId="38589217" sldId="263"/>
            <ac:spMk id="28" creationId="{287BA4B1-3C61-4FE4-93B7-5A9F9F76AD41}"/>
          </ac:spMkLst>
        </pc:spChg>
        <pc:spChg chg="add del">
          <ac:chgData name="Alexander Scheid" userId="8a947e3f-d8d9-4955-9c9f-ddd8c4db0670" providerId="ADAL" clId="{B0FB834C-0719-497A-AB13-9132C10F2E84}" dt="2021-04-19T07:36:26.730" v="1482" actId="478"/>
          <ac:spMkLst>
            <pc:docMk/>
            <pc:sldMk cId="38589217" sldId="263"/>
            <ac:spMk id="29" creationId="{75FD4647-C30E-496A-844F-405ADAE1005B}"/>
          </ac:spMkLst>
        </pc:spChg>
        <pc:spChg chg="add mod">
          <ac:chgData name="Alexander Scheid" userId="8a947e3f-d8d9-4955-9c9f-ddd8c4db0670" providerId="ADAL" clId="{B0FB834C-0719-497A-AB13-9132C10F2E84}" dt="2021-04-19T07:40:13.875" v="1666" actId="1036"/>
          <ac:spMkLst>
            <pc:docMk/>
            <pc:sldMk cId="38589217" sldId="263"/>
            <ac:spMk id="39" creationId="{449C2B23-E0F4-4AEC-8A1F-F60E6E159A0D}"/>
          </ac:spMkLst>
        </pc:spChg>
        <pc:spChg chg="add mod">
          <ac:chgData name="Alexander Scheid" userId="8a947e3f-d8d9-4955-9c9f-ddd8c4db0670" providerId="ADAL" clId="{B0FB834C-0719-497A-AB13-9132C10F2E84}" dt="2021-04-19T07:40:13.875" v="1666" actId="1036"/>
          <ac:spMkLst>
            <pc:docMk/>
            <pc:sldMk cId="38589217" sldId="263"/>
            <ac:spMk id="40" creationId="{F191D30A-78ED-47F8-8259-8F89464B9AF9}"/>
          </ac:spMkLst>
        </pc:spChg>
        <pc:spChg chg="add mod">
          <ac:chgData name="Alexander Scheid" userId="8a947e3f-d8d9-4955-9c9f-ddd8c4db0670" providerId="ADAL" clId="{B0FB834C-0719-497A-AB13-9132C10F2E84}" dt="2021-04-19T07:40:13.875" v="1666" actId="1036"/>
          <ac:spMkLst>
            <pc:docMk/>
            <pc:sldMk cId="38589217" sldId="263"/>
            <ac:spMk id="41" creationId="{FE76130E-388B-4D6D-8E83-FF6E52526289}"/>
          </ac:spMkLst>
        </pc:spChg>
        <pc:spChg chg="add mod">
          <ac:chgData name="Alexander Scheid" userId="8a947e3f-d8d9-4955-9c9f-ddd8c4db0670" providerId="ADAL" clId="{B0FB834C-0719-497A-AB13-9132C10F2E84}" dt="2021-04-19T07:40:13.875" v="1666" actId="1036"/>
          <ac:spMkLst>
            <pc:docMk/>
            <pc:sldMk cId="38589217" sldId="263"/>
            <ac:spMk id="42" creationId="{E0863D83-E303-4659-B9DF-9E96C7C343C8}"/>
          </ac:spMkLst>
        </pc:spChg>
        <pc:spChg chg="add mod">
          <ac:chgData name="Alexander Scheid" userId="8a947e3f-d8d9-4955-9c9f-ddd8c4db0670" providerId="ADAL" clId="{B0FB834C-0719-497A-AB13-9132C10F2E84}" dt="2021-04-19T07:40:13.875" v="1666" actId="1036"/>
          <ac:spMkLst>
            <pc:docMk/>
            <pc:sldMk cId="38589217" sldId="263"/>
            <ac:spMk id="43" creationId="{028594EC-63D5-4BE4-B0A5-BA18B0D92C9D}"/>
          </ac:spMkLst>
        </pc:spChg>
        <pc:spChg chg="add mod">
          <ac:chgData name="Alexander Scheid" userId="8a947e3f-d8d9-4955-9c9f-ddd8c4db0670" providerId="ADAL" clId="{B0FB834C-0719-497A-AB13-9132C10F2E84}" dt="2021-04-19T07:40:13.875" v="1666" actId="1036"/>
          <ac:spMkLst>
            <pc:docMk/>
            <pc:sldMk cId="38589217" sldId="263"/>
            <ac:spMk id="44" creationId="{37FC99E2-EE94-4AEF-8A66-5F2FF4F5C561}"/>
          </ac:spMkLst>
        </pc:spChg>
        <pc:spChg chg="add mod">
          <ac:chgData name="Alexander Scheid" userId="8a947e3f-d8d9-4955-9c9f-ddd8c4db0670" providerId="ADAL" clId="{B0FB834C-0719-497A-AB13-9132C10F2E84}" dt="2021-04-19T07:40:13.875" v="1666" actId="1036"/>
          <ac:spMkLst>
            <pc:docMk/>
            <pc:sldMk cId="38589217" sldId="263"/>
            <ac:spMk id="45" creationId="{225671FF-0F01-4EE3-A4A5-0364E0AA26A2}"/>
          </ac:spMkLst>
        </pc:spChg>
        <pc:spChg chg="add mod">
          <ac:chgData name="Alexander Scheid" userId="8a947e3f-d8d9-4955-9c9f-ddd8c4db0670" providerId="ADAL" clId="{B0FB834C-0719-497A-AB13-9132C10F2E84}" dt="2021-04-19T07:40:13.875" v="1666" actId="1036"/>
          <ac:spMkLst>
            <pc:docMk/>
            <pc:sldMk cId="38589217" sldId="263"/>
            <ac:spMk id="46" creationId="{89607141-B91D-4752-AAE3-3AFF6365678D}"/>
          </ac:spMkLst>
        </pc:spChg>
        <pc:spChg chg="add mod">
          <ac:chgData name="Alexander Scheid" userId="8a947e3f-d8d9-4955-9c9f-ddd8c4db0670" providerId="ADAL" clId="{B0FB834C-0719-497A-AB13-9132C10F2E84}" dt="2021-04-19T07:40:13.875" v="1666" actId="1036"/>
          <ac:spMkLst>
            <pc:docMk/>
            <pc:sldMk cId="38589217" sldId="263"/>
            <ac:spMk id="47" creationId="{F47CB3DC-D35B-4158-89F9-9249E3E3D6CA}"/>
          </ac:spMkLst>
        </pc:spChg>
        <pc:spChg chg="add mod">
          <ac:chgData name="Alexander Scheid" userId="8a947e3f-d8d9-4955-9c9f-ddd8c4db0670" providerId="ADAL" clId="{B0FB834C-0719-497A-AB13-9132C10F2E84}" dt="2021-04-19T07:40:13.875" v="1666" actId="1036"/>
          <ac:spMkLst>
            <pc:docMk/>
            <pc:sldMk cId="38589217" sldId="263"/>
            <ac:spMk id="50" creationId="{5026E82B-8234-48F4-88B0-2AB6EEFC46A1}"/>
          </ac:spMkLst>
        </pc:spChg>
        <pc:spChg chg="add mod">
          <ac:chgData name="Alexander Scheid" userId="8a947e3f-d8d9-4955-9c9f-ddd8c4db0670" providerId="ADAL" clId="{B0FB834C-0719-497A-AB13-9132C10F2E84}" dt="2021-04-19T07:40:13.875" v="1666" actId="1036"/>
          <ac:spMkLst>
            <pc:docMk/>
            <pc:sldMk cId="38589217" sldId="263"/>
            <ac:spMk id="52" creationId="{CBC2733D-3839-4083-9FBF-1E07C55BC271}"/>
          </ac:spMkLst>
        </pc:spChg>
        <pc:spChg chg="add mod">
          <ac:chgData name="Alexander Scheid" userId="8a947e3f-d8d9-4955-9c9f-ddd8c4db0670" providerId="ADAL" clId="{B0FB834C-0719-497A-AB13-9132C10F2E84}" dt="2021-04-19T08:18:55.584" v="1895" actId="1036"/>
          <ac:spMkLst>
            <pc:docMk/>
            <pc:sldMk cId="38589217" sldId="263"/>
            <ac:spMk id="56" creationId="{6C56A45C-9D8C-436D-835D-B9B76615FABF}"/>
          </ac:spMkLst>
        </pc:spChg>
        <pc:spChg chg="add mod">
          <ac:chgData name="Alexander Scheid" userId="8a947e3f-d8d9-4955-9c9f-ddd8c4db0670" providerId="ADAL" clId="{B0FB834C-0719-497A-AB13-9132C10F2E84}" dt="2021-04-19T08:20:47.434" v="1905" actId="207"/>
          <ac:spMkLst>
            <pc:docMk/>
            <pc:sldMk cId="38589217" sldId="263"/>
            <ac:spMk id="57" creationId="{474B0045-2583-46E9-BD6F-E62EBF863B5F}"/>
          </ac:spMkLst>
        </pc:spChg>
        <pc:picChg chg="add mod">
          <ac:chgData name="Alexander Scheid" userId="8a947e3f-d8d9-4955-9c9f-ddd8c4db0670" providerId="ADAL" clId="{B0FB834C-0719-497A-AB13-9132C10F2E84}" dt="2021-04-19T08:18:11.991" v="1882" actId="1076"/>
          <ac:picMkLst>
            <pc:docMk/>
            <pc:sldMk cId="38589217" sldId="263"/>
            <ac:picMk id="54" creationId="{6905EB54-AB3C-491A-A454-9108BF740708}"/>
          </ac:picMkLst>
        </pc:picChg>
        <pc:picChg chg="add mod">
          <ac:chgData name="Alexander Scheid" userId="8a947e3f-d8d9-4955-9c9f-ddd8c4db0670" providerId="ADAL" clId="{B0FB834C-0719-497A-AB13-9132C10F2E84}" dt="2021-04-19T08:18:24.134" v="1885" actId="1076"/>
          <ac:picMkLst>
            <pc:docMk/>
            <pc:sldMk cId="38589217" sldId="263"/>
            <ac:picMk id="55" creationId="{57FD5576-CDAF-4DA6-A554-97345A521FB0}"/>
          </ac:picMkLst>
        </pc:picChg>
        <pc:cxnChg chg="add del">
          <ac:chgData name="Alexander Scheid" userId="8a947e3f-d8d9-4955-9c9f-ddd8c4db0670" providerId="ADAL" clId="{B0FB834C-0719-497A-AB13-9132C10F2E84}" dt="2021-04-19T07:20:43.653" v="445"/>
          <ac:cxnSpMkLst>
            <pc:docMk/>
            <pc:sldMk cId="38589217" sldId="263"/>
            <ac:cxnSpMk id="8" creationId="{FB08447D-3828-41DB-9D08-4B3EDFA0421C}"/>
          </ac:cxnSpMkLst>
        </pc:cxnChg>
        <pc:cxnChg chg="add del">
          <ac:chgData name="Alexander Scheid" userId="8a947e3f-d8d9-4955-9c9f-ddd8c4db0670" providerId="ADAL" clId="{B0FB834C-0719-497A-AB13-9132C10F2E84}" dt="2021-04-19T07:20:43.653" v="445"/>
          <ac:cxnSpMkLst>
            <pc:docMk/>
            <pc:sldMk cId="38589217" sldId="263"/>
            <ac:cxnSpMk id="9" creationId="{8622DF99-80CD-471F-A7D1-37A0D741BE5E}"/>
          </ac:cxnSpMkLst>
        </pc:cxnChg>
        <pc:cxnChg chg="add del">
          <ac:chgData name="Alexander Scheid" userId="8a947e3f-d8d9-4955-9c9f-ddd8c4db0670" providerId="ADAL" clId="{B0FB834C-0719-497A-AB13-9132C10F2E84}" dt="2021-04-19T07:20:43.653" v="445"/>
          <ac:cxnSpMkLst>
            <pc:docMk/>
            <pc:sldMk cId="38589217" sldId="263"/>
            <ac:cxnSpMk id="10" creationId="{0AE1032F-1F8B-4CFF-A83A-E0CD099A7313}"/>
          </ac:cxnSpMkLst>
        </pc:cxnChg>
        <pc:cxnChg chg="add del">
          <ac:chgData name="Alexander Scheid" userId="8a947e3f-d8d9-4955-9c9f-ddd8c4db0670" providerId="ADAL" clId="{B0FB834C-0719-497A-AB13-9132C10F2E84}" dt="2021-04-19T07:20:43.653" v="445"/>
          <ac:cxnSpMkLst>
            <pc:docMk/>
            <pc:sldMk cId="38589217" sldId="263"/>
            <ac:cxnSpMk id="11" creationId="{817A96F7-84EA-420B-8F07-2F3F3881F7B4}"/>
          </ac:cxnSpMkLst>
        </pc:cxnChg>
        <pc:cxnChg chg="add del">
          <ac:chgData name="Alexander Scheid" userId="8a947e3f-d8d9-4955-9c9f-ddd8c4db0670" providerId="ADAL" clId="{B0FB834C-0719-497A-AB13-9132C10F2E84}" dt="2021-04-19T07:20:43.653" v="445"/>
          <ac:cxnSpMkLst>
            <pc:docMk/>
            <pc:sldMk cId="38589217" sldId="263"/>
            <ac:cxnSpMk id="12" creationId="{5C6F518C-0C34-4F94-B123-504F8B58762F}"/>
          </ac:cxnSpMkLst>
        </pc:cxnChg>
        <pc:cxnChg chg="add del">
          <ac:chgData name="Alexander Scheid" userId="8a947e3f-d8d9-4955-9c9f-ddd8c4db0670" providerId="ADAL" clId="{B0FB834C-0719-497A-AB13-9132C10F2E84}" dt="2021-04-19T07:20:43.653" v="445"/>
          <ac:cxnSpMkLst>
            <pc:docMk/>
            <pc:sldMk cId="38589217" sldId="263"/>
            <ac:cxnSpMk id="13" creationId="{158C0C05-FB4D-404C-9961-170DDE2F4063}"/>
          </ac:cxnSpMkLst>
        </pc:cxnChg>
        <pc:cxnChg chg="add del">
          <ac:chgData name="Alexander Scheid" userId="8a947e3f-d8d9-4955-9c9f-ddd8c4db0670" providerId="ADAL" clId="{B0FB834C-0719-497A-AB13-9132C10F2E84}" dt="2021-04-19T07:20:43.653" v="445"/>
          <ac:cxnSpMkLst>
            <pc:docMk/>
            <pc:sldMk cId="38589217" sldId="263"/>
            <ac:cxnSpMk id="14" creationId="{28D931F3-D012-4B73-BB55-4036E1E065A2}"/>
          </ac:cxnSpMkLst>
        </pc:cxnChg>
        <pc:cxnChg chg="add del">
          <ac:chgData name="Alexander Scheid" userId="8a947e3f-d8d9-4955-9c9f-ddd8c4db0670" providerId="ADAL" clId="{B0FB834C-0719-497A-AB13-9132C10F2E84}" dt="2021-04-19T07:20:43.653" v="445"/>
          <ac:cxnSpMkLst>
            <pc:docMk/>
            <pc:sldMk cId="38589217" sldId="263"/>
            <ac:cxnSpMk id="15" creationId="{5EFD8845-50C8-4AE2-8006-D1AAA24DAD9A}"/>
          </ac:cxnSpMkLst>
        </pc:cxnChg>
        <pc:cxnChg chg="add del">
          <ac:chgData name="Alexander Scheid" userId="8a947e3f-d8d9-4955-9c9f-ddd8c4db0670" providerId="ADAL" clId="{B0FB834C-0719-497A-AB13-9132C10F2E84}" dt="2021-04-19T07:20:43.653" v="445"/>
          <ac:cxnSpMkLst>
            <pc:docMk/>
            <pc:sldMk cId="38589217" sldId="263"/>
            <ac:cxnSpMk id="16" creationId="{04FA97C7-D7FE-45BC-A998-2D016EED9D72}"/>
          </ac:cxnSpMkLst>
        </pc:cxnChg>
        <pc:cxnChg chg="add mod">
          <ac:chgData name="Alexander Scheid" userId="8a947e3f-d8d9-4955-9c9f-ddd8c4db0670" providerId="ADAL" clId="{B0FB834C-0719-497A-AB13-9132C10F2E84}" dt="2021-04-19T07:40:13.875" v="1666" actId="1036"/>
          <ac:cxnSpMkLst>
            <pc:docMk/>
            <pc:sldMk cId="38589217" sldId="263"/>
            <ac:cxnSpMk id="30" creationId="{F40493E4-7215-4D75-865B-91D33D5A9AB9}"/>
          </ac:cxnSpMkLst>
        </pc:cxnChg>
        <pc:cxnChg chg="add mod">
          <ac:chgData name="Alexander Scheid" userId="8a947e3f-d8d9-4955-9c9f-ddd8c4db0670" providerId="ADAL" clId="{B0FB834C-0719-497A-AB13-9132C10F2E84}" dt="2021-04-19T07:40:13.875" v="1666" actId="1036"/>
          <ac:cxnSpMkLst>
            <pc:docMk/>
            <pc:sldMk cId="38589217" sldId="263"/>
            <ac:cxnSpMk id="31" creationId="{C7F4F98B-A587-44B0-98BF-5A4F05409B3E}"/>
          </ac:cxnSpMkLst>
        </pc:cxnChg>
        <pc:cxnChg chg="add mod">
          <ac:chgData name="Alexander Scheid" userId="8a947e3f-d8d9-4955-9c9f-ddd8c4db0670" providerId="ADAL" clId="{B0FB834C-0719-497A-AB13-9132C10F2E84}" dt="2021-04-19T07:40:13.875" v="1666" actId="1036"/>
          <ac:cxnSpMkLst>
            <pc:docMk/>
            <pc:sldMk cId="38589217" sldId="263"/>
            <ac:cxnSpMk id="32" creationId="{41BDC706-9276-4FC4-A561-4EF4196B8638}"/>
          </ac:cxnSpMkLst>
        </pc:cxnChg>
        <pc:cxnChg chg="add mod">
          <ac:chgData name="Alexander Scheid" userId="8a947e3f-d8d9-4955-9c9f-ddd8c4db0670" providerId="ADAL" clId="{B0FB834C-0719-497A-AB13-9132C10F2E84}" dt="2021-04-19T07:40:13.875" v="1666" actId="1036"/>
          <ac:cxnSpMkLst>
            <pc:docMk/>
            <pc:sldMk cId="38589217" sldId="263"/>
            <ac:cxnSpMk id="33" creationId="{780B9690-A493-44DD-A9A2-163D7E33B15A}"/>
          </ac:cxnSpMkLst>
        </pc:cxnChg>
        <pc:cxnChg chg="add mod">
          <ac:chgData name="Alexander Scheid" userId="8a947e3f-d8d9-4955-9c9f-ddd8c4db0670" providerId="ADAL" clId="{B0FB834C-0719-497A-AB13-9132C10F2E84}" dt="2021-04-19T07:40:13.875" v="1666" actId="1036"/>
          <ac:cxnSpMkLst>
            <pc:docMk/>
            <pc:sldMk cId="38589217" sldId="263"/>
            <ac:cxnSpMk id="34" creationId="{7888E631-CEB8-4540-81A3-31F2A51892C6}"/>
          </ac:cxnSpMkLst>
        </pc:cxnChg>
        <pc:cxnChg chg="add mod">
          <ac:chgData name="Alexander Scheid" userId="8a947e3f-d8d9-4955-9c9f-ddd8c4db0670" providerId="ADAL" clId="{B0FB834C-0719-497A-AB13-9132C10F2E84}" dt="2021-04-19T07:40:13.875" v="1666" actId="1036"/>
          <ac:cxnSpMkLst>
            <pc:docMk/>
            <pc:sldMk cId="38589217" sldId="263"/>
            <ac:cxnSpMk id="35" creationId="{C82AFEEC-1537-42E3-A7F3-6FDFA3526A07}"/>
          </ac:cxnSpMkLst>
        </pc:cxnChg>
        <pc:cxnChg chg="add mod">
          <ac:chgData name="Alexander Scheid" userId="8a947e3f-d8d9-4955-9c9f-ddd8c4db0670" providerId="ADAL" clId="{B0FB834C-0719-497A-AB13-9132C10F2E84}" dt="2021-04-19T07:40:13.875" v="1666" actId="1036"/>
          <ac:cxnSpMkLst>
            <pc:docMk/>
            <pc:sldMk cId="38589217" sldId="263"/>
            <ac:cxnSpMk id="36" creationId="{58FB93A9-B895-4F73-9352-4C45B8B1765D}"/>
          </ac:cxnSpMkLst>
        </pc:cxnChg>
        <pc:cxnChg chg="add mod">
          <ac:chgData name="Alexander Scheid" userId="8a947e3f-d8d9-4955-9c9f-ddd8c4db0670" providerId="ADAL" clId="{B0FB834C-0719-497A-AB13-9132C10F2E84}" dt="2021-04-19T07:40:13.875" v="1666" actId="1036"/>
          <ac:cxnSpMkLst>
            <pc:docMk/>
            <pc:sldMk cId="38589217" sldId="263"/>
            <ac:cxnSpMk id="37" creationId="{2B325785-55D4-478F-9F8A-0130700CA730}"/>
          </ac:cxnSpMkLst>
        </pc:cxnChg>
        <pc:cxnChg chg="add mod">
          <ac:chgData name="Alexander Scheid" userId="8a947e3f-d8d9-4955-9c9f-ddd8c4db0670" providerId="ADAL" clId="{B0FB834C-0719-497A-AB13-9132C10F2E84}" dt="2021-04-19T07:40:13.875" v="1666" actId="1036"/>
          <ac:cxnSpMkLst>
            <pc:docMk/>
            <pc:sldMk cId="38589217" sldId="263"/>
            <ac:cxnSpMk id="38" creationId="{DC57C326-7D29-4E79-A857-0EEA646F5003}"/>
          </ac:cxnSpMkLst>
        </pc:cxnChg>
        <pc:cxnChg chg="add mod">
          <ac:chgData name="Alexander Scheid" userId="8a947e3f-d8d9-4955-9c9f-ddd8c4db0670" providerId="ADAL" clId="{B0FB834C-0719-497A-AB13-9132C10F2E84}" dt="2021-04-19T07:40:13.875" v="1666" actId="1036"/>
          <ac:cxnSpMkLst>
            <pc:docMk/>
            <pc:sldMk cId="38589217" sldId="263"/>
            <ac:cxnSpMk id="51" creationId="{32FAE2BC-1587-4FF5-AB0B-E66182CED84D}"/>
          </ac:cxnSpMkLst>
        </pc:cxnChg>
      </pc:sldChg>
      <pc:sldChg chg="modSp add ord">
        <pc:chgData name="Alexander Scheid" userId="8a947e3f-d8d9-4955-9c9f-ddd8c4db0670" providerId="ADAL" clId="{B0FB834C-0719-497A-AB13-9132C10F2E84}" dt="2021-04-19T08:07:56.677" v="1861" actId="20577"/>
        <pc:sldMkLst>
          <pc:docMk/>
          <pc:sldMk cId="1146992498" sldId="264"/>
        </pc:sldMkLst>
        <pc:spChg chg="mod">
          <ac:chgData name="Alexander Scheid" userId="8a947e3f-d8d9-4955-9c9f-ddd8c4db0670" providerId="ADAL" clId="{B0FB834C-0719-497A-AB13-9132C10F2E84}" dt="2021-04-19T07:41:37.754" v="1689" actId="6549"/>
          <ac:spMkLst>
            <pc:docMk/>
            <pc:sldMk cId="1146992498" sldId="264"/>
            <ac:spMk id="2" creationId="{CB862B0B-3A95-41D0-BD58-17DB1433A878}"/>
          </ac:spMkLst>
        </pc:spChg>
        <pc:spChg chg="mod">
          <ac:chgData name="Alexander Scheid" userId="8a947e3f-d8d9-4955-9c9f-ddd8c4db0670" providerId="ADAL" clId="{B0FB834C-0719-497A-AB13-9132C10F2E84}" dt="2021-04-19T08:07:56.677" v="1861" actId="20577"/>
          <ac:spMkLst>
            <pc:docMk/>
            <pc:sldMk cId="1146992498" sldId="264"/>
            <ac:spMk id="3" creationId="{4617895A-7D01-4A19-8FD3-5587A90B0C74}"/>
          </ac:spMkLst>
        </pc:spChg>
      </pc:sldChg>
      <pc:sldChg chg="modSp add ord">
        <pc:chgData name="Alexander Scheid" userId="8a947e3f-d8d9-4955-9c9f-ddd8c4db0670" providerId="ADAL" clId="{B0FB834C-0719-497A-AB13-9132C10F2E84}" dt="2021-04-19T08:22:40.844" v="1912"/>
        <pc:sldMkLst>
          <pc:docMk/>
          <pc:sldMk cId="486147438" sldId="265"/>
        </pc:sldMkLst>
        <pc:spChg chg="mod">
          <ac:chgData name="Alexander Scheid" userId="8a947e3f-d8d9-4955-9c9f-ddd8c4db0670" providerId="ADAL" clId="{B0FB834C-0719-497A-AB13-9132C10F2E84}" dt="2021-04-19T08:22:40.844" v="1912"/>
          <ac:spMkLst>
            <pc:docMk/>
            <pc:sldMk cId="486147438" sldId="265"/>
            <ac:spMk id="3" creationId="{4617895A-7D01-4A19-8FD3-5587A90B0C74}"/>
          </ac:spMkLst>
        </pc:spChg>
      </pc:sldChg>
      <pc:sldChg chg="add del">
        <pc:chgData name="Alexander Scheid" userId="8a947e3f-d8d9-4955-9c9f-ddd8c4db0670" providerId="ADAL" clId="{B0FB834C-0719-497A-AB13-9132C10F2E84}" dt="2021-04-19T07:48:27.196" v="1829" actId="2696"/>
        <pc:sldMkLst>
          <pc:docMk/>
          <pc:sldMk cId="834654188" sldId="265"/>
        </pc:sldMkLst>
      </pc:sldChg>
      <pc:sldChg chg="modSp add del">
        <pc:chgData name="Alexander Scheid" userId="8a947e3f-d8d9-4955-9c9f-ddd8c4db0670" providerId="ADAL" clId="{B0FB834C-0719-497A-AB13-9132C10F2E84}" dt="2021-04-19T07:43:06.102" v="1715" actId="2696"/>
        <pc:sldMkLst>
          <pc:docMk/>
          <pc:sldMk cId="1954533671" sldId="265"/>
        </pc:sldMkLst>
        <pc:spChg chg="mod">
          <ac:chgData name="Alexander Scheid" userId="8a947e3f-d8d9-4955-9c9f-ddd8c4db0670" providerId="ADAL" clId="{B0FB834C-0719-497A-AB13-9132C10F2E84}" dt="2021-04-19T07:42:58.398" v="1702" actId="20577"/>
          <ac:spMkLst>
            <pc:docMk/>
            <pc:sldMk cId="1954533671" sldId="265"/>
            <ac:spMk id="2" creationId="{E49CFEFC-1AE6-4FC2-8F37-FEEC8BACAC5A}"/>
          </ac:spMkLst>
        </pc:spChg>
        <pc:spChg chg="mod">
          <ac:chgData name="Alexander Scheid" userId="8a947e3f-d8d9-4955-9c9f-ddd8c4db0670" providerId="ADAL" clId="{B0FB834C-0719-497A-AB13-9132C10F2E84}" dt="2021-04-19T07:42:59.546" v="1713" actId="20577"/>
          <ac:spMkLst>
            <pc:docMk/>
            <pc:sldMk cId="1954533671" sldId="265"/>
            <ac:spMk id="3" creationId="{D3CAFB04-D223-4DDE-A1F1-9AAFB1776A42}"/>
          </ac:spMkLst>
        </pc:spChg>
      </pc:sldChg>
      <pc:sldChg chg="addSp modSp add">
        <pc:chgData name="Alexander Scheid" userId="8a947e3f-d8d9-4955-9c9f-ddd8c4db0670" providerId="ADAL" clId="{B0FB834C-0719-497A-AB13-9132C10F2E84}" dt="2021-04-19T08:26:18.295" v="1932" actId="1036"/>
        <pc:sldMkLst>
          <pc:docMk/>
          <pc:sldMk cId="3436523185" sldId="266"/>
        </pc:sldMkLst>
        <pc:spChg chg="mod">
          <ac:chgData name="Alexander Scheid" userId="8a947e3f-d8d9-4955-9c9f-ddd8c4db0670" providerId="ADAL" clId="{B0FB834C-0719-497A-AB13-9132C10F2E84}" dt="2021-04-19T08:25:20.517" v="1920" actId="6549"/>
          <ac:spMkLst>
            <pc:docMk/>
            <pc:sldMk cId="3436523185" sldId="266"/>
            <ac:spMk id="3" creationId="{F7003294-DCCD-4938-BB62-CF20CD8A8588}"/>
          </ac:spMkLst>
        </pc:spChg>
        <pc:spChg chg="add mod">
          <ac:chgData name="Alexander Scheid" userId="8a947e3f-d8d9-4955-9c9f-ddd8c4db0670" providerId="ADAL" clId="{B0FB834C-0719-497A-AB13-9132C10F2E84}" dt="2021-04-19T08:26:18.295" v="1932" actId="1036"/>
          <ac:spMkLst>
            <pc:docMk/>
            <pc:sldMk cId="3436523185" sldId="266"/>
            <ac:spMk id="5" creationId="{6F7BD444-2452-4BEA-A724-1443E5FDAD9A}"/>
          </ac:spMkLst>
        </pc:spChg>
        <pc:picChg chg="add mod">
          <ac:chgData name="Alexander Scheid" userId="8a947e3f-d8d9-4955-9c9f-ddd8c4db0670" providerId="ADAL" clId="{B0FB834C-0719-497A-AB13-9132C10F2E84}" dt="2021-04-19T08:25:54.194" v="1923" actId="208"/>
          <ac:picMkLst>
            <pc:docMk/>
            <pc:sldMk cId="3436523185" sldId="266"/>
            <ac:picMk id="4" creationId="{2514E0A2-54D7-4E3E-85EE-057FA378E041}"/>
          </ac:picMkLst>
        </pc:picChg>
      </pc:sldChg>
      <pc:sldChg chg="modSp add">
        <pc:chgData name="Alexander Scheid" userId="8a947e3f-d8d9-4955-9c9f-ddd8c4db0670" providerId="ADAL" clId="{B0FB834C-0719-497A-AB13-9132C10F2E84}" dt="2021-04-19T08:33:37.450" v="2100" actId="6549"/>
        <pc:sldMkLst>
          <pc:docMk/>
          <pc:sldMk cId="1931158025" sldId="267"/>
        </pc:sldMkLst>
        <pc:spChg chg="mod">
          <ac:chgData name="Alexander Scheid" userId="8a947e3f-d8d9-4955-9c9f-ddd8c4db0670" providerId="ADAL" clId="{B0FB834C-0719-497A-AB13-9132C10F2E84}" dt="2021-04-19T08:33:37.450" v="2100" actId="6549"/>
          <ac:spMkLst>
            <pc:docMk/>
            <pc:sldMk cId="1931158025" sldId="267"/>
            <ac:spMk id="3" creationId="{F7003294-DCCD-4938-BB62-CF20CD8A8588}"/>
          </ac:spMkLst>
        </pc:spChg>
      </pc:sldChg>
      <pc:sldChg chg="addSp delSp modSp add ord">
        <pc:chgData name="Alexander Scheid" userId="8a947e3f-d8d9-4955-9c9f-ddd8c4db0670" providerId="ADAL" clId="{B0FB834C-0719-497A-AB13-9132C10F2E84}" dt="2021-04-19T11:13:55.723" v="3805" actId="478"/>
        <pc:sldMkLst>
          <pc:docMk/>
          <pc:sldMk cId="4208147017" sldId="268"/>
        </pc:sldMkLst>
        <pc:spChg chg="mod">
          <ac:chgData name="Alexander Scheid" userId="8a947e3f-d8d9-4955-9c9f-ddd8c4db0670" providerId="ADAL" clId="{B0FB834C-0719-497A-AB13-9132C10F2E84}" dt="2021-04-19T09:30:16.520" v="3657" actId="20577"/>
          <ac:spMkLst>
            <pc:docMk/>
            <pc:sldMk cId="4208147017" sldId="268"/>
            <ac:spMk id="3" creationId="{F7003294-DCCD-4938-BB62-CF20CD8A8588}"/>
          </ac:spMkLst>
        </pc:spChg>
        <pc:spChg chg="add mod">
          <ac:chgData name="Alexander Scheid" userId="8a947e3f-d8d9-4955-9c9f-ddd8c4db0670" providerId="ADAL" clId="{B0FB834C-0719-497A-AB13-9132C10F2E84}" dt="2021-04-19T09:27:34.826" v="3627" actId="14100"/>
          <ac:spMkLst>
            <pc:docMk/>
            <pc:sldMk cId="4208147017" sldId="268"/>
            <ac:spMk id="49" creationId="{00D73C7F-8327-4322-A364-A4BA0D6C7965}"/>
          </ac:spMkLst>
        </pc:spChg>
        <pc:spChg chg="add del mod">
          <ac:chgData name="Alexander Scheid" userId="8a947e3f-d8d9-4955-9c9f-ddd8c4db0670" providerId="ADAL" clId="{B0FB834C-0719-497A-AB13-9132C10F2E84}" dt="2021-04-19T09:01:53.051" v="2743" actId="478"/>
          <ac:spMkLst>
            <pc:docMk/>
            <pc:sldMk cId="4208147017" sldId="268"/>
            <ac:spMk id="50" creationId="{27B69D2A-2F5E-4117-8A03-6A4097A7F6C2}"/>
          </ac:spMkLst>
        </pc:spChg>
        <pc:spChg chg="add del mod">
          <ac:chgData name="Alexander Scheid" userId="8a947e3f-d8d9-4955-9c9f-ddd8c4db0670" providerId="ADAL" clId="{B0FB834C-0719-497A-AB13-9132C10F2E84}" dt="2021-04-19T09:02:54.307" v="2806" actId="478"/>
          <ac:spMkLst>
            <pc:docMk/>
            <pc:sldMk cId="4208147017" sldId="268"/>
            <ac:spMk id="51" creationId="{5374C918-B44A-44DB-AB37-6B0316749911}"/>
          </ac:spMkLst>
        </pc:spChg>
        <pc:spChg chg="add mod">
          <ac:chgData name="Alexander Scheid" userId="8a947e3f-d8d9-4955-9c9f-ddd8c4db0670" providerId="ADAL" clId="{B0FB834C-0719-497A-AB13-9132C10F2E84}" dt="2021-04-19T09:27:28.649" v="3626" actId="14100"/>
          <ac:spMkLst>
            <pc:docMk/>
            <pc:sldMk cId="4208147017" sldId="268"/>
            <ac:spMk id="52" creationId="{09391D03-6DDB-4837-93FE-CE7F26837E99}"/>
          </ac:spMkLst>
        </pc:spChg>
        <pc:spChg chg="add mod">
          <ac:chgData name="Alexander Scheid" userId="8a947e3f-d8d9-4955-9c9f-ddd8c4db0670" providerId="ADAL" clId="{B0FB834C-0719-497A-AB13-9132C10F2E84}" dt="2021-04-19T09:25:21.172" v="3622" actId="1038"/>
          <ac:spMkLst>
            <pc:docMk/>
            <pc:sldMk cId="4208147017" sldId="268"/>
            <ac:spMk id="53" creationId="{A60EF551-48C9-43F5-A40F-35538FFC0F37}"/>
          </ac:spMkLst>
        </pc:spChg>
        <pc:spChg chg="add mod">
          <ac:chgData name="Alexander Scheid" userId="8a947e3f-d8d9-4955-9c9f-ddd8c4db0670" providerId="ADAL" clId="{B0FB834C-0719-497A-AB13-9132C10F2E84}" dt="2021-04-19T09:25:21.172" v="3622" actId="1038"/>
          <ac:spMkLst>
            <pc:docMk/>
            <pc:sldMk cId="4208147017" sldId="268"/>
            <ac:spMk id="54" creationId="{C6A79DED-5F5C-42B3-B597-FBF17FDA474B}"/>
          </ac:spMkLst>
        </pc:spChg>
        <pc:spChg chg="add del mod">
          <ac:chgData name="Alexander Scheid" userId="8a947e3f-d8d9-4955-9c9f-ddd8c4db0670" providerId="ADAL" clId="{B0FB834C-0719-497A-AB13-9132C10F2E84}" dt="2021-04-19T11:13:53.569" v="3804" actId="478"/>
          <ac:spMkLst>
            <pc:docMk/>
            <pc:sldMk cId="4208147017" sldId="268"/>
            <ac:spMk id="55" creationId="{D44B6E89-F40B-4AD1-A95C-80F444BFFB89}"/>
          </ac:spMkLst>
        </pc:spChg>
        <pc:spChg chg="add del mod">
          <ac:chgData name="Alexander Scheid" userId="8a947e3f-d8d9-4955-9c9f-ddd8c4db0670" providerId="ADAL" clId="{B0FB834C-0719-497A-AB13-9132C10F2E84}" dt="2021-04-19T11:13:55.723" v="3805" actId="478"/>
          <ac:spMkLst>
            <pc:docMk/>
            <pc:sldMk cId="4208147017" sldId="268"/>
            <ac:spMk id="56" creationId="{FF849B6E-6F30-4285-ACFD-FF7D72E4D678}"/>
          </ac:spMkLst>
        </pc:spChg>
        <pc:graphicFrameChg chg="add mod">
          <ac:chgData name="Alexander Scheid" userId="8a947e3f-d8d9-4955-9c9f-ddd8c4db0670" providerId="ADAL" clId="{B0FB834C-0719-497A-AB13-9132C10F2E84}" dt="2021-04-19T09:25:21.172" v="3622" actId="1038"/>
          <ac:graphicFrameMkLst>
            <pc:docMk/>
            <pc:sldMk cId="4208147017" sldId="268"/>
            <ac:graphicFrameMk id="4" creationId="{D61502C6-0EAA-498E-BA63-8117EC56D2A5}"/>
          </ac:graphicFrameMkLst>
        </pc:graphicFrameChg>
        <pc:cxnChg chg="add del mod">
          <ac:chgData name="Alexander Scheid" userId="8a947e3f-d8d9-4955-9c9f-ddd8c4db0670" providerId="ADAL" clId="{B0FB834C-0719-497A-AB13-9132C10F2E84}" dt="2021-04-19T08:50:03.829" v="2168" actId="478"/>
          <ac:cxnSpMkLst>
            <pc:docMk/>
            <pc:sldMk cId="4208147017" sldId="268"/>
            <ac:cxnSpMk id="6" creationId="{F6070107-1409-4372-99B8-E8AAA00A3E3D}"/>
          </ac:cxnSpMkLst>
        </pc:cxnChg>
        <pc:cxnChg chg="add del mod">
          <ac:chgData name="Alexander Scheid" userId="8a947e3f-d8d9-4955-9c9f-ddd8c4db0670" providerId="ADAL" clId="{B0FB834C-0719-497A-AB13-9132C10F2E84}" dt="2021-04-19T08:52:08.210" v="2205" actId="478"/>
          <ac:cxnSpMkLst>
            <pc:docMk/>
            <pc:sldMk cId="4208147017" sldId="268"/>
            <ac:cxnSpMk id="10" creationId="{7AC68AFD-A248-41E6-9763-900FB8A548C7}"/>
          </ac:cxnSpMkLst>
        </pc:cxnChg>
        <pc:cxnChg chg="add del mod">
          <ac:chgData name="Alexander Scheid" userId="8a947e3f-d8d9-4955-9c9f-ddd8c4db0670" providerId="ADAL" clId="{B0FB834C-0719-497A-AB13-9132C10F2E84}" dt="2021-04-19T08:52:10.603" v="2206" actId="478"/>
          <ac:cxnSpMkLst>
            <pc:docMk/>
            <pc:sldMk cId="4208147017" sldId="268"/>
            <ac:cxnSpMk id="14" creationId="{0BC9B7FB-066B-481A-B027-1A1492067260}"/>
          </ac:cxnSpMkLst>
        </pc:cxnChg>
        <pc:cxnChg chg="add del mod">
          <ac:chgData name="Alexander Scheid" userId="8a947e3f-d8d9-4955-9c9f-ddd8c4db0670" providerId="ADAL" clId="{B0FB834C-0719-497A-AB13-9132C10F2E84}" dt="2021-04-19T08:51:11.147" v="2179" actId="478"/>
          <ac:cxnSpMkLst>
            <pc:docMk/>
            <pc:sldMk cId="4208147017" sldId="268"/>
            <ac:cxnSpMk id="15" creationId="{88ED3C57-9BD5-4096-9C0C-FB17BC0A101A}"/>
          </ac:cxnSpMkLst>
        </pc:cxnChg>
        <pc:cxnChg chg="add del mod">
          <ac:chgData name="Alexander Scheid" userId="8a947e3f-d8d9-4955-9c9f-ddd8c4db0670" providerId="ADAL" clId="{B0FB834C-0719-497A-AB13-9132C10F2E84}" dt="2021-04-19T08:59:37.329" v="2616" actId="478"/>
          <ac:cxnSpMkLst>
            <pc:docMk/>
            <pc:sldMk cId="4208147017" sldId="268"/>
            <ac:cxnSpMk id="17" creationId="{F1CCD702-239E-45A4-A6D0-00DAEFFBBA67}"/>
          </ac:cxnSpMkLst>
        </pc:cxnChg>
        <pc:cxnChg chg="add del mod">
          <ac:chgData name="Alexander Scheid" userId="8a947e3f-d8d9-4955-9c9f-ddd8c4db0670" providerId="ADAL" clId="{B0FB834C-0719-497A-AB13-9132C10F2E84}" dt="2021-04-19T08:59:37.329" v="2616" actId="478"/>
          <ac:cxnSpMkLst>
            <pc:docMk/>
            <pc:sldMk cId="4208147017" sldId="268"/>
            <ac:cxnSpMk id="21" creationId="{2CEF2406-37AF-45B4-9D5F-E7FFF90C3DF1}"/>
          </ac:cxnSpMkLst>
        </pc:cxnChg>
        <pc:cxnChg chg="add del mod">
          <ac:chgData name="Alexander Scheid" userId="8a947e3f-d8d9-4955-9c9f-ddd8c4db0670" providerId="ADAL" clId="{B0FB834C-0719-497A-AB13-9132C10F2E84}" dt="2021-04-19T08:56:13.879" v="2369" actId="478"/>
          <ac:cxnSpMkLst>
            <pc:docMk/>
            <pc:sldMk cId="4208147017" sldId="268"/>
            <ac:cxnSpMk id="27" creationId="{36C7D2E7-0A97-4652-971A-78D2F807770F}"/>
          </ac:cxnSpMkLst>
        </pc:cxnChg>
        <pc:cxnChg chg="add del mod">
          <ac:chgData name="Alexander Scheid" userId="8a947e3f-d8d9-4955-9c9f-ddd8c4db0670" providerId="ADAL" clId="{B0FB834C-0719-497A-AB13-9132C10F2E84}" dt="2021-04-19T08:59:37.329" v="2616" actId="478"/>
          <ac:cxnSpMkLst>
            <pc:docMk/>
            <pc:sldMk cId="4208147017" sldId="268"/>
            <ac:cxnSpMk id="28" creationId="{46C4FDB2-6562-41B7-A06E-C675C8550591}"/>
          </ac:cxnSpMkLst>
        </pc:cxnChg>
        <pc:cxnChg chg="add del mod">
          <ac:chgData name="Alexander Scheid" userId="8a947e3f-d8d9-4955-9c9f-ddd8c4db0670" providerId="ADAL" clId="{B0FB834C-0719-497A-AB13-9132C10F2E84}" dt="2021-04-19T08:59:37.329" v="2616" actId="478"/>
          <ac:cxnSpMkLst>
            <pc:docMk/>
            <pc:sldMk cId="4208147017" sldId="268"/>
            <ac:cxnSpMk id="36" creationId="{EA9E0FC6-420A-4706-A64A-C3FC045193A8}"/>
          </ac:cxnSpMkLst>
        </pc:cxnChg>
        <pc:cxnChg chg="add del">
          <ac:chgData name="Alexander Scheid" userId="8a947e3f-d8d9-4955-9c9f-ddd8c4db0670" providerId="ADAL" clId="{B0FB834C-0719-497A-AB13-9132C10F2E84}" dt="2021-04-19T08:59:37.329" v="2616" actId="478"/>
          <ac:cxnSpMkLst>
            <pc:docMk/>
            <pc:sldMk cId="4208147017" sldId="268"/>
            <ac:cxnSpMk id="37" creationId="{9298766C-DC26-46C1-A6CD-B138BF2DA56A}"/>
          </ac:cxnSpMkLst>
        </pc:cxnChg>
        <pc:cxnChg chg="add del mod">
          <ac:chgData name="Alexander Scheid" userId="8a947e3f-d8d9-4955-9c9f-ddd8c4db0670" providerId="ADAL" clId="{B0FB834C-0719-497A-AB13-9132C10F2E84}" dt="2021-04-19T08:59:37.329" v="2616" actId="478"/>
          <ac:cxnSpMkLst>
            <pc:docMk/>
            <pc:sldMk cId="4208147017" sldId="268"/>
            <ac:cxnSpMk id="38" creationId="{8390B61F-14DB-462B-8303-4472453716F9}"/>
          </ac:cxnSpMkLst>
        </pc:cxnChg>
      </pc:sldChg>
      <pc:sldChg chg="modSp add ord">
        <pc:chgData name="Alexander Scheid" userId="8a947e3f-d8d9-4955-9c9f-ddd8c4db0670" providerId="ADAL" clId="{B0FB834C-0719-497A-AB13-9132C10F2E84}" dt="2021-04-19T09:28:47.773" v="3649" actId="20577"/>
        <pc:sldMkLst>
          <pc:docMk/>
          <pc:sldMk cId="866659185" sldId="269"/>
        </pc:sldMkLst>
        <pc:spChg chg="mod">
          <ac:chgData name="Alexander Scheid" userId="8a947e3f-d8d9-4955-9c9f-ddd8c4db0670" providerId="ADAL" clId="{B0FB834C-0719-497A-AB13-9132C10F2E84}" dt="2021-04-19T09:28:47.773" v="3649" actId="20577"/>
          <ac:spMkLst>
            <pc:docMk/>
            <pc:sldMk cId="866659185" sldId="269"/>
            <ac:spMk id="3" creationId="{4617895A-7D01-4A19-8FD3-5587A90B0C74}"/>
          </ac:spMkLst>
        </pc:spChg>
      </pc:sldChg>
      <pc:sldChg chg="modSp add">
        <pc:chgData name="Alexander Scheid" userId="8a947e3f-d8d9-4955-9c9f-ddd8c4db0670" providerId="ADAL" clId="{B0FB834C-0719-497A-AB13-9132C10F2E84}" dt="2021-04-19T14:05:35.934" v="7124" actId="404"/>
        <pc:sldMkLst>
          <pc:docMk/>
          <pc:sldMk cId="451766474" sldId="270"/>
        </pc:sldMkLst>
        <pc:spChg chg="mod">
          <ac:chgData name="Alexander Scheid" userId="8a947e3f-d8d9-4955-9c9f-ddd8c4db0670" providerId="ADAL" clId="{B0FB834C-0719-497A-AB13-9132C10F2E84}" dt="2021-04-19T14:05:28.412" v="7123" actId="20577"/>
          <ac:spMkLst>
            <pc:docMk/>
            <pc:sldMk cId="451766474" sldId="270"/>
            <ac:spMk id="2" creationId="{5988A4D1-11D6-4ED0-B4FA-E32476BBC6E1}"/>
          </ac:spMkLst>
        </pc:spChg>
        <pc:spChg chg="mod">
          <ac:chgData name="Alexander Scheid" userId="8a947e3f-d8d9-4955-9c9f-ddd8c4db0670" providerId="ADAL" clId="{B0FB834C-0719-497A-AB13-9132C10F2E84}" dt="2021-04-19T14:05:35.934" v="7124" actId="404"/>
          <ac:spMkLst>
            <pc:docMk/>
            <pc:sldMk cId="451766474" sldId="270"/>
            <ac:spMk id="3" creationId="{F7003294-DCCD-4938-BB62-CF20CD8A8588}"/>
          </ac:spMkLst>
        </pc:spChg>
      </pc:sldChg>
      <pc:sldChg chg="modSp add ord">
        <pc:chgData name="Alexander Scheid" userId="8a947e3f-d8d9-4955-9c9f-ddd8c4db0670" providerId="ADAL" clId="{B0FB834C-0719-497A-AB13-9132C10F2E84}" dt="2021-04-19T09:29:31.720" v="3655"/>
        <pc:sldMkLst>
          <pc:docMk/>
          <pc:sldMk cId="4120289110" sldId="271"/>
        </pc:sldMkLst>
        <pc:spChg chg="mod">
          <ac:chgData name="Alexander Scheid" userId="8a947e3f-d8d9-4955-9c9f-ddd8c4db0670" providerId="ADAL" clId="{B0FB834C-0719-497A-AB13-9132C10F2E84}" dt="2021-04-19T09:29:31.720" v="3655"/>
          <ac:spMkLst>
            <pc:docMk/>
            <pc:sldMk cId="4120289110" sldId="271"/>
            <ac:spMk id="3" creationId="{4617895A-7D01-4A19-8FD3-5587A90B0C74}"/>
          </ac:spMkLst>
        </pc:spChg>
      </pc:sldChg>
      <pc:sldChg chg="addSp delSp modSp add">
        <pc:chgData name="Alexander Scheid" userId="8a947e3f-d8d9-4955-9c9f-ddd8c4db0670" providerId="ADAL" clId="{B0FB834C-0719-497A-AB13-9132C10F2E84}" dt="2021-04-19T13:21:22.758" v="6042"/>
        <pc:sldMkLst>
          <pc:docMk/>
          <pc:sldMk cId="2525312497" sldId="272"/>
        </pc:sldMkLst>
        <pc:spChg chg="mod">
          <ac:chgData name="Alexander Scheid" userId="8a947e3f-d8d9-4955-9c9f-ddd8c4db0670" providerId="ADAL" clId="{B0FB834C-0719-497A-AB13-9132C10F2E84}" dt="2021-04-19T12:24:46.434" v="4618" actId="20577"/>
          <ac:spMkLst>
            <pc:docMk/>
            <pc:sldMk cId="2525312497" sldId="272"/>
            <ac:spMk id="2" creationId="{5988A4D1-11D6-4ED0-B4FA-E32476BBC6E1}"/>
          </ac:spMkLst>
        </pc:spChg>
        <pc:spChg chg="add del">
          <ac:chgData name="Alexander Scheid" userId="8a947e3f-d8d9-4955-9c9f-ddd8c4db0670" providerId="ADAL" clId="{B0FB834C-0719-497A-AB13-9132C10F2E84}" dt="2021-04-19T12:17:05.197" v="4394"/>
          <ac:spMkLst>
            <pc:docMk/>
            <pc:sldMk cId="2525312497" sldId="272"/>
            <ac:spMk id="3" creationId="{1730607F-03CA-4B6A-B9DC-2FB0D80BFBB6}"/>
          </ac:spMkLst>
        </pc:spChg>
        <pc:spChg chg="add mod">
          <ac:chgData name="Alexander Scheid" userId="8a947e3f-d8d9-4955-9c9f-ddd8c4db0670" providerId="ADAL" clId="{B0FB834C-0719-497A-AB13-9132C10F2E84}" dt="2021-04-19T13:07:53.565" v="5719" actId="1076"/>
          <ac:spMkLst>
            <pc:docMk/>
            <pc:sldMk cId="2525312497" sldId="272"/>
            <ac:spMk id="5" creationId="{728DC0C3-EAC1-4463-B665-A30D35CB607F}"/>
          </ac:spMkLst>
        </pc:spChg>
        <pc:spChg chg="add mod">
          <ac:chgData name="Alexander Scheid" userId="8a947e3f-d8d9-4955-9c9f-ddd8c4db0670" providerId="ADAL" clId="{B0FB834C-0719-497A-AB13-9132C10F2E84}" dt="2021-04-19T13:07:32.702" v="5716" actId="1037"/>
          <ac:spMkLst>
            <pc:docMk/>
            <pc:sldMk cId="2525312497" sldId="272"/>
            <ac:spMk id="6" creationId="{83B9B429-E039-459E-991E-DAEBC21569DD}"/>
          </ac:spMkLst>
        </pc:spChg>
        <pc:spChg chg="add mod">
          <ac:chgData name="Alexander Scheid" userId="8a947e3f-d8d9-4955-9c9f-ddd8c4db0670" providerId="ADAL" clId="{B0FB834C-0719-497A-AB13-9132C10F2E84}" dt="2021-04-19T13:07:32.702" v="5716" actId="1037"/>
          <ac:spMkLst>
            <pc:docMk/>
            <pc:sldMk cId="2525312497" sldId="272"/>
            <ac:spMk id="7" creationId="{067BF8B1-BE32-4C40-A942-7DE6136B6B47}"/>
          </ac:spMkLst>
        </pc:spChg>
        <pc:spChg chg="add mod">
          <ac:chgData name="Alexander Scheid" userId="8a947e3f-d8d9-4955-9c9f-ddd8c4db0670" providerId="ADAL" clId="{B0FB834C-0719-497A-AB13-9132C10F2E84}" dt="2021-04-19T13:07:32.702" v="5716" actId="1037"/>
          <ac:spMkLst>
            <pc:docMk/>
            <pc:sldMk cId="2525312497" sldId="272"/>
            <ac:spMk id="8" creationId="{D14E19D0-FBFE-485F-9ABC-C11536056EAC}"/>
          </ac:spMkLst>
        </pc:spChg>
        <pc:spChg chg="del mod">
          <ac:chgData name="Alexander Scheid" userId="8a947e3f-d8d9-4955-9c9f-ddd8c4db0670" providerId="ADAL" clId="{B0FB834C-0719-497A-AB13-9132C10F2E84}" dt="2021-04-19T12:27:46.605" v="4789" actId="478"/>
          <ac:spMkLst>
            <pc:docMk/>
            <pc:sldMk cId="2525312497" sldId="272"/>
            <ac:spMk id="9" creationId="{00009134-3E07-4104-9E27-68AA6E983DD4}"/>
          </ac:spMkLst>
        </pc:spChg>
        <pc:spChg chg="add mod">
          <ac:chgData name="Alexander Scheid" userId="8a947e3f-d8d9-4955-9c9f-ddd8c4db0670" providerId="ADAL" clId="{B0FB834C-0719-497A-AB13-9132C10F2E84}" dt="2021-04-19T13:07:32.702" v="5716" actId="1037"/>
          <ac:spMkLst>
            <pc:docMk/>
            <pc:sldMk cId="2525312497" sldId="272"/>
            <ac:spMk id="10" creationId="{82C58560-A32F-48FC-9440-965FBA7C533C}"/>
          </ac:spMkLst>
        </pc:spChg>
        <pc:spChg chg="add mod">
          <ac:chgData name="Alexander Scheid" userId="8a947e3f-d8d9-4955-9c9f-ddd8c4db0670" providerId="ADAL" clId="{B0FB834C-0719-497A-AB13-9132C10F2E84}" dt="2021-04-19T13:11:47.928" v="5914" actId="1037"/>
          <ac:spMkLst>
            <pc:docMk/>
            <pc:sldMk cId="2525312497" sldId="272"/>
            <ac:spMk id="11" creationId="{DAE7CF53-7C46-4AFF-8F4C-0AFD7FB71F33}"/>
          </ac:spMkLst>
        </pc:spChg>
        <pc:spChg chg="add mod">
          <ac:chgData name="Alexander Scheid" userId="8a947e3f-d8d9-4955-9c9f-ddd8c4db0670" providerId="ADAL" clId="{B0FB834C-0719-497A-AB13-9132C10F2E84}" dt="2021-04-19T13:10:56.937" v="5889" actId="1076"/>
          <ac:spMkLst>
            <pc:docMk/>
            <pc:sldMk cId="2525312497" sldId="272"/>
            <ac:spMk id="12" creationId="{B615DC99-8D10-4FC7-B10C-8D0EB2D00EA8}"/>
          </ac:spMkLst>
        </pc:spChg>
        <pc:spChg chg="add mod">
          <ac:chgData name="Alexander Scheid" userId="8a947e3f-d8d9-4955-9c9f-ddd8c4db0670" providerId="ADAL" clId="{B0FB834C-0719-497A-AB13-9132C10F2E84}" dt="2021-04-19T13:11:47.928" v="5914" actId="1037"/>
          <ac:spMkLst>
            <pc:docMk/>
            <pc:sldMk cId="2525312497" sldId="272"/>
            <ac:spMk id="13" creationId="{341A496C-2A6E-4741-8803-A9ECC5959F7E}"/>
          </ac:spMkLst>
        </pc:spChg>
        <pc:spChg chg="add del">
          <ac:chgData name="Alexander Scheid" userId="8a947e3f-d8d9-4955-9c9f-ddd8c4db0670" providerId="ADAL" clId="{B0FB834C-0719-497A-AB13-9132C10F2E84}" dt="2021-04-19T12:17:09.965" v="4396"/>
          <ac:spMkLst>
            <pc:docMk/>
            <pc:sldMk cId="2525312497" sldId="272"/>
            <ac:spMk id="14" creationId="{ACB6BCBB-ACA5-4519-9400-46E55AE64C1A}"/>
          </ac:spMkLst>
        </pc:spChg>
        <pc:spChg chg="add del mod">
          <ac:chgData name="Alexander Scheid" userId="8a947e3f-d8d9-4955-9c9f-ddd8c4db0670" providerId="ADAL" clId="{B0FB834C-0719-497A-AB13-9132C10F2E84}" dt="2021-04-19T12:27:48.300" v="4790" actId="478"/>
          <ac:spMkLst>
            <pc:docMk/>
            <pc:sldMk cId="2525312497" sldId="272"/>
            <ac:spMk id="16" creationId="{27B1E2A4-6F05-4090-882F-6BCC7E0BE020}"/>
          </ac:spMkLst>
        </pc:spChg>
        <pc:spChg chg="add mod">
          <ac:chgData name="Alexander Scheid" userId="8a947e3f-d8d9-4955-9c9f-ddd8c4db0670" providerId="ADAL" clId="{B0FB834C-0719-497A-AB13-9132C10F2E84}" dt="2021-04-19T13:09:06.144" v="5807" actId="1035"/>
          <ac:spMkLst>
            <pc:docMk/>
            <pc:sldMk cId="2525312497" sldId="272"/>
            <ac:spMk id="17" creationId="{F9B6CA8D-3D9E-466D-BEA5-AB768C0A99C1}"/>
          </ac:spMkLst>
        </pc:spChg>
        <pc:spChg chg="add mod">
          <ac:chgData name="Alexander Scheid" userId="8a947e3f-d8d9-4955-9c9f-ddd8c4db0670" providerId="ADAL" clId="{B0FB834C-0719-497A-AB13-9132C10F2E84}" dt="2021-04-19T13:09:16.092" v="5845" actId="1036"/>
          <ac:spMkLst>
            <pc:docMk/>
            <pc:sldMk cId="2525312497" sldId="272"/>
            <ac:spMk id="18" creationId="{EB42D951-25D6-4A52-AB5D-8DEC43DB8FAD}"/>
          </ac:spMkLst>
        </pc:spChg>
        <pc:spChg chg="add mod">
          <ac:chgData name="Alexander Scheid" userId="8a947e3f-d8d9-4955-9c9f-ddd8c4db0670" providerId="ADAL" clId="{B0FB834C-0719-497A-AB13-9132C10F2E84}" dt="2021-04-19T13:10:22.115" v="5886" actId="2085"/>
          <ac:spMkLst>
            <pc:docMk/>
            <pc:sldMk cId="2525312497" sldId="272"/>
            <ac:spMk id="19" creationId="{FE155A07-44C6-475F-99B9-C8AE1B13C667}"/>
          </ac:spMkLst>
        </pc:spChg>
        <pc:spChg chg="add del mod">
          <ac:chgData name="Alexander Scheid" userId="8a947e3f-d8d9-4955-9c9f-ddd8c4db0670" providerId="ADAL" clId="{B0FB834C-0719-497A-AB13-9132C10F2E84}" dt="2021-04-19T13:10:22.115" v="5886" actId="2085"/>
          <ac:spMkLst>
            <pc:docMk/>
            <pc:sldMk cId="2525312497" sldId="272"/>
            <ac:spMk id="20" creationId="{F70F8B26-2888-46D9-8D99-56AC7A6B0A07}"/>
          </ac:spMkLst>
        </pc:spChg>
        <pc:spChg chg="add mod">
          <ac:chgData name="Alexander Scheid" userId="8a947e3f-d8d9-4955-9c9f-ddd8c4db0670" providerId="ADAL" clId="{B0FB834C-0719-497A-AB13-9132C10F2E84}" dt="2021-04-19T13:09:29.688" v="5862" actId="1076"/>
          <ac:spMkLst>
            <pc:docMk/>
            <pc:sldMk cId="2525312497" sldId="272"/>
            <ac:spMk id="21" creationId="{67879099-5A44-4738-866B-BB202F9AE3B2}"/>
          </ac:spMkLst>
        </pc:spChg>
        <pc:spChg chg="add del mod">
          <ac:chgData name="Alexander Scheid" userId="8a947e3f-d8d9-4955-9c9f-ddd8c4db0670" providerId="ADAL" clId="{B0FB834C-0719-497A-AB13-9132C10F2E84}" dt="2021-04-19T12:42:14.928" v="5345" actId="478"/>
          <ac:spMkLst>
            <pc:docMk/>
            <pc:sldMk cId="2525312497" sldId="272"/>
            <ac:spMk id="22" creationId="{9501075A-072B-4353-AD24-D679A02AE278}"/>
          </ac:spMkLst>
        </pc:spChg>
        <pc:spChg chg="add mod">
          <ac:chgData name="Alexander Scheid" userId="8a947e3f-d8d9-4955-9c9f-ddd8c4db0670" providerId="ADAL" clId="{B0FB834C-0719-497A-AB13-9132C10F2E84}" dt="2021-04-19T13:09:33.504" v="5863" actId="1076"/>
          <ac:spMkLst>
            <pc:docMk/>
            <pc:sldMk cId="2525312497" sldId="272"/>
            <ac:spMk id="23" creationId="{728C3603-2FDC-4A5A-8963-E91469A7FB9F}"/>
          </ac:spMkLst>
        </pc:spChg>
        <pc:spChg chg="add del">
          <ac:chgData name="Alexander Scheid" userId="8a947e3f-d8d9-4955-9c9f-ddd8c4db0670" providerId="ADAL" clId="{B0FB834C-0719-497A-AB13-9132C10F2E84}" dt="2021-04-19T13:21:22.758" v="6042"/>
          <ac:spMkLst>
            <pc:docMk/>
            <pc:sldMk cId="2525312497" sldId="272"/>
            <ac:spMk id="24" creationId="{1F02DE35-5B04-4177-AA50-89FD4AAC9E3F}"/>
          </ac:spMkLst>
        </pc:spChg>
        <pc:picChg chg="mod">
          <ac:chgData name="Alexander Scheid" userId="8a947e3f-d8d9-4955-9c9f-ddd8c4db0670" providerId="ADAL" clId="{B0FB834C-0719-497A-AB13-9132C10F2E84}" dt="2021-04-19T13:07:32.702" v="5716" actId="1037"/>
          <ac:picMkLst>
            <pc:docMk/>
            <pc:sldMk cId="2525312497" sldId="272"/>
            <ac:picMk id="4" creationId="{2098F6E8-2EB6-4E4A-8A6C-0077400690D1}"/>
          </ac:picMkLst>
        </pc:picChg>
      </pc:sldChg>
      <pc:sldChg chg="delSp modSp add del">
        <pc:chgData name="Alexander Scheid" userId="8a947e3f-d8d9-4955-9c9f-ddd8c4db0670" providerId="ADAL" clId="{B0FB834C-0719-497A-AB13-9132C10F2E84}" dt="2021-04-19T13:13:08.727" v="5947" actId="2696"/>
        <pc:sldMkLst>
          <pc:docMk/>
          <pc:sldMk cId="4141173503" sldId="273"/>
        </pc:sldMkLst>
        <pc:spChg chg="mod">
          <ac:chgData name="Alexander Scheid" userId="8a947e3f-d8d9-4955-9c9f-ddd8c4db0670" providerId="ADAL" clId="{B0FB834C-0719-497A-AB13-9132C10F2E84}" dt="2021-04-19T13:04:07.880" v="5401" actId="1035"/>
          <ac:spMkLst>
            <pc:docMk/>
            <pc:sldMk cId="4141173503" sldId="273"/>
            <ac:spMk id="6" creationId="{83B9B429-E039-459E-991E-DAEBC21569DD}"/>
          </ac:spMkLst>
        </pc:spChg>
        <pc:spChg chg="mod">
          <ac:chgData name="Alexander Scheid" userId="8a947e3f-d8d9-4955-9c9f-ddd8c4db0670" providerId="ADAL" clId="{B0FB834C-0719-497A-AB13-9132C10F2E84}" dt="2021-04-19T13:04:16.549" v="5404" actId="1035"/>
          <ac:spMkLst>
            <pc:docMk/>
            <pc:sldMk cId="4141173503" sldId="273"/>
            <ac:spMk id="7" creationId="{067BF8B1-BE32-4C40-A942-7DE6136B6B47}"/>
          </ac:spMkLst>
        </pc:spChg>
        <pc:spChg chg="mod">
          <ac:chgData name="Alexander Scheid" userId="8a947e3f-d8d9-4955-9c9f-ddd8c4db0670" providerId="ADAL" clId="{B0FB834C-0719-497A-AB13-9132C10F2E84}" dt="2021-04-19T13:01:41.465" v="5386" actId="14100"/>
          <ac:spMkLst>
            <pc:docMk/>
            <pc:sldMk cId="4141173503" sldId="273"/>
            <ac:spMk id="8" creationId="{D14E19D0-FBFE-485F-9ABC-C11536056EAC}"/>
          </ac:spMkLst>
        </pc:spChg>
        <pc:spChg chg="mod">
          <ac:chgData name="Alexander Scheid" userId="8a947e3f-d8d9-4955-9c9f-ddd8c4db0670" providerId="ADAL" clId="{B0FB834C-0719-497A-AB13-9132C10F2E84}" dt="2021-04-19T13:04:11.957" v="5402" actId="1035"/>
          <ac:spMkLst>
            <pc:docMk/>
            <pc:sldMk cId="4141173503" sldId="273"/>
            <ac:spMk id="10" creationId="{82C58560-A32F-48FC-9440-965FBA7C533C}"/>
          </ac:spMkLst>
        </pc:spChg>
        <pc:spChg chg="mod">
          <ac:chgData name="Alexander Scheid" userId="8a947e3f-d8d9-4955-9c9f-ddd8c4db0670" providerId="ADAL" clId="{B0FB834C-0719-497A-AB13-9132C10F2E84}" dt="2021-04-19T13:05:52.545" v="5436" actId="20577"/>
          <ac:spMkLst>
            <pc:docMk/>
            <pc:sldMk cId="4141173503" sldId="273"/>
            <ac:spMk id="12" creationId="{B615DC99-8D10-4FC7-B10C-8D0EB2D00EA8}"/>
          </ac:spMkLst>
        </pc:spChg>
        <pc:spChg chg="del">
          <ac:chgData name="Alexander Scheid" userId="8a947e3f-d8d9-4955-9c9f-ddd8c4db0670" providerId="ADAL" clId="{B0FB834C-0719-497A-AB13-9132C10F2E84}" dt="2021-04-19T13:04:29.637" v="5406" actId="478"/>
          <ac:spMkLst>
            <pc:docMk/>
            <pc:sldMk cId="4141173503" sldId="273"/>
            <ac:spMk id="17" creationId="{F9B6CA8D-3D9E-466D-BEA5-AB768C0A99C1}"/>
          </ac:spMkLst>
        </pc:spChg>
        <pc:spChg chg="del">
          <ac:chgData name="Alexander Scheid" userId="8a947e3f-d8d9-4955-9c9f-ddd8c4db0670" providerId="ADAL" clId="{B0FB834C-0719-497A-AB13-9132C10F2E84}" dt="2021-04-19T13:04:28.464" v="5405" actId="478"/>
          <ac:spMkLst>
            <pc:docMk/>
            <pc:sldMk cId="4141173503" sldId="273"/>
            <ac:spMk id="18" creationId="{EB42D951-25D6-4A52-AB5D-8DEC43DB8FAD}"/>
          </ac:spMkLst>
        </pc:spChg>
        <pc:picChg chg="mod">
          <ac:chgData name="Alexander Scheid" userId="8a947e3f-d8d9-4955-9c9f-ddd8c4db0670" providerId="ADAL" clId="{B0FB834C-0719-497A-AB13-9132C10F2E84}" dt="2021-04-19T13:00:22.202" v="5369" actId="14100"/>
          <ac:picMkLst>
            <pc:docMk/>
            <pc:sldMk cId="4141173503" sldId="273"/>
            <ac:picMk id="4" creationId="{2098F6E8-2EB6-4E4A-8A6C-0077400690D1}"/>
          </ac:picMkLst>
        </pc:picChg>
      </pc:sldChg>
      <pc:sldChg chg="addSp delSp modSp add">
        <pc:chgData name="Alexander Scheid" userId="8a947e3f-d8d9-4955-9c9f-ddd8c4db0670" providerId="ADAL" clId="{B0FB834C-0719-497A-AB13-9132C10F2E84}" dt="2021-04-19T13:52:39.800" v="6531" actId="20577"/>
        <pc:sldMkLst>
          <pc:docMk/>
          <pc:sldMk cId="1810660998" sldId="274"/>
        </pc:sldMkLst>
        <pc:spChg chg="mod">
          <ac:chgData name="Alexander Scheid" userId="8a947e3f-d8d9-4955-9c9f-ddd8c4db0670" providerId="ADAL" clId="{B0FB834C-0719-497A-AB13-9132C10F2E84}" dt="2021-04-19T13:52:39.800" v="6531" actId="20577"/>
          <ac:spMkLst>
            <pc:docMk/>
            <pc:sldMk cId="1810660998" sldId="274"/>
            <ac:spMk id="2" creationId="{5988A4D1-11D6-4ED0-B4FA-E32476BBC6E1}"/>
          </ac:spMkLst>
        </pc:spChg>
        <pc:spChg chg="del">
          <ac:chgData name="Alexander Scheid" userId="8a947e3f-d8d9-4955-9c9f-ddd8c4db0670" providerId="ADAL" clId="{B0FB834C-0719-497A-AB13-9132C10F2E84}" dt="2021-04-19T13:12:20.708" v="5916" actId="478"/>
          <ac:spMkLst>
            <pc:docMk/>
            <pc:sldMk cId="1810660998" sldId="274"/>
            <ac:spMk id="6" creationId="{83B9B429-E039-459E-991E-DAEBC21569DD}"/>
          </ac:spMkLst>
        </pc:spChg>
        <pc:spChg chg="del">
          <ac:chgData name="Alexander Scheid" userId="8a947e3f-d8d9-4955-9c9f-ddd8c4db0670" providerId="ADAL" clId="{B0FB834C-0719-497A-AB13-9132C10F2E84}" dt="2021-04-19T13:12:20.708" v="5916" actId="478"/>
          <ac:spMkLst>
            <pc:docMk/>
            <pc:sldMk cId="1810660998" sldId="274"/>
            <ac:spMk id="7" creationId="{067BF8B1-BE32-4C40-A942-7DE6136B6B47}"/>
          </ac:spMkLst>
        </pc:spChg>
        <pc:spChg chg="del">
          <ac:chgData name="Alexander Scheid" userId="8a947e3f-d8d9-4955-9c9f-ddd8c4db0670" providerId="ADAL" clId="{B0FB834C-0719-497A-AB13-9132C10F2E84}" dt="2021-04-19T13:12:20.708" v="5916" actId="478"/>
          <ac:spMkLst>
            <pc:docMk/>
            <pc:sldMk cId="1810660998" sldId="274"/>
            <ac:spMk id="8" creationId="{D14E19D0-FBFE-485F-9ABC-C11536056EAC}"/>
          </ac:spMkLst>
        </pc:spChg>
        <pc:spChg chg="del">
          <ac:chgData name="Alexander Scheid" userId="8a947e3f-d8d9-4955-9c9f-ddd8c4db0670" providerId="ADAL" clId="{B0FB834C-0719-497A-AB13-9132C10F2E84}" dt="2021-04-19T13:12:20.708" v="5916" actId="478"/>
          <ac:spMkLst>
            <pc:docMk/>
            <pc:sldMk cId="1810660998" sldId="274"/>
            <ac:spMk id="10" creationId="{82C58560-A32F-48FC-9440-965FBA7C533C}"/>
          </ac:spMkLst>
        </pc:spChg>
        <pc:spChg chg="del mod">
          <ac:chgData name="Alexander Scheid" userId="8a947e3f-d8d9-4955-9c9f-ddd8c4db0670" providerId="ADAL" clId="{B0FB834C-0719-497A-AB13-9132C10F2E84}" dt="2021-04-19T13:20:54.842" v="6040" actId="478"/>
          <ac:spMkLst>
            <pc:docMk/>
            <pc:sldMk cId="1810660998" sldId="274"/>
            <ac:spMk id="11" creationId="{DAE7CF53-7C46-4AFF-8F4C-0AFD7FB71F33}"/>
          </ac:spMkLst>
        </pc:spChg>
        <pc:spChg chg="mod">
          <ac:chgData name="Alexander Scheid" userId="8a947e3f-d8d9-4955-9c9f-ddd8c4db0670" providerId="ADAL" clId="{B0FB834C-0719-497A-AB13-9132C10F2E84}" dt="2021-04-19T13:13:15.087" v="5955" actId="20577"/>
          <ac:spMkLst>
            <pc:docMk/>
            <pc:sldMk cId="1810660998" sldId="274"/>
            <ac:spMk id="12" creationId="{B615DC99-8D10-4FC7-B10C-8D0EB2D00EA8}"/>
          </ac:spMkLst>
        </pc:spChg>
        <pc:spChg chg="del">
          <ac:chgData name="Alexander Scheid" userId="8a947e3f-d8d9-4955-9c9f-ddd8c4db0670" providerId="ADAL" clId="{B0FB834C-0719-497A-AB13-9132C10F2E84}" dt="2021-04-19T13:12:20.708" v="5916" actId="478"/>
          <ac:spMkLst>
            <pc:docMk/>
            <pc:sldMk cId="1810660998" sldId="274"/>
            <ac:spMk id="17" creationId="{F9B6CA8D-3D9E-466D-BEA5-AB768C0A99C1}"/>
          </ac:spMkLst>
        </pc:spChg>
        <pc:spChg chg="del">
          <ac:chgData name="Alexander Scheid" userId="8a947e3f-d8d9-4955-9c9f-ddd8c4db0670" providerId="ADAL" clId="{B0FB834C-0719-497A-AB13-9132C10F2E84}" dt="2021-04-19T13:12:20.708" v="5916" actId="478"/>
          <ac:spMkLst>
            <pc:docMk/>
            <pc:sldMk cId="1810660998" sldId="274"/>
            <ac:spMk id="18" creationId="{EB42D951-25D6-4A52-AB5D-8DEC43DB8FAD}"/>
          </ac:spMkLst>
        </pc:spChg>
        <pc:spChg chg="del">
          <ac:chgData name="Alexander Scheid" userId="8a947e3f-d8d9-4955-9c9f-ddd8c4db0670" providerId="ADAL" clId="{B0FB834C-0719-497A-AB13-9132C10F2E84}" dt="2021-04-19T13:18:49.746" v="6022" actId="478"/>
          <ac:spMkLst>
            <pc:docMk/>
            <pc:sldMk cId="1810660998" sldId="274"/>
            <ac:spMk id="19" creationId="{FE155A07-44C6-475F-99B9-C8AE1B13C667}"/>
          </ac:spMkLst>
        </pc:spChg>
        <pc:spChg chg="del">
          <ac:chgData name="Alexander Scheid" userId="8a947e3f-d8d9-4955-9c9f-ddd8c4db0670" providerId="ADAL" clId="{B0FB834C-0719-497A-AB13-9132C10F2E84}" dt="2021-04-19T13:18:46.387" v="6019" actId="478"/>
          <ac:spMkLst>
            <pc:docMk/>
            <pc:sldMk cId="1810660998" sldId="274"/>
            <ac:spMk id="20" creationId="{F70F8B26-2888-46D9-8D99-56AC7A6B0A07}"/>
          </ac:spMkLst>
        </pc:spChg>
        <pc:spChg chg="del">
          <ac:chgData name="Alexander Scheid" userId="8a947e3f-d8d9-4955-9c9f-ddd8c4db0670" providerId="ADAL" clId="{B0FB834C-0719-497A-AB13-9132C10F2E84}" dt="2021-04-19T13:18:47.871" v="6020" actId="478"/>
          <ac:spMkLst>
            <pc:docMk/>
            <pc:sldMk cId="1810660998" sldId="274"/>
            <ac:spMk id="21" creationId="{67879099-5A44-4738-866B-BB202F9AE3B2}"/>
          </ac:spMkLst>
        </pc:spChg>
        <pc:spChg chg="del">
          <ac:chgData name="Alexander Scheid" userId="8a947e3f-d8d9-4955-9c9f-ddd8c4db0670" providerId="ADAL" clId="{B0FB834C-0719-497A-AB13-9132C10F2E84}" dt="2021-04-19T13:18:48.438" v="6021" actId="478"/>
          <ac:spMkLst>
            <pc:docMk/>
            <pc:sldMk cId="1810660998" sldId="274"/>
            <ac:spMk id="23" creationId="{728C3603-2FDC-4A5A-8963-E91469A7FB9F}"/>
          </ac:spMkLst>
        </pc:spChg>
        <pc:spChg chg="add mod">
          <ac:chgData name="Alexander Scheid" userId="8a947e3f-d8d9-4955-9c9f-ddd8c4db0670" providerId="ADAL" clId="{B0FB834C-0719-497A-AB13-9132C10F2E84}" dt="2021-04-19T13:19:05.837" v="6023" actId="14100"/>
          <ac:spMkLst>
            <pc:docMk/>
            <pc:sldMk cId="1810660998" sldId="274"/>
            <ac:spMk id="24" creationId="{FABFC41E-CC34-49A1-8A3B-0D52AB66EF93}"/>
          </ac:spMkLst>
        </pc:spChg>
        <pc:spChg chg="add mod">
          <ac:chgData name="Alexander Scheid" userId="8a947e3f-d8d9-4955-9c9f-ddd8c4db0670" providerId="ADAL" clId="{B0FB834C-0719-497A-AB13-9132C10F2E84}" dt="2021-04-19T13:12:44.911" v="5946" actId="1038"/>
          <ac:spMkLst>
            <pc:docMk/>
            <pc:sldMk cId="1810660998" sldId="274"/>
            <ac:spMk id="25" creationId="{4C056C40-8557-40CB-A589-3B98D6FA335F}"/>
          </ac:spMkLst>
        </pc:spChg>
        <pc:spChg chg="add mod">
          <ac:chgData name="Alexander Scheid" userId="8a947e3f-d8d9-4955-9c9f-ddd8c4db0670" providerId="ADAL" clId="{B0FB834C-0719-497A-AB13-9132C10F2E84}" dt="2021-04-19T13:12:44.911" v="5946" actId="1038"/>
          <ac:spMkLst>
            <pc:docMk/>
            <pc:sldMk cId="1810660998" sldId="274"/>
            <ac:spMk id="26" creationId="{0C8A6055-3489-41A3-A05E-2807DA7932B3}"/>
          </ac:spMkLst>
        </pc:spChg>
        <pc:spChg chg="add mod">
          <ac:chgData name="Alexander Scheid" userId="8a947e3f-d8d9-4955-9c9f-ddd8c4db0670" providerId="ADAL" clId="{B0FB834C-0719-497A-AB13-9132C10F2E84}" dt="2021-04-19T13:12:44.911" v="5946" actId="1038"/>
          <ac:spMkLst>
            <pc:docMk/>
            <pc:sldMk cId="1810660998" sldId="274"/>
            <ac:spMk id="27" creationId="{C61ECD43-751E-414F-91EF-46BFC8194FC1}"/>
          </ac:spMkLst>
        </pc:spChg>
        <pc:spChg chg="add mod">
          <ac:chgData name="Alexander Scheid" userId="8a947e3f-d8d9-4955-9c9f-ddd8c4db0670" providerId="ADAL" clId="{B0FB834C-0719-497A-AB13-9132C10F2E84}" dt="2021-04-19T13:21:32.917" v="6044" actId="27636"/>
          <ac:spMkLst>
            <pc:docMk/>
            <pc:sldMk cId="1810660998" sldId="274"/>
            <ac:spMk id="28" creationId="{003DC342-A01F-4EE0-B21F-BD9C5DBC6217}"/>
          </ac:spMkLst>
        </pc:spChg>
        <pc:picChg chg="del">
          <ac:chgData name="Alexander Scheid" userId="8a947e3f-d8d9-4955-9c9f-ddd8c4db0670" providerId="ADAL" clId="{B0FB834C-0719-497A-AB13-9132C10F2E84}" dt="2021-04-19T13:12:20.708" v="5916" actId="478"/>
          <ac:picMkLst>
            <pc:docMk/>
            <pc:sldMk cId="1810660998" sldId="274"/>
            <ac:picMk id="4" creationId="{2098F6E8-2EB6-4E4A-8A6C-0077400690D1}"/>
          </ac:picMkLst>
        </pc:picChg>
        <pc:picChg chg="add mod">
          <ac:chgData name="Alexander Scheid" userId="8a947e3f-d8d9-4955-9c9f-ddd8c4db0670" providerId="ADAL" clId="{B0FB834C-0719-497A-AB13-9132C10F2E84}" dt="2021-04-19T13:12:44.911" v="5946" actId="1038"/>
          <ac:picMkLst>
            <pc:docMk/>
            <pc:sldMk cId="1810660998" sldId="274"/>
            <ac:picMk id="22" creationId="{2179047D-3F65-46F6-83AF-8DB1E2EC30FF}"/>
          </ac:picMkLst>
        </pc:picChg>
      </pc:sldChg>
      <pc:sldChg chg="delSp modSp add">
        <pc:chgData name="Alexander Scheid" userId="8a947e3f-d8d9-4955-9c9f-ddd8c4db0670" providerId="ADAL" clId="{B0FB834C-0719-497A-AB13-9132C10F2E84}" dt="2021-04-19T13:52:46.455" v="6535" actId="20577"/>
        <pc:sldMkLst>
          <pc:docMk/>
          <pc:sldMk cId="1268246665" sldId="275"/>
        </pc:sldMkLst>
        <pc:spChg chg="mod">
          <ac:chgData name="Alexander Scheid" userId="8a947e3f-d8d9-4955-9c9f-ddd8c4db0670" providerId="ADAL" clId="{B0FB834C-0719-497A-AB13-9132C10F2E84}" dt="2021-04-19T13:52:46.455" v="6535" actId="20577"/>
          <ac:spMkLst>
            <pc:docMk/>
            <pc:sldMk cId="1268246665" sldId="275"/>
            <ac:spMk id="2" creationId="{5988A4D1-11D6-4ED0-B4FA-E32476BBC6E1}"/>
          </ac:spMkLst>
        </pc:spChg>
        <pc:spChg chg="mod">
          <ac:chgData name="Alexander Scheid" userId="8a947e3f-d8d9-4955-9c9f-ddd8c4db0670" providerId="ADAL" clId="{B0FB834C-0719-497A-AB13-9132C10F2E84}" dt="2021-04-19T13:43:16.641" v="6384" actId="20577"/>
          <ac:spMkLst>
            <pc:docMk/>
            <pc:sldMk cId="1268246665" sldId="275"/>
            <ac:spMk id="12" creationId="{B615DC99-8D10-4FC7-B10C-8D0EB2D00EA8}"/>
          </ac:spMkLst>
        </pc:spChg>
        <pc:spChg chg="del">
          <ac:chgData name="Alexander Scheid" userId="8a947e3f-d8d9-4955-9c9f-ddd8c4db0670" providerId="ADAL" clId="{B0FB834C-0719-497A-AB13-9132C10F2E84}" dt="2021-04-19T13:24:14.354" v="6047" actId="478"/>
          <ac:spMkLst>
            <pc:docMk/>
            <pc:sldMk cId="1268246665" sldId="275"/>
            <ac:spMk id="24" creationId="{FABFC41E-CC34-49A1-8A3B-0D52AB66EF93}"/>
          </ac:spMkLst>
        </pc:spChg>
        <pc:spChg chg="mod">
          <ac:chgData name="Alexander Scheid" userId="8a947e3f-d8d9-4955-9c9f-ddd8c4db0670" providerId="ADAL" clId="{B0FB834C-0719-497A-AB13-9132C10F2E84}" dt="2021-04-19T13:26:37.448" v="6253" actId="1035"/>
          <ac:spMkLst>
            <pc:docMk/>
            <pc:sldMk cId="1268246665" sldId="275"/>
            <ac:spMk id="25" creationId="{4C056C40-8557-40CB-A589-3B98D6FA335F}"/>
          </ac:spMkLst>
        </pc:spChg>
        <pc:spChg chg="mod">
          <ac:chgData name="Alexander Scheid" userId="8a947e3f-d8d9-4955-9c9f-ddd8c4db0670" providerId="ADAL" clId="{B0FB834C-0719-497A-AB13-9132C10F2E84}" dt="2021-04-19T13:27:09.164" v="6260" actId="14100"/>
          <ac:spMkLst>
            <pc:docMk/>
            <pc:sldMk cId="1268246665" sldId="275"/>
            <ac:spMk id="26" creationId="{0C8A6055-3489-41A3-A05E-2807DA7932B3}"/>
          </ac:spMkLst>
        </pc:spChg>
        <pc:spChg chg="mod">
          <ac:chgData name="Alexander Scheid" userId="8a947e3f-d8d9-4955-9c9f-ddd8c4db0670" providerId="ADAL" clId="{B0FB834C-0719-497A-AB13-9132C10F2E84}" dt="2021-04-19T13:26:58.501" v="6257" actId="14100"/>
          <ac:spMkLst>
            <pc:docMk/>
            <pc:sldMk cId="1268246665" sldId="275"/>
            <ac:spMk id="27" creationId="{C61ECD43-751E-414F-91EF-46BFC8194FC1}"/>
          </ac:spMkLst>
        </pc:spChg>
        <pc:spChg chg="mod">
          <ac:chgData name="Alexander Scheid" userId="8a947e3f-d8d9-4955-9c9f-ddd8c4db0670" providerId="ADAL" clId="{B0FB834C-0719-497A-AB13-9132C10F2E84}" dt="2021-04-19T13:42:13.676" v="6378" actId="6549"/>
          <ac:spMkLst>
            <pc:docMk/>
            <pc:sldMk cId="1268246665" sldId="275"/>
            <ac:spMk id="28" creationId="{003DC342-A01F-4EE0-B21F-BD9C5DBC6217}"/>
          </ac:spMkLst>
        </pc:spChg>
        <pc:picChg chg="mod">
          <ac:chgData name="Alexander Scheid" userId="8a947e3f-d8d9-4955-9c9f-ddd8c4db0670" providerId="ADAL" clId="{B0FB834C-0719-497A-AB13-9132C10F2E84}" dt="2021-04-19T13:26:00.765" v="6171" actId="1076"/>
          <ac:picMkLst>
            <pc:docMk/>
            <pc:sldMk cId="1268246665" sldId="275"/>
            <ac:picMk id="22" creationId="{2179047D-3F65-46F6-83AF-8DB1E2EC30FF}"/>
          </ac:picMkLst>
        </pc:picChg>
      </pc:sldChg>
      <pc:sldChg chg="addSp modSp add">
        <pc:chgData name="Alexander Scheid" userId="8a947e3f-d8d9-4955-9c9f-ddd8c4db0670" providerId="ADAL" clId="{B0FB834C-0719-497A-AB13-9132C10F2E84}" dt="2021-04-19T13:53:01.154" v="6550" actId="20577"/>
        <pc:sldMkLst>
          <pc:docMk/>
          <pc:sldMk cId="2337544537" sldId="276"/>
        </pc:sldMkLst>
        <pc:spChg chg="mod">
          <ac:chgData name="Alexander Scheid" userId="8a947e3f-d8d9-4955-9c9f-ddd8c4db0670" providerId="ADAL" clId="{B0FB834C-0719-497A-AB13-9132C10F2E84}" dt="2021-04-19T13:53:01.154" v="6550" actId="20577"/>
          <ac:spMkLst>
            <pc:docMk/>
            <pc:sldMk cId="2337544537" sldId="276"/>
            <ac:spMk id="2" creationId="{5988A4D1-11D6-4ED0-B4FA-E32476BBC6E1}"/>
          </ac:spMkLst>
        </pc:spChg>
        <pc:spChg chg="add mod">
          <ac:chgData name="Alexander Scheid" userId="8a947e3f-d8d9-4955-9c9f-ddd8c4db0670" providerId="ADAL" clId="{B0FB834C-0719-497A-AB13-9132C10F2E84}" dt="2021-04-19T13:48:36.104" v="6445" actId="14100"/>
          <ac:spMkLst>
            <pc:docMk/>
            <pc:sldMk cId="2337544537" sldId="276"/>
            <ac:spMk id="11" creationId="{124A7BD6-9A78-4499-8B5F-CE6F6E1FBC9C}"/>
          </ac:spMkLst>
        </pc:spChg>
        <pc:spChg chg="mod">
          <ac:chgData name="Alexander Scheid" userId="8a947e3f-d8d9-4955-9c9f-ddd8c4db0670" providerId="ADAL" clId="{B0FB834C-0719-497A-AB13-9132C10F2E84}" dt="2021-04-19T13:47:44.856" v="6425" actId="14100"/>
          <ac:spMkLst>
            <pc:docMk/>
            <pc:sldMk cId="2337544537" sldId="276"/>
            <ac:spMk id="25" creationId="{4C056C40-8557-40CB-A589-3B98D6FA335F}"/>
          </ac:spMkLst>
        </pc:spChg>
        <pc:spChg chg="mod">
          <ac:chgData name="Alexander Scheid" userId="8a947e3f-d8d9-4955-9c9f-ddd8c4db0670" providerId="ADAL" clId="{B0FB834C-0719-497A-AB13-9132C10F2E84}" dt="2021-04-19T13:49:52.089" v="6511" actId="14100"/>
          <ac:spMkLst>
            <pc:docMk/>
            <pc:sldMk cId="2337544537" sldId="276"/>
            <ac:spMk id="26" creationId="{0C8A6055-3489-41A3-A05E-2807DA7932B3}"/>
          </ac:spMkLst>
        </pc:spChg>
        <pc:spChg chg="mod">
          <ac:chgData name="Alexander Scheid" userId="8a947e3f-d8d9-4955-9c9f-ddd8c4db0670" providerId="ADAL" clId="{B0FB834C-0719-497A-AB13-9132C10F2E84}" dt="2021-04-19T13:47:55.224" v="6427" actId="14100"/>
          <ac:spMkLst>
            <pc:docMk/>
            <pc:sldMk cId="2337544537" sldId="276"/>
            <ac:spMk id="27" creationId="{C61ECD43-751E-414F-91EF-46BFC8194FC1}"/>
          </ac:spMkLst>
        </pc:spChg>
        <pc:spChg chg="mod">
          <ac:chgData name="Alexander Scheid" userId="8a947e3f-d8d9-4955-9c9f-ddd8c4db0670" providerId="ADAL" clId="{B0FB834C-0719-497A-AB13-9132C10F2E84}" dt="2021-04-19T13:49:33.481" v="6510" actId="20577"/>
          <ac:spMkLst>
            <pc:docMk/>
            <pc:sldMk cId="2337544537" sldId="276"/>
            <ac:spMk id="28" creationId="{003DC342-A01F-4EE0-B21F-BD9C5DBC6217}"/>
          </ac:spMkLst>
        </pc:spChg>
        <pc:picChg chg="mod">
          <ac:chgData name="Alexander Scheid" userId="8a947e3f-d8d9-4955-9c9f-ddd8c4db0670" providerId="ADAL" clId="{B0FB834C-0719-497A-AB13-9132C10F2E84}" dt="2021-04-19T13:47:14.890" v="6412" actId="1076"/>
          <ac:picMkLst>
            <pc:docMk/>
            <pc:sldMk cId="2337544537" sldId="276"/>
            <ac:picMk id="22" creationId="{2179047D-3F65-46F6-83AF-8DB1E2EC30FF}"/>
          </ac:picMkLst>
        </pc:picChg>
      </pc:sldChg>
      <pc:sldChg chg="modSp add">
        <pc:chgData name="Alexander Scheid" userId="8a947e3f-d8d9-4955-9c9f-ddd8c4db0670" providerId="ADAL" clId="{B0FB834C-0719-497A-AB13-9132C10F2E84}" dt="2021-04-19T14:04:48.253" v="7122" actId="20577"/>
        <pc:sldMkLst>
          <pc:docMk/>
          <pc:sldMk cId="973490481" sldId="277"/>
        </pc:sldMkLst>
        <pc:spChg chg="mod">
          <ac:chgData name="Alexander Scheid" userId="8a947e3f-d8d9-4955-9c9f-ddd8c4db0670" providerId="ADAL" clId="{B0FB834C-0719-497A-AB13-9132C10F2E84}" dt="2021-04-19T14:04:48.253" v="7122" actId="20577"/>
          <ac:spMkLst>
            <pc:docMk/>
            <pc:sldMk cId="973490481" sldId="277"/>
            <ac:spMk id="4" creationId="{DE8D5A17-7E12-4B51-AE1C-A57849E307F5}"/>
          </ac:spMkLst>
        </pc:spChg>
      </pc:sldChg>
      <pc:sldChg chg="add del">
        <pc:chgData name="Alexander Scheid" userId="8a947e3f-d8d9-4955-9c9f-ddd8c4db0670" providerId="ADAL" clId="{B0FB834C-0719-497A-AB13-9132C10F2E84}" dt="2021-04-19T14:01:41.976" v="7094" actId="2696"/>
        <pc:sldMkLst>
          <pc:docMk/>
          <pc:sldMk cId="3593681597" sldId="277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EAF0AF-7D6B-4B8D-9971-18CCE78643A5}" type="doc">
      <dgm:prSet loTypeId="urn:microsoft.com/office/officeart/2005/8/layout/pyramid1" loCatId="pyramid" qsTypeId="urn:microsoft.com/office/officeart/2005/8/quickstyle/simple4" qsCatId="simple" csTypeId="urn:microsoft.com/office/officeart/2005/8/colors/accent1_2" csCatId="accent1" phldr="1"/>
      <dgm:spPr/>
    </dgm:pt>
    <dgm:pt modelId="{9FD5D783-F025-44C1-B9FB-B22C47D39C71}">
      <dgm:prSet phldrT="[Text]" custT="1"/>
      <dgm:spPr>
        <a:solidFill>
          <a:srgbClr val="00AAD2"/>
        </a:solidFill>
      </dgm:spPr>
      <dgm:t>
        <a:bodyPr/>
        <a:lstStyle/>
        <a:p>
          <a:endParaRPr lang="en-US" sz="1800" dirty="0"/>
        </a:p>
        <a:p>
          <a:r>
            <a:rPr lang="en-US" sz="1800" dirty="0"/>
            <a:t>Close </a:t>
          </a:r>
        </a:p>
        <a:p>
          <a:r>
            <a:rPr lang="en-US" sz="1800" dirty="0"/>
            <a:t>station</a:t>
          </a:r>
          <a:endParaRPr lang="en-CH" sz="1800" dirty="0"/>
        </a:p>
      </dgm:t>
    </dgm:pt>
    <dgm:pt modelId="{BE5855C2-646D-4DDB-9B20-9AB01D21B6C7}" type="parTrans" cxnId="{727D2A39-4233-4D07-9FDD-C1750ED663C6}">
      <dgm:prSet/>
      <dgm:spPr/>
      <dgm:t>
        <a:bodyPr/>
        <a:lstStyle/>
        <a:p>
          <a:endParaRPr lang="en-CH" sz="1400"/>
        </a:p>
      </dgm:t>
    </dgm:pt>
    <dgm:pt modelId="{97956317-B198-4304-845C-AE43C1CA500A}" type="sibTrans" cxnId="{727D2A39-4233-4D07-9FDD-C1750ED663C6}">
      <dgm:prSet/>
      <dgm:spPr/>
      <dgm:t>
        <a:bodyPr/>
        <a:lstStyle/>
        <a:p>
          <a:endParaRPr lang="en-CH" sz="1400"/>
        </a:p>
      </dgm:t>
    </dgm:pt>
    <dgm:pt modelId="{DBE88BE9-3FC6-4A9D-A3B9-8FCE01935042}">
      <dgm:prSet phldrT="[Text]" custT="1"/>
      <dgm:spPr>
        <a:solidFill>
          <a:srgbClr val="75B841"/>
        </a:solidFill>
      </dgm:spPr>
      <dgm:t>
        <a:bodyPr/>
        <a:lstStyle/>
        <a:p>
          <a:r>
            <a:rPr lang="en-US" sz="1800" dirty="0"/>
            <a:t>Close program affiliation</a:t>
          </a:r>
          <a:endParaRPr lang="en-CH" sz="1800" dirty="0"/>
        </a:p>
      </dgm:t>
    </dgm:pt>
    <dgm:pt modelId="{27292CA1-0ED2-453D-BD01-69B6FF1B1BB8}" type="parTrans" cxnId="{AD9801BA-115B-4C0E-B018-CA06B69944A6}">
      <dgm:prSet/>
      <dgm:spPr/>
      <dgm:t>
        <a:bodyPr/>
        <a:lstStyle/>
        <a:p>
          <a:endParaRPr lang="en-CH" sz="1400"/>
        </a:p>
      </dgm:t>
    </dgm:pt>
    <dgm:pt modelId="{DBA86D62-9386-43FA-8840-F43DBA51476E}" type="sibTrans" cxnId="{AD9801BA-115B-4C0E-B018-CA06B69944A6}">
      <dgm:prSet/>
      <dgm:spPr/>
      <dgm:t>
        <a:bodyPr/>
        <a:lstStyle/>
        <a:p>
          <a:endParaRPr lang="en-CH" sz="1400"/>
        </a:p>
      </dgm:t>
    </dgm:pt>
    <dgm:pt modelId="{4D3538B2-85DE-4A3B-985C-BD86E5058179}">
      <dgm:prSet phldrT="[Text]" custT="1"/>
      <dgm:spPr>
        <a:solidFill>
          <a:srgbClr val="F7A600"/>
        </a:solidFill>
      </dgm:spPr>
      <dgm:t>
        <a:bodyPr/>
        <a:lstStyle/>
        <a:p>
          <a:r>
            <a:rPr lang="en-US" sz="1800" dirty="0"/>
            <a:t>Close deployment</a:t>
          </a:r>
          <a:endParaRPr lang="en-CH" sz="1800" dirty="0"/>
        </a:p>
      </dgm:t>
    </dgm:pt>
    <dgm:pt modelId="{1FEDA666-8800-4045-970E-60B301EDA090}" type="parTrans" cxnId="{3D0BA2B3-F2C7-4837-A832-5CB9697BC406}">
      <dgm:prSet/>
      <dgm:spPr/>
      <dgm:t>
        <a:bodyPr/>
        <a:lstStyle/>
        <a:p>
          <a:endParaRPr lang="en-CH" sz="1400"/>
        </a:p>
      </dgm:t>
    </dgm:pt>
    <dgm:pt modelId="{029A91B6-EDB7-4C57-B34B-E7A6F544AE09}" type="sibTrans" cxnId="{3D0BA2B3-F2C7-4837-A832-5CB9697BC406}">
      <dgm:prSet/>
      <dgm:spPr/>
      <dgm:t>
        <a:bodyPr/>
        <a:lstStyle/>
        <a:p>
          <a:endParaRPr lang="en-CH" sz="1400"/>
        </a:p>
      </dgm:t>
    </dgm:pt>
    <dgm:pt modelId="{DD015FE8-000E-4317-90E6-D97E9471CCE7}" type="pres">
      <dgm:prSet presAssocID="{BAEAF0AF-7D6B-4B8D-9971-18CCE78643A5}" presName="Name0" presStyleCnt="0">
        <dgm:presLayoutVars>
          <dgm:dir/>
          <dgm:animLvl val="lvl"/>
          <dgm:resizeHandles val="exact"/>
        </dgm:presLayoutVars>
      </dgm:prSet>
      <dgm:spPr/>
    </dgm:pt>
    <dgm:pt modelId="{A9FF6519-1535-4A4C-8101-4B87FF8E8070}" type="pres">
      <dgm:prSet presAssocID="{9FD5D783-F025-44C1-B9FB-B22C47D39C71}" presName="Name8" presStyleCnt="0"/>
      <dgm:spPr/>
    </dgm:pt>
    <dgm:pt modelId="{0DADE798-9E02-4C86-9AB7-E9FAEAF4B32B}" type="pres">
      <dgm:prSet presAssocID="{9FD5D783-F025-44C1-B9FB-B22C47D39C71}" presName="level" presStyleLbl="node1" presStyleIdx="0" presStyleCnt="3" custScaleY="146340">
        <dgm:presLayoutVars>
          <dgm:chMax val="1"/>
          <dgm:bulletEnabled val="1"/>
        </dgm:presLayoutVars>
      </dgm:prSet>
      <dgm:spPr/>
    </dgm:pt>
    <dgm:pt modelId="{6F3915C2-AB9C-4680-87A5-8D63DBE07586}" type="pres">
      <dgm:prSet presAssocID="{9FD5D783-F025-44C1-B9FB-B22C47D39C71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03A47EE8-D2CD-460A-A700-5EBBC4BF3FB8}" type="pres">
      <dgm:prSet presAssocID="{DBE88BE9-3FC6-4A9D-A3B9-8FCE01935042}" presName="Name8" presStyleCnt="0"/>
      <dgm:spPr/>
    </dgm:pt>
    <dgm:pt modelId="{7B70BCF5-44D0-4E7E-99D7-3B500517D42F}" type="pres">
      <dgm:prSet presAssocID="{DBE88BE9-3FC6-4A9D-A3B9-8FCE01935042}" presName="level" presStyleLbl="node1" presStyleIdx="1" presStyleCnt="3">
        <dgm:presLayoutVars>
          <dgm:chMax val="1"/>
          <dgm:bulletEnabled val="1"/>
        </dgm:presLayoutVars>
      </dgm:prSet>
      <dgm:spPr/>
    </dgm:pt>
    <dgm:pt modelId="{542AE5B3-8907-4A7C-9EBA-9B1E2FD8DA25}" type="pres">
      <dgm:prSet presAssocID="{DBE88BE9-3FC6-4A9D-A3B9-8FCE01935042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CE07DA18-7C28-44D5-8D41-1635ECDEB42F}" type="pres">
      <dgm:prSet presAssocID="{4D3538B2-85DE-4A3B-985C-BD86E5058179}" presName="Name8" presStyleCnt="0"/>
      <dgm:spPr/>
    </dgm:pt>
    <dgm:pt modelId="{0FD51752-087E-4D84-A6AF-1322C9A340C3}" type="pres">
      <dgm:prSet presAssocID="{4D3538B2-85DE-4A3B-985C-BD86E5058179}" presName="level" presStyleLbl="node1" presStyleIdx="2" presStyleCnt="3">
        <dgm:presLayoutVars>
          <dgm:chMax val="1"/>
          <dgm:bulletEnabled val="1"/>
        </dgm:presLayoutVars>
      </dgm:prSet>
      <dgm:spPr/>
    </dgm:pt>
    <dgm:pt modelId="{F6080C43-6000-4B1A-BFB8-2AC46A4BEC12}" type="pres">
      <dgm:prSet presAssocID="{4D3538B2-85DE-4A3B-985C-BD86E5058179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36FFC91A-1BC3-42FB-A2B1-8932D2441598}" type="presOf" srcId="{BAEAF0AF-7D6B-4B8D-9971-18CCE78643A5}" destId="{DD015FE8-000E-4317-90E6-D97E9471CCE7}" srcOrd="0" destOrd="0" presId="urn:microsoft.com/office/officeart/2005/8/layout/pyramid1"/>
    <dgm:cxn modelId="{727D2A39-4233-4D07-9FDD-C1750ED663C6}" srcId="{BAEAF0AF-7D6B-4B8D-9971-18CCE78643A5}" destId="{9FD5D783-F025-44C1-B9FB-B22C47D39C71}" srcOrd="0" destOrd="0" parTransId="{BE5855C2-646D-4DDB-9B20-9AB01D21B6C7}" sibTransId="{97956317-B198-4304-845C-AE43C1CA500A}"/>
    <dgm:cxn modelId="{44DAC850-3B5D-4074-ADBE-A0538024FB1F}" type="presOf" srcId="{9FD5D783-F025-44C1-B9FB-B22C47D39C71}" destId="{0DADE798-9E02-4C86-9AB7-E9FAEAF4B32B}" srcOrd="0" destOrd="0" presId="urn:microsoft.com/office/officeart/2005/8/layout/pyramid1"/>
    <dgm:cxn modelId="{1A7CD174-8631-4118-8DE4-3EB97ECCEE17}" type="presOf" srcId="{4D3538B2-85DE-4A3B-985C-BD86E5058179}" destId="{0FD51752-087E-4D84-A6AF-1322C9A340C3}" srcOrd="0" destOrd="0" presId="urn:microsoft.com/office/officeart/2005/8/layout/pyramid1"/>
    <dgm:cxn modelId="{C742D87B-50D6-4B85-B73E-3E05B9C50A83}" type="presOf" srcId="{9FD5D783-F025-44C1-B9FB-B22C47D39C71}" destId="{6F3915C2-AB9C-4680-87A5-8D63DBE07586}" srcOrd="1" destOrd="0" presId="urn:microsoft.com/office/officeart/2005/8/layout/pyramid1"/>
    <dgm:cxn modelId="{F337F693-BCEF-4620-9AC6-319BB20A25C5}" type="presOf" srcId="{4D3538B2-85DE-4A3B-985C-BD86E5058179}" destId="{F6080C43-6000-4B1A-BFB8-2AC46A4BEC12}" srcOrd="1" destOrd="0" presId="urn:microsoft.com/office/officeart/2005/8/layout/pyramid1"/>
    <dgm:cxn modelId="{3D0BA2B3-F2C7-4837-A832-5CB9697BC406}" srcId="{BAEAF0AF-7D6B-4B8D-9971-18CCE78643A5}" destId="{4D3538B2-85DE-4A3B-985C-BD86E5058179}" srcOrd="2" destOrd="0" parTransId="{1FEDA666-8800-4045-970E-60B301EDA090}" sibTransId="{029A91B6-EDB7-4C57-B34B-E7A6F544AE09}"/>
    <dgm:cxn modelId="{AD9801BA-115B-4C0E-B018-CA06B69944A6}" srcId="{BAEAF0AF-7D6B-4B8D-9971-18CCE78643A5}" destId="{DBE88BE9-3FC6-4A9D-A3B9-8FCE01935042}" srcOrd="1" destOrd="0" parTransId="{27292CA1-0ED2-453D-BD01-69B6FF1B1BB8}" sibTransId="{DBA86D62-9386-43FA-8840-F43DBA51476E}"/>
    <dgm:cxn modelId="{CDCC3FBC-0C56-466A-8E00-D47614B01FB0}" type="presOf" srcId="{DBE88BE9-3FC6-4A9D-A3B9-8FCE01935042}" destId="{542AE5B3-8907-4A7C-9EBA-9B1E2FD8DA25}" srcOrd="1" destOrd="0" presId="urn:microsoft.com/office/officeart/2005/8/layout/pyramid1"/>
    <dgm:cxn modelId="{1A2DB5DD-454B-4860-B2C2-4323B3B71C9F}" type="presOf" srcId="{DBE88BE9-3FC6-4A9D-A3B9-8FCE01935042}" destId="{7B70BCF5-44D0-4E7E-99D7-3B500517D42F}" srcOrd="0" destOrd="0" presId="urn:microsoft.com/office/officeart/2005/8/layout/pyramid1"/>
    <dgm:cxn modelId="{B76B94B0-79C7-4C82-807F-F69FE019D22F}" type="presParOf" srcId="{DD015FE8-000E-4317-90E6-D97E9471CCE7}" destId="{A9FF6519-1535-4A4C-8101-4B87FF8E8070}" srcOrd="0" destOrd="0" presId="urn:microsoft.com/office/officeart/2005/8/layout/pyramid1"/>
    <dgm:cxn modelId="{0B475F25-6E21-45FA-877A-34C922D631B4}" type="presParOf" srcId="{A9FF6519-1535-4A4C-8101-4B87FF8E8070}" destId="{0DADE798-9E02-4C86-9AB7-E9FAEAF4B32B}" srcOrd="0" destOrd="0" presId="urn:microsoft.com/office/officeart/2005/8/layout/pyramid1"/>
    <dgm:cxn modelId="{698FF5A1-8B0A-44C8-8417-1880CCF0DE8C}" type="presParOf" srcId="{A9FF6519-1535-4A4C-8101-4B87FF8E8070}" destId="{6F3915C2-AB9C-4680-87A5-8D63DBE07586}" srcOrd="1" destOrd="0" presId="urn:microsoft.com/office/officeart/2005/8/layout/pyramid1"/>
    <dgm:cxn modelId="{06B01A7F-3BA0-4CEE-B3FA-C98A192F0084}" type="presParOf" srcId="{DD015FE8-000E-4317-90E6-D97E9471CCE7}" destId="{03A47EE8-D2CD-460A-A700-5EBBC4BF3FB8}" srcOrd="1" destOrd="0" presId="urn:microsoft.com/office/officeart/2005/8/layout/pyramid1"/>
    <dgm:cxn modelId="{7C5BB872-4D6B-4255-8384-ABC2CC0678F3}" type="presParOf" srcId="{03A47EE8-D2CD-460A-A700-5EBBC4BF3FB8}" destId="{7B70BCF5-44D0-4E7E-99D7-3B500517D42F}" srcOrd="0" destOrd="0" presId="urn:microsoft.com/office/officeart/2005/8/layout/pyramid1"/>
    <dgm:cxn modelId="{253758B8-682A-4521-882F-CC69D820FCB5}" type="presParOf" srcId="{03A47EE8-D2CD-460A-A700-5EBBC4BF3FB8}" destId="{542AE5B3-8907-4A7C-9EBA-9B1E2FD8DA25}" srcOrd="1" destOrd="0" presId="urn:microsoft.com/office/officeart/2005/8/layout/pyramid1"/>
    <dgm:cxn modelId="{736EF701-B80A-4F49-A351-307F03664943}" type="presParOf" srcId="{DD015FE8-000E-4317-90E6-D97E9471CCE7}" destId="{CE07DA18-7C28-44D5-8D41-1635ECDEB42F}" srcOrd="2" destOrd="0" presId="urn:microsoft.com/office/officeart/2005/8/layout/pyramid1"/>
    <dgm:cxn modelId="{A64D9116-0312-4A92-BC5A-CAFAD56ED79E}" type="presParOf" srcId="{CE07DA18-7C28-44D5-8D41-1635ECDEB42F}" destId="{0FD51752-087E-4D84-A6AF-1322C9A340C3}" srcOrd="0" destOrd="0" presId="urn:microsoft.com/office/officeart/2005/8/layout/pyramid1"/>
    <dgm:cxn modelId="{23E8CEC0-597A-48B9-B1D9-CBFD8C77C608}" type="presParOf" srcId="{CE07DA18-7C28-44D5-8D41-1635ECDEB42F}" destId="{F6080C43-6000-4B1A-BFB8-2AC46A4BEC12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ADE798-9E02-4C86-9AB7-E9FAEAF4B32B}">
      <dsp:nvSpPr>
        <dsp:cNvPr id="0" name=""/>
        <dsp:cNvSpPr/>
      </dsp:nvSpPr>
      <dsp:spPr>
        <a:xfrm>
          <a:off x="1056341" y="0"/>
          <a:ext cx="1545849" cy="1098833"/>
        </a:xfrm>
        <a:prstGeom prst="trapezoid">
          <a:avLst>
            <a:gd name="adj" fmla="val 70341"/>
          </a:avLst>
        </a:prstGeom>
        <a:solidFill>
          <a:srgbClr val="00AAD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Close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station</a:t>
          </a:r>
          <a:endParaRPr lang="en-CH" sz="1800" kern="1200" dirty="0"/>
        </a:p>
      </dsp:txBody>
      <dsp:txXfrm>
        <a:off x="1056341" y="0"/>
        <a:ext cx="1545849" cy="1098833"/>
      </dsp:txXfrm>
    </dsp:sp>
    <dsp:sp modelId="{7B70BCF5-44D0-4E7E-99D7-3B500517D42F}">
      <dsp:nvSpPr>
        <dsp:cNvPr id="0" name=""/>
        <dsp:cNvSpPr/>
      </dsp:nvSpPr>
      <dsp:spPr>
        <a:xfrm>
          <a:off x="528170" y="1098833"/>
          <a:ext cx="2602190" cy="750876"/>
        </a:xfrm>
        <a:prstGeom prst="trapezoid">
          <a:avLst>
            <a:gd name="adj" fmla="val 70341"/>
          </a:avLst>
        </a:prstGeom>
        <a:solidFill>
          <a:srgbClr val="75B84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Close program affiliation</a:t>
          </a:r>
          <a:endParaRPr lang="en-CH" sz="1800" kern="1200" dirty="0"/>
        </a:p>
      </dsp:txBody>
      <dsp:txXfrm>
        <a:off x="983553" y="1098833"/>
        <a:ext cx="1691424" cy="750876"/>
      </dsp:txXfrm>
    </dsp:sp>
    <dsp:sp modelId="{0FD51752-087E-4D84-A6AF-1322C9A340C3}">
      <dsp:nvSpPr>
        <dsp:cNvPr id="0" name=""/>
        <dsp:cNvSpPr/>
      </dsp:nvSpPr>
      <dsp:spPr>
        <a:xfrm>
          <a:off x="0" y="1849710"/>
          <a:ext cx="3658532" cy="750876"/>
        </a:xfrm>
        <a:prstGeom prst="trapezoid">
          <a:avLst>
            <a:gd name="adj" fmla="val 70341"/>
          </a:avLst>
        </a:prstGeom>
        <a:solidFill>
          <a:srgbClr val="F7A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Close deployment</a:t>
          </a:r>
          <a:endParaRPr lang="en-CH" sz="1800" kern="1200" dirty="0"/>
        </a:p>
      </dsp:txBody>
      <dsp:txXfrm>
        <a:off x="640243" y="1849710"/>
        <a:ext cx="2378045" cy="7508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EC7F95F4-6F6F-A948-B3CB-ED7C237504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9156" y="-41453"/>
            <a:ext cx="12261156" cy="690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4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84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931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901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63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454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727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76234-1E8D-5144-AE8B-C6949DF3D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A2F6C6-939D-C949-96E0-93D82AC995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28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12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509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4CE3D274-0336-1548-B843-F77B57059E7B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-52449" y="0"/>
            <a:ext cx="122444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617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8" r:id="rId7"/>
    <p:sldLayoutId id="2147483655" r:id="rId8"/>
    <p:sldLayoutId id="2147483656" r:id="rId9"/>
    <p:sldLayoutId id="2147483657" r:id="rId10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oscardepl.wmo.int/surface" TargetMode="External"/><Relationship Id="rId2" Type="http://schemas.openxmlformats.org/officeDocument/2006/relationships/hyperlink" Target="https://library.wmo.int/?lvl=notice_display&amp;id=20824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trp.wmo.int/course/view.php?id=146&amp;section=4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400" kern="1200">
                <a:latin typeface="+mj-lt"/>
                <a:ea typeface="+mj-ea"/>
                <a:cs typeface="+mj-cs"/>
              </a:rPr>
              <a:t>Hello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400" kern="1200">
                <a:latin typeface="+mj-lt"/>
                <a:ea typeface="+mj-ea"/>
                <a:cs typeface="+mj-cs"/>
              </a:rPr>
              <a:t>Bonjour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129E49-9846-9749-8902-E3A01EEF55D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89786" y="-55588"/>
            <a:ext cx="12281785" cy="6913588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E8D5A17-7E12-4B51-AE1C-A57849E307F5}"/>
              </a:ext>
            </a:extLst>
          </p:cNvPr>
          <p:cNvSpPr txBox="1">
            <a:spLocks/>
          </p:cNvSpPr>
          <p:nvPr/>
        </p:nvSpPr>
        <p:spPr>
          <a:xfrm>
            <a:off x="914400" y="274638"/>
            <a:ext cx="10363200" cy="47069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rgbClr val="000090"/>
                </a:solidFill>
              </a:rPr>
              <a:t>OSCAR/Surface webinar </a:t>
            </a:r>
            <a:br>
              <a:rPr lang="en-US" sz="4800" dirty="0">
                <a:solidFill>
                  <a:srgbClr val="000090"/>
                </a:solidFill>
              </a:rPr>
            </a:br>
            <a:r>
              <a:rPr lang="en-US" sz="4000" dirty="0">
                <a:solidFill>
                  <a:srgbClr val="000090"/>
                </a:solidFill>
              </a:rPr>
              <a:t>Release 1.6.0</a:t>
            </a:r>
          </a:p>
          <a:p>
            <a:endParaRPr lang="en-US" sz="2000" dirty="0">
              <a:solidFill>
                <a:srgbClr val="000090"/>
              </a:solidFill>
            </a:endParaRPr>
          </a:p>
          <a:p>
            <a:r>
              <a:rPr lang="en-US" sz="2400" i="1" dirty="0">
                <a:solidFill>
                  <a:srgbClr val="000090"/>
                </a:solidFill>
              </a:rPr>
              <a:t>26. April 2021</a:t>
            </a:r>
          </a:p>
          <a:p>
            <a:endParaRPr lang="en-US" sz="2000" i="1" dirty="0">
              <a:solidFill>
                <a:srgbClr val="000090"/>
              </a:solidFill>
            </a:endParaRPr>
          </a:p>
          <a:p>
            <a:r>
              <a:rPr lang="en-US" sz="2400" dirty="0">
                <a:solidFill>
                  <a:srgbClr val="000090"/>
                </a:solidFill>
              </a:rPr>
              <a:t>Alexander Scheid </a:t>
            </a:r>
          </a:p>
          <a:p>
            <a:r>
              <a:rPr lang="en-US" sz="1800" dirty="0">
                <a:solidFill>
                  <a:srgbClr val="000090"/>
                </a:solidFill>
              </a:rPr>
              <a:t>(WMO Secretariat)</a:t>
            </a:r>
          </a:p>
          <a:p>
            <a:endParaRPr lang="en-CH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260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8A4D1-11D6-4ED0-B4FA-E32476BBC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r>
              <a:rPr lang="en-US" dirty="0"/>
              <a:t>3. Station Templates</a:t>
            </a:r>
            <a:endParaRPr lang="en-CH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B023AF8-7718-4C09-AC2E-84C8956E28DA}"/>
              </a:ext>
            </a:extLst>
          </p:cNvPr>
          <p:cNvGrpSpPr>
            <a:grpSpLocks noChangeAspect="1"/>
          </p:cNvGrpSpPr>
          <p:nvPr/>
        </p:nvGrpSpPr>
        <p:grpSpPr>
          <a:xfrm>
            <a:off x="1408042" y="1405748"/>
            <a:ext cx="9375915" cy="4046504"/>
            <a:chOff x="1408042" y="1405748"/>
            <a:chExt cx="9375915" cy="404650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24C888C-4768-4D29-99F5-A4857FB5DA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08042" y="1405748"/>
              <a:ext cx="9375915" cy="4046504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5933114-D43A-4BB0-B793-CCEABF11CC95}"/>
                </a:ext>
              </a:extLst>
            </p:cNvPr>
            <p:cNvSpPr/>
            <p:nvPr/>
          </p:nvSpPr>
          <p:spPr>
            <a:xfrm>
              <a:off x="3620773" y="2909234"/>
              <a:ext cx="7163184" cy="25430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dirty="0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926CE0D6-C82A-4C54-B21C-08CD50FE6AB9}"/>
              </a:ext>
            </a:extLst>
          </p:cNvPr>
          <p:cNvSpPr/>
          <p:nvPr/>
        </p:nvSpPr>
        <p:spPr>
          <a:xfrm>
            <a:off x="1665486" y="3724712"/>
            <a:ext cx="1156844" cy="889233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396F5608-087E-4363-9D5C-04901EC8BC90}"/>
              </a:ext>
            </a:extLst>
          </p:cNvPr>
          <p:cNvSpPr/>
          <p:nvPr/>
        </p:nvSpPr>
        <p:spPr>
          <a:xfrm>
            <a:off x="2983939" y="4030828"/>
            <a:ext cx="475225" cy="2770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1D1AC38-6181-4BD7-BE2D-E70B6A0D0417}"/>
              </a:ext>
            </a:extLst>
          </p:cNvPr>
          <p:cNvSpPr txBox="1"/>
          <p:nvPr/>
        </p:nvSpPr>
        <p:spPr>
          <a:xfrm>
            <a:off x="3620773" y="2914158"/>
            <a:ext cx="7163184" cy="28623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New feature to facilitate the process of registering a station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Four template forms available with release 1.6.0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Templates only show the most important and mandatory fields for this station type in order to be able to save the station in OSCAR/Surface.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Provide more guidance to users by only showing prefiltered options for dropdowns/menus and by automatically calculating additional OSCAR/Surface fields in the background depending on the information that is entered.</a:t>
            </a:r>
            <a:endParaRPr lang="en-CH" sz="2000" dirty="0"/>
          </a:p>
        </p:txBody>
      </p:sp>
    </p:spTree>
    <p:extLst>
      <p:ext uri="{BB962C8B-B14F-4D97-AF65-F5344CB8AC3E}">
        <p14:creationId xmlns:p14="http://schemas.microsoft.com/office/powerpoint/2010/main" val="2286253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8A4D1-11D6-4ED0-B4FA-E32476BBC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r>
              <a:rPr lang="en-US" dirty="0"/>
              <a:t>3. Station Templates - SYNOP</a:t>
            </a:r>
            <a:endParaRPr lang="en-CH" dirty="0"/>
          </a:p>
        </p:txBody>
      </p:sp>
      <p:pic>
        <p:nvPicPr>
          <p:cNvPr id="4" name="Picture 3" descr="Graphical user interface, table&#10;&#10;Description automatically generated">
            <a:extLst>
              <a:ext uri="{FF2B5EF4-FFF2-40B4-BE49-F238E27FC236}">
                <a16:creationId xmlns:a16="http://schemas.microsoft.com/office/drawing/2014/main" id="{2098F6E8-2EB6-4E4A-8A6C-0077400690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8724" y="1201869"/>
            <a:ext cx="4580388" cy="55519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28DC0C3-EAC1-4463-B665-A30D35CB607F}"/>
              </a:ext>
            </a:extLst>
          </p:cNvPr>
          <p:cNvSpPr txBox="1">
            <a:spLocks/>
          </p:cNvSpPr>
          <p:nvPr/>
        </p:nvSpPr>
        <p:spPr>
          <a:xfrm>
            <a:off x="8947347" y="2265555"/>
            <a:ext cx="3245841" cy="1087680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200" dirty="0">
                <a:solidFill>
                  <a:srgbClr val="75B841"/>
                </a:solidFill>
              </a:rPr>
              <a:t>Coordinates</a:t>
            </a:r>
            <a:endParaRPr lang="en-US" sz="4500" dirty="0">
              <a:solidFill>
                <a:srgbClr val="75B841"/>
              </a:solidFill>
            </a:endParaRPr>
          </a:p>
          <a:p>
            <a:r>
              <a:rPr lang="en-US" sz="2900" dirty="0"/>
              <a:t>Time zone, climate zone, surface cover, topography, population and WMO region fields are calculated based on the coordinates</a:t>
            </a:r>
          </a:p>
          <a:p>
            <a:endParaRPr lang="en-US" sz="18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B9B429-E039-459E-991E-DAEBC21569DD}"/>
              </a:ext>
            </a:extLst>
          </p:cNvPr>
          <p:cNvSpPr/>
          <p:nvPr/>
        </p:nvSpPr>
        <p:spPr>
          <a:xfrm>
            <a:off x="4293648" y="3062293"/>
            <a:ext cx="4518025" cy="1325149"/>
          </a:xfrm>
          <a:prstGeom prst="rect">
            <a:avLst/>
          </a:prstGeom>
          <a:noFill/>
          <a:ln w="12700">
            <a:solidFill>
              <a:srgbClr val="F6A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67BF8B1-BE32-4C40-A942-7DE6136B6B47}"/>
              </a:ext>
            </a:extLst>
          </p:cNvPr>
          <p:cNvSpPr/>
          <p:nvPr/>
        </p:nvSpPr>
        <p:spPr>
          <a:xfrm>
            <a:off x="4293648" y="1350233"/>
            <a:ext cx="4518025" cy="839509"/>
          </a:xfrm>
          <a:prstGeom prst="rect">
            <a:avLst/>
          </a:prstGeom>
          <a:noFill/>
          <a:ln w="12700">
            <a:solidFill>
              <a:srgbClr val="00AAD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14E19D0-FBFE-485F-9ABC-C11536056EAC}"/>
              </a:ext>
            </a:extLst>
          </p:cNvPr>
          <p:cNvSpPr/>
          <p:nvPr/>
        </p:nvSpPr>
        <p:spPr>
          <a:xfrm>
            <a:off x="4293648" y="4463256"/>
            <a:ext cx="4518025" cy="2077244"/>
          </a:xfrm>
          <a:prstGeom prst="rect">
            <a:avLst/>
          </a:prstGeom>
          <a:noFill/>
          <a:ln w="12700">
            <a:solidFill>
              <a:srgbClr val="004F9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2C58560-A32F-48FC-9440-965FBA7C533C}"/>
              </a:ext>
            </a:extLst>
          </p:cNvPr>
          <p:cNvSpPr/>
          <p:nvPr/>
        </p:nvSpPr>
        <p:spPr>
          <a:xfrm>
            <a:off x="4293648" y="2265556"/>
            <a:ext cx="4518025" cy="720923"/>
          </a:xfrm>
          <a:prstGeom prst="rect">
            <a:avLst/>
          </a:prstGeom>
          <a:noFill/>
          <a:ln w="12700">
            <a:solidFill>
              <a:srgbClr val="75B84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AE7CF53-7C46-4AFF-8F4C-0AFD7FB71F33}"/>
              </a:ext>
            </a:extLst>
          </p:cNvPr>
          <p:cNvSpPr txBox="1">
            <a:spLocks/>
          </p:cNvSpPr>
          <p:nvPr/>
        </p:nvSpPr>
        <p:spPr>
          <a:xfrm>
            <a:off x="1332145" y="3062728"/>
            <a:ext cx="2881715" cy="12187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rgbClr val="F7A600"/>
                </a:solidFill>
              </a:rPr>
              <a:t>Observed variables and methods</a:t>
            </a:r>
          </a:p>
          <a:p>
            <a:r>
              <a:rPr lang="en-US" sz="1400" dirty="0"/>
              <a:t>Pre-affiliated with GOS</a:t>
            </a:r>
          </a:p>
          <a:p>
            <a:r>
              <a:rPr lang="en-US" sz="1400" dirty="0"/>
              <a:t>Observing geometry: point</a:t>
            </a:r>
          </a:p>
          <a:p>
            <a:pPr marL="0" indent="0">
              <a:buNone/>
            </a:pPr>
            <a:endParaRPr lang="en-US" sz="1800" dirty="0">
              <a:solidFill>
                <a:srgbClr val="F7A600"/>
              </a:solidFill>
            </a:endParaRPr>
          </a:p>
          <a:p>
            <a:endParaRPr lang="en-US" sz="180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615DC99-8D10-4FC7-B10C-8D0EB2D00EA8}"/>
              </a:ext>
            </a:extLst>
          </p:cNvPr>
          <p:cNvSpPr txBox="1">
            <a:spLocks/>
          </p:cNvSpPr>
          <p:nvPr/>
        </p:nvSpPr>
        <p:spPr>
          <a:xfrm>
            <a:off x="8947347" y="4740712"/>
            <a:ext cx="3238063" cy="11115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rgbClr val="004F9F"/>
                </a:solidFill>
              </a:rPr>
              <a:t>Reporting schedule</a:t>
            </a:r>
          </a:p>
          <a:p>
            <a:r>
              <a:rPr lang="en-US" sz="1400" dirty="0"/>
              <a:t>Use for international reporting: always</a:t>
            </a:r>
          </a:p>
          <a:p>
            <a:endParaRPr lang="en-US" sz="1800" dirty="0">
              <a:solidFill>
                <a:srgbClr val="004F9F"/>
              </a:solidFill>
            </a:endParaRPr>
          </a:p>
          <a:p>
            <a:endParaRPr lang="en-US" sz="1800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41A496C-2A6E-4741-8803-A9ECC5959F7E}"/>
              </a:ext>
            </a:extLst>
          </p:cNvPr>
          <p:cNvSpPr txBox="1">
            <a:spLocks/>
          </p:cNvSpPr>
          <p:nvPr/>
        </p:nvSpPr>
        <p:spPr>
          <a:xfrm>
            <a:off x="1332145" y="1351156"/>
            <a:ext cx="2881715" cy="914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dirty="0">
                <a:solidFill>
                  <a:srgbClr val="00AAD2"/>
                </a:solidFill>
              </a:rPr>
              <a:t>Basic information</a:t>
            </a:r>
          </a:p>
          <a:p>
            <a:r>
              <a:rPr lang="en-US" sz="1800" dirty="0"/>
              <a:t>WIGOS ID dropdown shows ISO country code of entered country/territory</a:t>
            </a:r>
            <a:endParaRPr lang="en-US" sz="23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9B6CA8D-3D9E-466D-BEA5-AB768C0A99C1}"/>
              </a:ext>
            </a:extLst>
          </p:cNvPr>
          <p:cNvSpPr/>
          <p:nvPr/>
        </p:nvSpPr>
        <p:spPr>
          <a:xfrm>
            <a:off x="8668798" y="4147803"/>
            <a:ext cx="103202" cy="163848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B42D951-25D6-4A52-AB5D-8DEC43DB8FAD}"/>
              </a:ext>
            </a:extLst>
          </p:cNvPr>
          <p:cNvSpPr/>
          <p:nvPr/>
        </p:nvSpPr>
        <p:spPr>
          <a:xfrm>
            <a:off x="8056022" y="3715667"/>
            <a:ext cx="142875" cy="143354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E155A07-44C6-475F-99B9-C8AE1B13C667}"/>
              </a:ext>
            </a:extLst>
          </p:cNvPr>
          <p:cNvSpPr txBox="1"/>
          <p:nvPr/>
        </p:nvSpPr>
        <p:spPr>
          <a:xfrm>
            <a:off x="9382970" y="4014282"/>
            <a:ext cx="2161330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Delete the whole variable if not observed at this station. </a:t>
            </a:r>
            <a:endParaRPr lang="en-CH" sz="11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70F8B26-2888-46D9-8D99-56AC7A6B0A07}"/>
              </a:ext>
            </a:extLst>
          </p:cNvPr>
          <p:cNvSpPr txBox="1"/>
          <p:nvPr/>
        </p:nvSpPr>
        <p:spPr>
          <a:xfrm>
            <a:off x="9382970" y="3571295"/>
            <a:ext cx="2161330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Choose the accurate observing method from the prefiltered tree.</a:t>
            </a:r>
            <a:endParaRPr lang="en-CH" sz="1100" dirty="0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67879099-5A44-4738-866B-BB202F9AE3B2}"/>
              </a:ext>
            </a:extLst>
          </p:cNvPr>
          <p:cNvSpPr/>
          <p:nvPr/>
        </p:nvSpPr>
        <p:spPr>
          <a:xfrm>
            <a:off x="8947347" y="3715667"/>
            <a:ext cx="268252" cy="142145"/>
          </a:xfrm>
          <a:prstGeom prst="rightArrow">
            <a:avLst>
              <a:gd name="adj1" fmla="val 50000"/>
              <a:gd name="adj2" fmla="val 90205"/>
            </a:avLst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728C3603-2FDC-4A5A-8963-E91469A7FB9F}"/>
              </a:ext>
            </a:extLst>
          </p:cNvPr>
          <p:cNvSpPr/>
          <p:nvPr/>
        </p:nvSpPr>
        <p:spPr>
          <a:xfrm>
            <a:off x="8947347" y="4158654"/>
            <a:ext cx="268252" cy="142145"/>
          </a:xfrm>
          <a:prstGeom prst="rightArrow">
            <a:avLst>
              <a:gd name="adj1" fmla="val 50000"/>
              <a:gd name="adj2" fmla="val 90205"/>
            </a:avLst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525312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8A4D1-11D6-4ED0-B4FA-E32476BBC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r>
              <a:rPr lang="en-US" dirty="0"/>
              <a:t>3. Station Templates - AWS</a:t>
            </a:r>
            <a:endParaRPr lang="en-CH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28DC0C3-EAC1-4463-B665-A30D35CB607F}"/>
              </a:ext>
            </a:extLst>
          </p:cNvPr>
          <p:cNvSpPr txBox="1">
            <a:spLocks/>
          </p:cNvSpPr>
          <p:nvPr/>
        </p:nvSpPr>
        <p:spPr>
          <a:xfrm>
            <a:off x="8947347" y="2265555"/>
            <a:ext cx="3245841" cy="1087680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200" dirty="0">
                <a:solidFill>
                  <a:srgbClr val="75B841"/>
                </a:solidFill>
              </a:rPr>
              <a:t>Coordinates</a:t>
            </a:r>
            <a:endParaRPr lang="en-US" sz="4500" dirty="0">
              <a:solidFill>
                <a:srgbClr val="75B841"/>
              </a:solidFill>
            </a:endParaRPr>
          </a:p>
          <a:p>
            <a:r>
              <a:rPr lang="en-US" sz="2900" dirty="0"/>
              <a:t>Time zone, climate zone, surface cover, topography, population and WMO region fields are calculated based on the coordinates</a:t>
            </a:r>
          </a:p>
          <a:p>
            <a:endParaRPr lang="en-US" sz="180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615DC99-8D10-4FC7-B10C-8D0EB2D00EA8}"/>
              </a:ext>
            </a:extLst>
          </p:cNvPr>
          <p:cNvSpPr txBox="1">
            <a:spLocks/>
          </p:cNvSpPr>
          <p:nvPr/>
        </p:nvSpPr>
        <p:spPr>
          <a:xfrm>
            <a:off x="8947347" y="4740712"/>
            <a:ext cx="3238063" cy="11115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rgbClr val="004F9F"/>
                </a:solidFill>
              </a:rPr>
              <a:t>Reporting schedule</a:t>
            </a:r>
          </a:p>
          <a:p>
            <a:r>
              <a:rPr lang="en-US" sz="1400" dirty="0"/>
              <a:t>Use for international reporting: optional</a:t>
            </a:r>
          </a:p>
          <a:p>
            <a:endParaRPr lang="en-US" sz="1800" dirty="0">
              <a:solidFill>
                <a:srgbClr val="004F9F"/>
              </a:solidFill>
            </a:endParaRPr>
          </a:p>
          <a:p>
            <a:endParaRPr lang="en-US" sz="1800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41A496C-2A6E-4741-8803-A9ECC5959F7E}"/>
              </a:ext>
            </a:extLst>
          </p:cNvPr>
          <p:cNvSpPr txBox="1">
            <a:spLocks/>
          </p:cNvSpPr>
          <p:nvPr/>
        </p:nvSpPr>
        <p:spPr>
          <a:xfrm>
            <a:off x="1332145" y="1351156"/>
            <a:ext cx="2881715" cy="914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dirty="0">
                <a:solidFill>
                  <a:srgbClr val="00AAD2"/>
                </a:solidFill>
              </a:rPr>
              <a:t>Basic information</a:t>
            </a:r>
          </a:p>
          <a:p>
            <a:r>
              <a:rPr lang="en-US" sz="1800" dirty="0"/>
              <a:t>WIGOS ID dropdown shows ISO country code of entered country/territory</a:t>
            </a:r>
            <a:endParaRPr lang="en-US" sz="2300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179047D-3F65-46F6-83AF-8DB1E2EC30F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359995" y="1165712"/>
            <a:ext cx="4212505" cy="55881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FABFC41E-CC34-49A1-8A3B-0D52AB66EF93}"/>
              </a:ext>
            </a:extLst>
          </p:cNvPr>
          <p:cNvSpPr/>
          <p:nvPr/>
        </p:nvSpPr>
        <p:spPr>
          <a:xfrm>
            <a:off x="4402715" y="2858727"/>
            <a:ext cx="4107295" cy="1625632"/>
          </a:xfrm>
          <a:prstGeom prst="rect">
            <a:avLst/>
          </a:prstGeom>
          <a:noFill/>
          <a:ln w="12700">
            <a:solidFill>
              <a:srgbClr val="F6A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C056C40-8557-40CB-A589-3B98D6FA335F}"/>
              </a:ext>
            </a:extLst>
          </p:cNvPr>
          <p:cNvSpPr/>
          <p:nvPr/>
        </p:nvSpPr>
        <p:spPr>
          <a:xfrm>
            <a:off x="4402715" y="1333455"/>
            <a:ext cx="4107295" cy="792000"/>
          </a:xfrm>
          <a:prstGeom prst="rect">
            <a:avLst/>
          </a:prstGeom>
          <a:noFill/>
          <a:ln w="12700">
            <a:solidFill>
              <a:srgbClr val="00AAD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C8A6055-3489-41A3-A05E-2807DA7932B3}"/>
              </a:ext>
            </a:extLst>
          </p:cNvPr>
          <p:cNvSpPr/>
          <p:nvPr/>
        </p:nvSpPr>
        <p:spPr>
          <a:xfrm>
            <a:off x="4402715" y="4567310"/>
            <a:ext cx="4107295" cy="1973189"/>
          </a:xfrm>
          <a:prstGeom prst="rect">
            <a:avLst/>
          </a:prstGeom>
          <a:noFill/>
          <a:ln w="12700">
            <a:solidFill>
              <a:srgbClr val="004F9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61ECD43-751E-414F-91EF-46BFC8194FC1}"/>
              </a:ext>
            </a:extLst>
          </p:cNvPr>
          <p:cNvSpPr/>
          <p:nvPr/>
        </p:nvSpPr>
        <p:spPr>
          <a:xfrm>
            <a:off x="4402715" y="2186091"/>
            <a:ext cx="4107295" cy="612000"/>
          </a:xfrm>
          <a:prstGeom prst="rect">
            <a:avLst/>
          </a:prstGeom>
          <a:noFill/>
          <a:ln w="12700">
            <a:solidFill>
              <a:srgbClr val="75B84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003DC342-A01F-4EE0-B21F-BD9C5DBC6217}"/>
              </a:ext>
            </a:extLst>
          </p:cNvPr>
          <p:cNvSpPr txBox="1">
            <a:spLocks/>
          </p:cNvSpPr>
          <p:nvPr/>
        </p:nvSpPr>
        <p:spPr>
          <a:xfrm>
            <a:off x="1332145" y="3062727"/>
            <a:ext cx="2881715" cy="16779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rgbClr val="F7A600"/>
                </a:solidFill>
              </a:rPr>
              <a:t>Observed variables and methods</a:t>
            </a:r>
          </a:p>
          <a:p>
            <a:r>
              <a:rPr lang="en-US" sz="1400" dirty="0"/>
              <a:t>No pre-affiliation. User can choose accurate affiliation.</a:t>
            </a:r>
          </a:p>
          <a:p>
            <a:r>
              <a:rPr lang="en-US" sz="1400" dirty="0"/>
              <a:t>Observing geometry: point</a:t>
            </a:r>
          </a:p>
          <a:p>
            <a:pPr marL="0" indent="0">
              <a:buNone/>
            </a:pPr>
            <a:endParaRPr lang="en-US" sz="1400" dirty="0">
              <a:solidFill>
                <a:srgbClr val="F7A600"/>
              </a:solidFill>
            </a:endParaRP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8106609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8A4D1-11D6-4ED0-B4FA-E32476BBC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r>
              <a:rPr lang="en-US" dirty="0"/>
              <a:t>3. Station Templates - Pilot Station</a:t>
            </a:r>
            <a:endParaRPr lang="en-CH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28DC0C3-EAC1-4463-B665-A30D35CB607F}"/>
              </a:ext>
            </a:extLst>
          </p:cNvPr>
          <p:cNvSpPr txBox="1">
            <a:spLocks/>
          </p:cNvSpPr>
          <p:nvPr/>
        </p:nvSpPr>
        <p:spPr>
          <a:xfrm>
            <a:off x="8947347" y="2265555"/>
            <a:ext cx="3245841" cy="1087680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200" dirty="0">
                <a:solidFill>
                  <a:srgbClr val="75B841"/>
                </a:solidFill>
              </a:rPr>
              <a:t>Coordinates</a:t>
            </a:r>
            <a:endParaRPr lang="en-US" sz="4500" dirty="0">
              <a:solidFill>
                <a:srgbClr val="75B841"/>
              </a:solidFill>
            </a:endParaRPr>
          </a:p>
          <a:p>
            <a:r>
              <a:rPr lang="en-US" sz="2900" dirty="0"/>
              <a:t>Time zone, climate zone, surface cover, topography, population and WMO region fields are calculated based on the coordinates</a:t>
            </a:r>
          </a:p>
          <a:p>
            <a:endParaRPr lang="en-US" sz="180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615DC99-8D10-4FC7-B10C-8D0EB2D00EA8}"/>
              </a:ext>
            </a:extLst>
          </p:cNvPr>
          <p:cNvSpPr txBox="1">
            <a:spLocks/>
          </p:cNvSpPr>
          <p:nvPr/>
        </p:nvSpPr>
        <p:spPr>
          <a:xfrm>
            <a:off x="8947347" y="4740712"/>
            <a:ext cx="3238063" cy="11115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rgbClr val="004F9F"/>
                </a:solidFill>
              </a:rPr>
              <a:t>Reporting schedule</a:t>
            </a:r>
          </a:p>
          <a:p>
            <a:r>
              <a:rPr lang="en-US" sz="1400" dirty="0"/>
              <a:t>Use for international reporting: always</a:t>
            </a:r>
          </a:p>
          <a:p>
            <a:endParaRPr lang="en-US" sz="1800" dirty="0">
              <a:solidFill>
                <a:srgbClr val="004F9F"/>
              </a:solidFill>
            </a:endParaRPr>
          </a:p>
          <a:p>
            <a:endParaRPr lang="en-US" sz="1800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41A496C-2A6E-4741-8803-A9ECC5959F7E}"/>
              </a:ext>
            </a:extLst>
          </p:cNvPr>
          <p:cNvSpPr txBox="1">
            <a:spLocks/>
          </p:cNvSpPr>
          <p:nvPr/>
        </p:nvSpPr>
        <p:spPr>
          <a:xfrm>
            <a:off x="1332145" y="1351156"/>
            <a:ext cx="2881715" cy="914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dirty="0">
                <a:solidFill>
                  <a:srgbClr val="00AAD2"/>
                </a:solidFill>
              </a:rPr>
              <a:t>Basic information</a:t>
            </a:r>
          </a:p>
          <a:p>
            <a:r>
              <a:rPr lang="en-US" sz="1800" dirty="0"/>
              <a:t>WIGOS ID dropdown shows ISO country code of entered country/territory</a:t>
            </a:r>
            <a:endParaRPr lang="en-US" sz="2300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179047D-3F65-46F6-83AF-8DB1E2EC30F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100026" y="1351156"/>
            <a:ext cx="4811354" cy="43849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4C056C40-8557-40CB-A589-3B98D6FA335F}"/>
              </a:ext>
            </a:extLst>
          </p:cNvPr>
          <p:cNvSpPr/>
          <p:nvPr/>
        </p:nvSpPr>
        <p:spPr>
          <a:xfrm>
            <a:off x="4150360" y="1560555"/>
            <a:ext cx="4716000" cy="871200"/>
          </a:xfrm>
          <a:prstGeom prst="rect">
            <a:avLst/>
          </a:prstGeom>
          <a:noFill/>
          <a:ln w="12700">
            <a:solidFill>
              <a:srgbClr val="00AAD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C8A6055-3489-41A3-A05E-2807DA7932B3}"/>
              </a:ext>
            </a:extLst>
          </p:cNvPr>
          <p:cNvSpPr/>
          <p:nvPr/>
        </p:nvSpPr>
        <p:spPr>
          <a:xfrm>
            <a:off x="4150360" y="3369774"/>
            <a:ext cx="4716000" cy="2137069"/>
          </a:xfrm>
          <a:prstGeom prst="rect">
            <a:avLst/>
          </a:prstGeom>
          <a:noFill/>
          <a:ln w="12700">
            <a:solidFill>
              <a:srgbClr val="004F9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61ECD43-751E-414F-91EF-46BFC8194FC1}"/>
              </a:ext>
            </a:extLst>
          </p:cNvPr>
          <p:cNvSpPr/>
          <p:nvPr/>
        </p:nvSpPr>
        <p:spPr>
          <a:xfrm>
            <a:off x="4150360" y="2518580"/>
            <a:ext cx="4716000" cy="764370"/>
          </a:xfrm>
          <a:prstGeom prst="rect">
            <a:avLst/>
          </a:prstGeom>
          <a:noFill/>
          <a:ln w="12700">
            <a:solidFill>
              <a:srgbClr val="75B84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003DC342-A01F-4EE0-B21F-BD9C5DBC6217}"/>
              </a:ext>
            </a:extLst>
          </p:cNvPr>
          <p:cNvSpPr txBox="1">
            <a:spLocks/>
          </p:cNvSpPr>
          <p:nvPr/>
        </p:nvSpPr>
        <p:spPr>
          <a:xfrm>
            <a:off x="1332145" y="3062727"/>
            <a:ext cx="2881715" cy="24441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rgbClr val="F7A600"/>
                </a:solidFill>
              </a:rPr>
              <a:t>Observed variables and methods</a:t>
            </a:r>
          </a:p>
          <a:p>
            <a:r>
              <a:rPr lang="en-US" sz="1400" dirty="0"/>
              <a:t>Not visible for Pilot Station because pre-defined (Upper-wind </a:t>
            </a:r>
            <a:r>
              <a:rPr lang="en-US" sz="1400"/>
              <a:t>with Radiosonde (tracking unspecified</a:t>
            </a:r>
            <a:r>
              <a:rPr lang="en-US" sz="1400" dirty="0"/>
              <a:t>))</a:t>
            </a:r>
          </a:p>
          <a:p>
            <a:r>
              <a:rPr lang="en-US" sz="1400" dirty="0"/>
              <a:t>Pre-affiliated with GOS</a:t>
            </a:r>
          </a:p>
          <a:p>
            <a:r>
              <a:rPr lang="en-US" sz="1400" dirty="0"/>
              <a:t>Observing geometry: vertical profile</a:t>
            </a:r>
          </a:p>
          <a:p>
            <a:endParaRPr lang="en-US" sz="1400" dirty="0"/>
          </a:p>
          <a:p>
            <a:pPr marL="0" indent="0">
              <a:buNone/>
            </a:pPr>
            <a:endParaRPr lang="en-US" sz="1400" dirty="0">
              <a:solidFill>
                <a:srgbClr val="F7A600"/>
              </a:solidFill>
            </a:endParaRP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2682466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8A4D1-11D6-4ED0-B4FA-E32476BBC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r>
              <a:rPr lang="en-US" dirty="0"/>
              <a:t>3. Station Templates - Radiosonde</a:t>
            </a:r>
            <a:endParaRPr lang="en-CH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28DC0C3-EAC1-4463-B665-A30D35CB607F}"/>
              </a:ext>
            </a:extLst>
          </p:cNvPr>
          <p:cNvSpPr txBox="1">
            <a:spLocks/>
          </p:cNvSpPr>
          <p:nvPr/>
        </p:nvSpPr>
        <p:spPr>
          <a:xfrm>
            <a:off x="8947347" y="2265555"/>
            <a:ext cx="3245841" cy="1087680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200" dirty="0">
                <a:solidFill>
                  <a:srgbClr val="75B841"/>
                </a:solidFill>
              </a:rPr>
              <a:t>Coordinates</a:t>
            </a:r>
            <a:endParaRPr lang="en-US" sz="4500" dirty="0">
              <a:solidFill>
                <a:srgbClr val="75B841"/>
              </a:solidFill>
            </a:endParaRPr>
          </a:p>
          <a:p>
            <a:r>
              <a:rPr lang="en-US" sz="2900" dirty="0"/>
              <a:t>Time zone, climate zone, surface cover, topography, population and WMO region fields are calculated based on the coordinates</a:t>
            </a:r>
          </a:p>
          <a:p>
            <a:endParaRPr lang="en-US" sz="180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615DC99-8D10-4FC7-B10C-8D0EB2D00EA8}"/>
              </a:ext>
            </a:extLst>
          </p:cNvPr>
          <p:cNvSpPr txBox="1">
            <a:spLocks/>
          </p:cNvSpPr>
          <p:nvPr/>
        </p:nvSpPr>
        <p:spPr>
          <a:xfrm>
            <a:off x="8947347" y="4740712"/>
            <a:ext cx="3238063" cy="11115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rgbClr val="004F9F"/>
                </a:solidFill>
              </a:rPr>
              <a:t>Reporting schedule</a:t>
            </a:r>
          </a:p>
          <a:p>
            <a:r>
              <a:rPr lang="en-US" sz="1400" dirty="0"/>
              <a:t>Use for international reporting: always</a:t>
            </a:r>
          </a:p>
          <a:p>
            <a:endParaRPr lang="en-US" sz="1800" dirty="0">
              <a:solidFill>
                <a:srgbClr val="004F9F"/>
              </a:solidFill>
            </a:endParaRPr>
          </a:p>
          <a:p>
            <a:endParaRPr lang="en-US" sz="1800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41A496C-2A6E-4741-8803-A9ECC5959F7E}"/>
              </a:ext>
            </a:extLst>
          </p:cNvPr>
          <p:cNvSpPr txBox="1">
            <a:spLocks/>
          </p:cNvSpPr>
          <p:nvPr/>
        </p:nvSpPr>
        <p:spPr>
          <a:xfrm>
            <a:off x="1332145" y="1351156"/>
            <a:ext cx="2881715" cy="914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dirty="0">
                <a:solidFill>
                  <a:srgbClr val="00AAD2"/>
                </a:solidFill>
              </a:rPr>
              <a:t>Basic information</a:t>
            </a:r>
          </a:p>
          <a:p>
            <a:r>
              <a:rPr lang="en-US" sz="1800" dirty="0"/>
              <a:t>WIGOS ID dropdown shows ISO country code of entered country/territory</a:t>
            </a:r>
            <a:endParaRPr lang="en-US" sz="2300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179047D-3F65-46F6-83AF-8DB1E2EC30F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203096" y="1351156"/>
            <a:ext cx="4605213" cy="43849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4C056C40-8557-40CB-A589-3B98D6FA335F}"/>
              </a:ext>
            </a:extLst>
          </p:cNvPr>
          <p:cNvSpPr/>
          <p:nvPr/>
        </p:nvSpPr>
        <p:spPr>
          <a:xfrm>
            <a:off x="4242639" y="1560555"/>
            <a:ext cx="4536000" cy="842920"/>
          </a:xfrm>
          <a:prstGeom prst="rect">
            <a:avLst/>
          </a:prstGeom>
          <a:noFill/>
          <a:ln w="12700">
            <a:solidFill>
              <a:srgbClr val="00AAD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C8A6055-3489-41A3-A05E-2807DA7932B3}"/>
              </a:ext>
            </a:extLst>
          </p:cNvPr>
          <p:cNvSpPr/>
          <p:nvPr/>
        </p:nvSpPr>
        <p:spPr>
          <a:xfrm>
            <a:off x="4242639" y="3508376"/>
            <a:ext cx="4536000" cy="1998468"/>
          </a:xfrm>
          <a:prstGeom prst="rect">
            <a:avLst/>
          </a:prstGeom>
          <a:noFill/>
          <a:ln w="12700">
            <a:solidFill>
              <a:srgbClr val="004F9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61ECD43-751E-414F-91EF-46BFC8194FC1}"/>
              </a:ext>
            </a:extLst>
          </p:cNvPr>
          <p:cNvSpPr/>
          <p:nvPr/>
        </p:nvSpPr>
        <p:spPr>
          <a:xfrm>
            <a:off x="4242639" y="2454276"/>
            <a:ext cx="4536000" cy="673100"/>
          </a:xfrm>
          <a:prstGeom prst="rect">
            <a:avLst/>
          </a:prstGeom>
          <a:noFill/>
          <a:ln w="12700">
            <a:solidFill>
              <a:srgbClr val="75B84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003DC342-A01F-4EE0-B21F-BD9C5DBC6217}"/>
              </a:ext>
            </a:extLst>
          </p:cNvPr>
          <p:cNvSpPr txBox="1">
            <a:spLocks/>
          </p:cNvSpPr>
          <p:nvPr/>
        </p:nvSpPr>
        <p:spPr>
          <a:xfrm>
            <a:off x="1332145" y="3062727"/>
            <a:ext cx="2881715" cy="24441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rgbClr val="F7A600"/>
                </a:solidFill>
              </a:rPr>
              <a:t>Observed variables and methods</a:t>
            </a:r>
          </a:p>
          <a:p>
            <a:r>
              <a:rPr lang="en-US" sz="1400" dirty="0"/>
              <a:t>Chose the accurate observing method </a:t>
            </a:r>
          </a:p>
          <a:p>
            <a:r>
              <a:rPr lang="en-US" sz="1400" dirty="0"/>
              <a:t>Pre-affiliated with GOS</a:t>
            </a:r>
          </a:p>
          <a:p>
            <a:r>
              <a:rPr lang="en-US" sz="1400" dirty="0"/>
              <a:t>Observing geometry: vertical profile</a:t>
            </a:r>
          </a:p>
          <a:p>
            <a:endParaRPr lang="en-US" sz="1400" dirty="0"/>
          </a:p>
          <a:p>
            <a:pPr marL="0" indent="0">
              <a:buNone/>
            </a:pPr>
            <a:endParaRPr lang="en-US" sz="1400" dirty="0">
              <a:solidFill>
                <a:srgbClr val="F7A600"/>
              </a:solidFill>
            </a:endParaRPr>
          </a:p>
          <a:p>
            <a:endParaRPr lang="en-US" sz="18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24A7BD6-9A78-4499-8B5F-CE6F6E1FBC9C}"/>
              </a:ext>
            </a:extLst>
          </p:cNvPr>
          <p:cNvSpPr/>
          <p:nvPr/>
        </p:nvSpPr>
        <p:spPr>
          <a:xfrm>
            <a:off x="4242639" y="3178177"/>
            <a:ext cx="4536000" cy="284161"/>
          </a:xfrm>
          <a:prstGeom prst="rect">
            <a:avLst/>
          </a:prstGeom>
          <a:noFill/>
          <a:ln w="12700">
            <a:solidFill>
              <a:srgbClr val="F6A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3375445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8A4D1-11D6-4ED0-B4FA-E32476BBC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Station Templates - Template Management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003294-DCCD-4938-BB62-CF20CD8A85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Station template management allows administrators to adjust templates or to create new ones for other station types.</a:t>
            </a:r>
          </a:p>
          <a:p>
            <a:r>
              <a:rPr lang="en-US" sz="2400" dirty="0"/>
              <a:t>The templates are based on a modular concept which allows to easily create other templates by defining a </a:t>
            </a:r>
            <a:r>
              <a:rPr lang="en-US" sz="2400"/>
              <a:t>configuration file in </a:t>
            </a:r>
            <a:r>
              <a:rPr lang="en-US" sz="2400" dirty="0"/>
              <a:t>OSCAR/Surface with the desired fields, values and arrays for filtered dropdowns and menus.</a:t>
            </a:r>
          </a:p>
          <a:p>
            <a:r>
              <a:rPr lang="en-US" sz="2400" dirty="0"/>
              <a:t>More station templates expected to be released in the future.</a:t>
            </a:r>
            <a:endParaRPr lang="en-CH" sz="2400" dirty="0"/>
          </a:p>
        </p:txBody>
      </p:sp>
    </p:spTree>
    <p:extLst>
      <p:ext uri="{BB962C8B-B14F-4D97-AF65-F5344CB8AC3E}">
        <p14:creationId xmlns:p14="http://schemas.microsoft.com/office/powerpoint/2010/main" val="4517664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62B0B-3A95-41D0-BD58-17DB1433A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CH" sz="20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7895A-7D01-4A19-8FD3-5587A90B0C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1"/>
                </a:solidFill>
              </a:rPr>
              <a:t>4. Improved reporting schedule interface</a:t>
            </a:r>
            <a:endParaRPr lang="en-CH" sz="40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202891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8A4D1-11D6-4ED0-B4FA-E32476BBC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4. Improved reporting schedule interface</a:t>
            </a:r>
            <a:endParaRPr lang="en-CH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22D3A5-D378-42C2-9C10-C1E14777D3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2174" y="1438219"/>
            <a:ext cx="8727653" cy="428636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686764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8A4D1-11D6-4ED0-B4FA-E32476BBC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4. Improved reporting schedule interface</a:t>
            </a:r>
            <a:endParaRPr lang="en-CH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6A5584-438F-4EC5-8787-E24920ECAD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9533" y="1199179"/>
            <a:ext cx="7778877" cy="538418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E1D07AB-1C69-44DC-94A2-B739BE65C96C}"/>
              </a:ext>
            </a:extLst>
          </p:cNvPr>
          <p:cNvSpPr txBox="1"/>
          <p:nvPr/>
        </p:nvSpPr>
        <p:spPr>
          <a:xfrm>
            <a:off x="609600" y="1759367"/>
            <a:ext cx="34626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Example 1</a:t>
            </a:r>
          </a:p>
          <a:p>
            <a:r>
              <a:rPr lang="en-US" sz="2000" dirty="0"/>
              <a:t>One sounding per day (e.g. for pilot stations) - at 12 a.m.,</a:t>
            </a:r>
          </a:p>
          <a:p>
            <a:r>
              <a:rPr lang="en-US" sz="2000" dirty="0"/>
              <a:t>Tuesdays, year - round</a:t>
            </a:r>
            <a:endParaRPr lang="en-CH" sz="2000" dirty="0"/>
          </a:p>
        </p:txBody>
      </p:sp>
    </p:spTree>
    <p:extLst>
      <p:ext uri="{BB962C8B-B14F-4D97-AF65-F5344CB8AC3E}">
        <p14:creationId xmlns:p14="http://schemas.microsoft.com/office/powerpoint/2010/main" val="36154870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8A4D1-11D6-4ED0-B4FA-E32476BBC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4. Improved reporting schedule interface</a:t>
            </a:r>
            <a:endParaRPr lang="en-CH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6A5584-438F-4EC5-8787-E24920ECADB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309533" y="1206842"/>
            <a:ext cx="7778877" cy="53688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E1A0E1F-915E-40EC-9764-2569863D4540}"/>
              </a:ext>
            </a:extLst>
          </p:cNvPr>
          <p:cNvSpPr txBox="1"/>
          <p:nvPr/>
        </p:nvSpPr>
        <p:spPr>
          <a:xfrm>
            <a:off x="609600" y="1759367"/>
            <a:ext cx="346267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Example 2</a:t>
            </a:r>
          </a:p>
          <a:p>
            <a:r>
              <a:rPr lang="en-US" sz="2000" dirty="0"/>
              <a:t>Two soundings per day (e.g. for pilot stations) - at 6 a.m. and 6 p.m., daily,</a:t>
            </a:r>
          </a:p>
          <a:p>
            <a:r>
              <a:rPr lang="en-US" sz="2000" dirty="0"/>
              <a:t>May - October</a:t>
            </a:r>
          </a:p>
        </p:txBody>
      </p:sp>
    </p:spTree>
    <p:extLst>
      <p:ext uri="{BB962C8B-B14F-4D97-AF65-F5344CB8AC3E}">
        <p14:creationId xmlns:p14="http://schemas.microsoft.com/office/powerpoint/2010/main" val="417996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CB80F-A167-4CC4-BF20-FD3C159B0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2ECAC5-FA95-4E29-B8DB-DAFFEB28DA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Timeline releases 1.6.0 and 1.7.0</a:t>
            </a:r>
            <a:endParaRPr lang="en-CH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Minor changes within release 1.6.0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sz="2400" dirty="0"/>
              <a:t>Removal of uniqueness of station names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sz="2400" dirty="0"/>
              <a:t>Legend for mandatory fields in OSCAR/Surface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sz="2400" dirty="0"/>
              <a:t>Automatic station closure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Station Templates: A new simple way to create stations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Improved reporting schedule interface</a:t>
            </a:r>
          </a:p>
          <a:p>
            <a:pPr marL="514350" indent="-514350">
              <a:buFont typeface="+mj-lt"/>
              <a:buAutoNum type="arabicPeriod"/>
            </a:pPr>
            <a:endParaRPr lang="en-CH" sz="2800" dirty="0"/>
          </a:p>
        </p:txBody>
      </p:sp>
    </p:spTree>
    <p:extLst>
      <p:ext uri="{BB962C8B-B14F-4D97-AF65-F5344CB8AC3E}">
        <p14:creationId xmlns:p14="http://schemas.microsoft.com/office/powerpoint/2010/main" val="22174240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8A4D1-11D6-4ED0-B4FA-E32476BBC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4. Improved reporting schedule interface</a:t>
            </a:r>
            <a:endParaRPr lang="en-CH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6A5584-438F-4EC5-8787-E24920ECADB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316876" y="1206842"/>
            <a:ext cx="7764191" cy="53688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E1A0E1F-915E-40EC-9764-2569863D4540}"/>
              </a:ext>
            </a:extLst>
          </p:cNvPr>
          <p:cNvSpPr txBox="1"/>
          <p:nvPr/>
        </p:nvSpPr>
        <p:spPr>
          <a:xfrm>
            <a:off x="609600" y="1759367"/>
            <a:ext cx="34626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Example 3</a:t>
            </a:r>
          </a:p>
          <a:p>
            <a:r>
              <a:rPr lang="en-US" sz="2000" dirty="0"/>
              <a:t>Every three hours between 6 a.m. and 6 p.m., weekends, year - round</a:t>
            </a:r>
          </a:p>
        </p:txBody>
      </p:sp>
    </p:spTree>
    <p:extLst>
      <p:ext uri="{BB962C8B-B14F-4D97-AF65-F5344CB8AC3E}">
        <p14:creationId xmlns:p14="http://schemas.microsoft.com/office/powerpoint/2010/main" val="13733656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8A4D1-11D6-4ED0-B4FA-E32476BBC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4. Improved reporting schedule interface</a:t>
            </a:r>
            <a:endParaRPr lang="en-CH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6A5584-438F-4EC5-8787-E24920ECADB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316876" y="1214586"/>
            <a:ext cx="7764191" cy="53533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E1A0E1F-915E-40EC-9764-2569863D4540}"/>
              </a:ext>
            </a:extLst>
          </p:cNvPr>
          <p:cNvSpPr txBox="1"/>
          <p:nvPr/>
        </p:nvSpPr>
        <p:spPr>
          <a:xfrm>
            <a:off x="609600" y="1759367"/>
            <a:ext cx="34626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Example 4</a:t>
            </a:r>
          </a:p>
          <a:p>
            <a:r>
              <a:rPr lang="en-US" sz="2000" dirty="0"/>
              <a:t>Hourly between 9 a.m. and 12 a.m., weekdays, year - round</a:t>
            </a:r>
          </a:p>
        </p:txBody>
      </p:sp>
    </p:spTree>
    <p:extLst>
      <p:ext uri="{BB962C8B-B14F-4D97-AF65-F5344CB8AC3E}">
        <p14:creationId xmlns:p14="http://schemas.microsoft.com/office/powerpoint/2010/main" val="569972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91992-58E0-4E21-9647-C8B6C7456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Further Information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DDF58B-8A2C-4CAE-AD0A-F981CE04A1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Further information on all new developments of release 1.6.0 can be found in the OSCAR/Surface user manual: </a:t>
            </a:r>
            <a:r>
              <a:rPr lang="en-US" sz="2400" dirty="0">
                <a:hlinkClick r:id="rId2"/>
              </a:rPr>
              <a:t>OSCAR/Surface User Manual Release 1.6.0</a:t>
            </a:r>
            <a:endParaRPr lang="en-US" sz="2400" dirty="0"/>
          </a:p>
          <a:p>
            <a:r>
              <a:rPr lang="en-US" sz="2400" dirty="0"/>
              <a:t>Check out the Station Templates and the new reporting schedule at OSCAR/Surface DEPL: </a:t>
            </a:r>
            <a:r>
              <a:rPr lang="en-US" sz="2400" dirty="0">
                <a:hlinkClick r:id="rId3"/>
              </a:rPr>
              <a:t>https://oscardepl.wmo.int/surface</a:t>
            </a:r>
            <a:endParaRPr lang="en-US" sz="2400" dirty="0"/>
          </a:p>
          <a:p>
            <a:r>
              <a:rPr lang="en-US" sz="2400" dirty="0"/>
              <a:t>The recording and the presentation of this webinar will be made available in the WIGOS Learning Portal: </a:t>
            </a:r>
            <a:r>
              <a:rPr lang="en-US" sz="2400" dirty="0">
                <a:hlinkClick r:id="rId4"/>
              </a:rPr>
              <a:t>https://etrp.wmo.int/course/view.php?id=146&amp;section=4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CH" sz="2400" dirty="0"/>
          </a:p>
        </p:txBody>
      </p:sp>
    </p:spTree>
    <p:extLst>
      <p:ext uri="{BB962C8B-B14F-4D97-AF65-F5344CB8AC3E}">
        <p14:creationId xmlns:p14="http://schemas.microsoft.com/office/powerpoint/2010/main" val="35044714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400" kern="1200">
                <a:latin typeface="+mj-lt"/>
                <a:ea typeface="+mj-ea"/>
                <a:cs typeface="+mj-cs"/>
              </a:rPr>
              <a:t>Hello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400" kern="1200">
                <a:latin typeface="+mj-lt"/>
                <a:ea typeface="+mj-ea"/>
                <a:cs typeface="+mj-cs"/>
              </a:rPr>
              <a:t>Bonjour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129E49-9846-9749-8902-E3A01EEF55D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89786" y="-55588"/>
            <a:ext cx="12281785" cy="6913588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E8D5A17-7E12-4B51-AE1C-A57849E307F5}"/>
              </a:ext>
            </a:extLst>
          </p:cNvPr>
          <p:cNvSpPr txBox="1">
            <a:spLocks/>
          </p:cNvSpPr>
          <p:nvPr/>
        </p:nvSpPr>
        <p:spPr>
          <a:xfrm>
            <a:off x="914400" y="274638"/>
            <a:ext cx="10363200" cy="47069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rgbClr val="000090"/>
                </a:solidFill>
              </a:rPr>
              <a:t>Thank you</a:t>
            </a:r>
          </a:p>
          <a:p>
            <a:r>
              <a:rPr lang="en-US" sz="4800" dirty="0">
                <a:solidFill>
                  <a:srgbClr val="000090"/>
                </a:solidFill>
              </a:rPr>
              <a:t>Merci</a:t>
            </a:r>
            <a:endParaRPr lang="en-CH" sz="48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490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62B0B-3A95-41D0-BD58-17DB1433A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CH" sz="20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7895A-7D01-4A19-8FD3-5587A90B0C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1"/>
                </a:solidFill>
              </a:rPr>
              <a:t>1. Timeline releases 1.6.0 and 1.7.0</a:t>
            </a:r>
            <a:endParaRPr lang="en-CH" sz="40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46992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1CF83-6E1E-4C55-9B6C-98A751211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Timeline releases 1.6.0 and 1.7.0</a:t>
            </a:r>
            <a:endParaRPr lang="en-CH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682E9E5-A1B9-41C7-A7F9-1B46952447BE}"/>
              </a:ext>
            </a:extLst>
          </p:cNvPr>
          <p:cNvSpPr/>
          <p:nvPr/>
        </p:nvSpPr>
        <p:spPr bwMode="auto">
          <a:xfrm>
            <a:off x="9879149" y="3034691"/>
            <a:ext cx="1703251" cy="331332"/>
          </a:xfrm>
          <a:prstGeom prst="rect">
            <a:avLst/>
          </a:prstGeom>
          <a:gradFill flip="none" rotWithShape="1">
            <a:gsLst>
              <a:gs pos="59000">
                <a:srgbClr val="FFFFFF">
                  <a:lumMod val="75000"/>
                </a:srgbClr>
              </a:gs>
              <a:gs pos="89000">
                <a:srgbClr val="FFFFFF">
                  <a:lumMod val="97000"/>
                  <a:lumOff val="3000"/>
                </a:srgbClr>
              </a:gs>
              <a:gs pos="100000">
                <a:srgbClr val="FFFFFF">
                  <a:lumMod val="60000"/>
                  <a:lumOff val="40000"/>
                </a:srgb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Release 1.7.0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FC1B243-B08D-4A32-BB61-A9D971784170}"/>
              </a:ext>
            </a:extLst>
          </p:cNvPr>
          <p:cNvSpPr/>
          <p:nvPr/>
        </p:nvSpPr>
        <p:spPr bwMode="auto">
          <a:xfrm>
            <a:off x="981076" y="3035040"/>
            <a:ext cx="3147234" cy="324499"/>
          </a:xfrm>
          <a:prstGeom prst="rect">
            <a:avLst/>
          </a:prstGeom>
          <a:solidFill>
            <a:srgbClr val="F7A600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Release 1.5.4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87BA4B1-3C61-4FE4-93B7-5A9F9F76AD41}"/>
              </a:ext>
            </a:extLst>
          </p:cNvPr>
          <p:cNvSpPr/>
          <p:nvPr/>
        </p:nvSpPr>
        <p:spPr bwMode="auto">
          <a:xfrm>
            <a:off x="4128310" y="3034691"/>
            <a:ext cx="5750839" cy="317177"/>
          </a:xfrm>
          <a:prstGeom prst="rect">
            <a:avLst/>
          </a:prstGeom>
          <a:gradFill>
            <a:gsLst>
              <a:gs pos="14000">
                <a:schemeClr val="accent3">
                  <a:lumMod val="75000"/>
                  <a:alpha val="56000"/>
                </a:schemeClr>
              </a:gs>
              <a:gs pos="0">
                <a:srgbClr val="BFBFBF"/>
              </a:gs>
            </a:gsLst>
            <a:lin ang="108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Release 1.6.0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40493E4-7215-4D75-865B-91D33D5A9AB9}"/>
              </a:ext>
            </a:extLst>
          </p:cNvPr>
          <p:cNvCxnSpPr/>
          <p:nvPr/>
        </p:nvCxnSpPr>
        <p:spPr bwMode="auto">
          <a:xfrm>
            <a:off x="3368030" y="3359543"/>
            <a:ext cx="0" cy="107495"/>
          </a:xfrm>
          <a:prstGeom prst="line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7F4F98B-A587-44B0-98BF-5A4F05409B3E}"/>
              </a:ext>
            </a:extLst>
          </p:cNvPr>
          <p:cNvCxnSpPr/>
          <p:nvPr/>
        </p:nvCxnSpPr>
        <p:spPr bwMode="auto">
          <a:xfrm>
            <a:off x="4457129" y="3363262"/>
            <a:ext cx="0" cy="107495"/>
          </a:xfrm>
          <a:prstGeom prst="line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1BDC706-9276-4FC4-A561-4EF4196B8638}"/>
              </a:ext>
            </a:extLst>
          </p:cNvPr>
          <p:cNvCxnSpPr/>
          <p:nvPr/>
        </p:nvCxnSpPr>
        <p:spPr bwMode="auto">
          <a:xfrm>
            <a:off x="5497905" y="3363262"/>
            <a:ext cx="0" cy="107495"/>
          </a:xfrm>
          <a:prstGeom prst="line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80B9690-A493-44DD-A9A2-163D7E33B15A}"/>
              </a:ext>
            </a:extLst>
          </p:cNvPr>
          <p:cNvCxnSpPr/>
          <p:nvPr/>
        </p:nvCxnSpPr>
        <p:spPr bwMode="auto">
          <a:xfrm>
            <a:off x="6587004" y="3366981"/>
            <a:ext cx="0" cy="107495"/>
          </a:xfrm>
          <a:prstGeom prst="line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888E631-CEB8-4540-81A3-31F2A51892C6}"/>
              </a:ext>
            </a:extLst>
          </p:cNvPr>
          <p:cNvCxnSpPr/>
          <p:nvPr/>
        </p:nvCxnSpPr>
        <p:spPr bwMode="auto">
          <a:xfrm>
            <a:off x="7676103" y="3363267"/>
            <a:ext cx="0" cy="107495"/>
          </a:xfrm>
          <a:prstGeom prst="line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82AFEEC-1537-42E3-A7F3-6FDFA3526A07}"/>
              </a:ext>
            </a:extLst>
          </p:cNvPr>
          <p:cNvCxnSpPr/>
          <p:nvPr/>
        </p:nvCxnSpPr>
        <p:spPr bwMode="auto">
          <a:xfrm>
            <a:off x="977358" y="3352108"/>
            <a:ext cx="10496457" cy="0"/>
          </a:xfrm>
          <a:prstGeom prst="straightConnector1">
            <a:avLst/>
          </a:prstGeom>
          <a:solidFill>
            <a:srgbClr val="BBE0E3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8FB93A9-B895-4F73-9352-4C45B8B1765D}"/>
              </a:ext>
            </a:extLst>
          </p:cNvPr>
          <p:cNvCxnSpPr/>
          <p:nvPr/>
        </p:nvCxnSpPr>
        <p:spPr bwMode="auto">
          <a:xfrm>
            <a:off x="1189842" y="3352113"/>
            <a:ext cx="0" cy="107495"/>
          </a:xfrm>
          <a:prstGeom prst="line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B325785-55D4-478F-9F8A-0130700CA730}"/>
              </a:ext>
            </a:extLst>
          </p:cNvPr>
          <p:cNvCxnSpPr/>
          <p:nvPr/>
        </p:nvCxnSpPr>
        <p:spPr bwMode="auto">
          <a:xfrm>
            <a:off x="2278941" y="3355832"/>
            <a:ext cx="0" cy="107495"/>
          </a:xfrm>
          <a:prstGeom prst="line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DC57C326-7D29-4E79-A857-0EEA646F5003}"/>
              </a:ext>
            </a:extLst>
          </p:cNvPr>
          <p:cNvCxnSpPr/>
          <p:nvPr/>
        </p:nvCxnSpPr>
        <p:spPr bwMode="auto">
          <a:xfrm>
            <a:off x="9812953" y="3366987"/>
            <a:ext cx="0" cy="107495"/>
          </a:xfrm>
          <a:prstGeom prst="line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449C2B23-E0F4-4AEC-8A1F-F60E6E159A0D}"/>
              </a:ext>
            </a:extLst>
          </p:cNvPr>
          <p:cNvSpPr txBox="1"/>
          <p:nvPr/>
        </p:nvSpPr>
        <p:spPr>
          <a:xfrm>
            <a:off x="1170332" y="3335976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CH" sz="1200" dirty="0">
                <a:solidFill>
                  <a:srgbClr val="000000"/>
                </a:solidFill>
                <a:latin typeface="Arial" charset="0"/>
              </a:rPr>
              <a:t>01</a:t>
            </a:r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191D30A-78ED-47F8-8259-8F89464B9AF9}"/>
              </a:ext>
            </a:extLst>
          </p:cNvPr>
          <p:cNvSpPr txBox="1"/>
          <p:nvPr/>
        </p:nvSpPr>
        <p:spPr>
          <a:xfrm>
            <a:off x="2250316" y="3328538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CH" sz="1200" dirty="0">
                <a:solidFill>
                  <a:srgbClr val="000000"/>
                </a:solidFill>
                <a:latin typeface="Arial" charset="0"/>
              </a:rPr>
              <a:t>02</a:t>
            </a:r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E76130E-388B-4D6D-8E83-FF6E52526289}"/>
              </a:ext>
            </a:extLst>
          </p:cNvPr>
          <p:cNvSpPr txBox="1"/>
          <p:nvPr/>
        </p:nvSpPr>
        <p:spPr>
          <a:xfrm>
            <a:off x="3347483" y="3328538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CH" sz="1200" dirty="0">
                <a:solidFill>
                  <a:srgbClr val="000000"/>
                </a:solidFill>
                <a:latin typeface="Arial" charset="0"/>
              </a:rPr>
              <a:t>03</a:t>
            </a:r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0863D83-E303-4659-B9DF-9E96C7C343C8}"/>
              </a:ext>
            </a:extLst>
          </p:cNvPr>
          <p:cNvSpPr txBox="1"/>
          <p:nvPr/>
        </p:nvSpPr>
        <p:spPr>
          <a:xfrm>
            <a:off x="4449948" y="3336577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CH" sz="1200" dirty="0">
                <a:solidFill>
                  <a:srgbClr val="000000"/>
                </a:solidFill>
                <a:latin typeface="Arial" charset="0"/>
              </a:rPr>
              <a:t>04</a:t>
            </a:r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28594EC-63D5-4BE4-B0A5-BA18B0D92C9D}"/>
              </a:ext>
            </a:extLst>
          </p:cNvPr>
          <p:cNvSpPr txBox="1"/>
          <p:nvPr/>
        </p:nvSpPr>
        <p:spPr>
          <a:xfrm>
            <a:off x="5472142" y="3347730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CH" sz="1200" dirty="0">
                <a:solidFill>
                  <a:srgbClr val="000000"/>
                </a:solidFill>
                <a:latin typeface="Arial" charset="0"/>
              </a:rPr>
              <a:t>05</a:t>
            </a:r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7FC99E2-EE94-4AEF-8A66-5F2FF4F5C561}"/>
              </a:ext>
            </a:extLst>
          </p:cNvPr>
          <p:cNvSpPr txBox="1"/>
          <p:nvPr/>
        </p:nvSpPr>
        <p:spPr>
          <a:xfrm>
            <a:off x="6556026" y="3349799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CH" sz="1200" dirty="0">
                <a:solidFill>
                  <a:srgbClr val="000000"/>
                </a:solidFill>
                <a:latin typeface="Arial" charset="0"/>
              </a:rPr>
              <a:t>06</a:t>
            </a:r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25671FF-0F01-4EE3-A4A5-0364E0AA26A2}"/>
              </a:ext>
            </a:extLst>
          </p:cNvPr>
          <p:cNvSpPr txBox="1"/>
          <p:nvPr/>
        </p:nvSpPr>
        <p:spPr>
          <a:xfrm>
            <a:off x="9823540" y="3347729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CH" sz="1200" dirty="0">
                <a:solidFill>
                  <a:srgbClr val="000000"/>
                </a:solidFill>
                <a:latin typeface="Arial" charset="0"/>
              </a:rPr>
              <a:t>09</a:t>
            </a:r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6" name="Flowchart: Decision 45">
            <a:extLst>
              <a:ext uri="{FF2B5EF4-FFF2-40B4-BE49-F238E27FC236}">
                <a16:creationId xmlns:a16="http://schemas.microsoft.com/office/drawing/2014/main" id="{89607141-B91D-4752-AAE3-3AFF6365678D}"/>
              </a:ext>
            </a:extLst>
          </p:cNvPr>
          <p:cNvSpPr/>
          <p:nvPr/>
        </p:nvSpPr>
        <p:spPr bwMode="auto">
          <a:xfrm>
            <a:off x="4022083" y="3207298"/>
            <a:ext cx="226815" cy="297068"/>
          </a:xfrm>
          <a:prstGeom prst="flowChartDecision">
            <a:avLst/>
          </a:prstGeom>
          <a:solidFill>
            <a:srgbClr val="004F9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47CB3DC-D35B-4158-89F9-9249E3E3D6CA}"/>
              </a:ext>
            </a:extLst>
          </p:cNvPr>
          <p:cNvSpPr txBox="1"/>
          <p:nvPr/>
        </p:nvSpPr>
        <p:spPr>
          <a:xfrm>
            <a:off x="3609135" y="3581814"/>
            <a:ext cx="950901" cy="276999"/>
          </a:xfrm>
          <a:prstGeom prst="rect">
            <a:avLst/>
          </a:prstGeom>
          <a:solidFill>
            <a:srgbClr val="FFFFFF"/>
          </a:solidFill>
          <a:ln>
            <a:solidFill>
              <a:srgbClr val="004F9F"/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23.03.2021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026E82B-8234-48F4-88B0-2AB6EEFC46A1}"/>
              </a:ext>
            </a:extLst>
          </p:cNvPr>
          <p:cNvSpPr txBox="1"/>
          <p:nvPr/>
        </p:nvSpPr>
        <p:spPr>
          <a:xfrm>
            <a:off x="7675646" y="3347729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CH" sz="1200" dirty="0">
                <a:solidFill>
                  <a:srgbClr val="000000"/>
                </a:solidFill>
                <a:latin typeface="Arial" charset="0"/>
              </a:rPr>
              <a:t>07</a:t>
            </a:r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32FAE2BC-1587-4FF5-AB0B-E66182CED84D}"/>
              </a:ext>
            </a:extLst>
          </p:cNvPr>
          <p:cNvCxnSpPr/>
          <p:nvPr/>
        </p:nvCxnSpPr>
        <p:spPr bwMode="auto">
          <a:xfrm>
            <a:off x="8765207" y="3366987"/>
            <a:ext cx="0" cy="107495"/>
          </a:xfrm>
          <a:prstGeom prst="line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CBC2733D-3839-4083-9FBF-1E07C55BC271}"/>
              </a:ext>
            </a:extLst>
          </p:cNvPr>
          <p:cNvSpPr txBox="1"/>
          <p:nvPr/>
        </p:nvSpPr>
        <p:spPr>
          <a:xfrm>
            <a:off x="8766268" y="3347729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CH" sz="1200" dirty="0">
                <a:solidFill>
                  <a:srgbClr val="000000"/>
                </a:solidFill>
                <a:latin typeface="Arial" charset="0"/>
              </a:rPr>
              <a:t>08</a:t>
            </a:r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6905EB54-AB3C-491A-A454-9108BF7407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358" y="4429205"/>
            <a:ext cx="5443189" cy="86480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57FD5576-CDAF-4DA6-A554-97345A521F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6331" y="4599318"/>
            <a:ext cx="3867484" cy="52457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6" name="Rectangle 55">
            <a:extLst>
              <a:ext uri="{FF2B5EF4-FFF2-40B4-BE49-F238E27FC236}">
                <a16:creationId xmlns:a16="http://schemas.microsoft.com/office/drawing/2014/main" id="{6C56A45C-9D8C-436D-835D-B9B76615FABF}"/>
              </a:ext>
            </a:extLst>
          </p:cNvPr>
          <p:cNvSpPr/>
          <p:nvPr/>
        </p:nvSpPr>
        <p:spPr>
          <a:xfrm>
            <a:off x="3196348" y="4460504"/>
            <a:ext cx="32767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57" name="Arrow: Right 56">
            <a:extLst>
              <a:ext uri="{FF2B5EF4-FFF2-40B4-BE49-F238E27FC236}">
                <a16:creationId xmlns:a16="http://schemas.microsoft.com/office/drawing/2014/main" id="{474B0045-2583-46E9-BD6F-E62EBF863B5F}"/>
              </a:ext>
            </a:extLst>
          </p:cNvPr>
          <p:cNvSpPr/>
          <p:nvPr/>
        </p:nvSpPr>
        <p:spPr>
          <a:xfrm>
            <a:off x="6766116" y="4723107"/>
            <a:ext cx="475225" cy="277000"/>
          </a:xfrm>
          <a:prstGeom prst="rightArrow">
            <a:avLst/>
          </a:prstGeom>
          <a:solidFill>
            <a:srgbClr val="B3C29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8589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62B0B-3A95-41D0-BD58-17DB1433A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CH" sz="20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7895A-7D01-4A19-8FD3-5587A90B0C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1"/>
                </a:solidFill>
              </a:rPr>
              <a:t>2. Minor changes within release 1.6.0</a:t>
            </a:r>
          </a:p>
        </p:txBody>
      </p:sp>
    </p:spTree>
    <p:extLst>
      <p:ext uri="{BB962C8B-B14F-4D97-AF65-F5344CB8AC3E}">
        <p14:creationId xmlns:p14="http://schemas.microsoft.com/office/powerpoint/2010/main" val="486147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8A4D1-11D6-4ED0-B4FA-E32476BBC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2. Minor changes within release 1.6.0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003294-DCCD-4938-BB62-CF20CD8A85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Removal of uniqueness of station names</a:t>
            </a:r>
          </a:p>
          <a:p>
            <a:pPr lvl="1"/>
            <a:r>
              <a:rPr lang="en-US" sz="2400" dirty="0"/>
              <a:t>The uniqueness of the station name in OSCAR/Surface is not mandatory anymore. </a:t>
            </a:r>
          </a:p>
          <a:p>
            <a:pPr lvl="1"/>
            <a:r>
              <a:rPr lang="en-US" sz="2400" dirty="0"/>
              <a:t>A station is uniquely identified by its WIGOS ID.</a:t>
            </a:r>
          </a:p>
          <a:p>
            <a:pPr lvl="1"/>
            <a:r>
              <a:rPr lang="en-US" sz="2400" dirty="0"/>
              <a:t>Wherever there is a station name dropdown in OSCAR/Surface, it now includes always the primary WIGOS ID in parenthesis to identify the station.</a:t>
            </a:r>
            <a:endParaRPr lang="en-CH" sz="2400" dirty="0"/>
          </a:p>
        </p:txBody>
      </p:sp>
    </p:spTree>
    <p:extLst>
      <p:ext uri="{BB962C8B-B14F-4D97-AF65-F5344CB8AC3E}">
        <p14:creationId xmlns:p14="http://schemas.microsoft.com/office/powerpoint/2010/main" val="649881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8A4D1-11D6-4ED0-B4FA-E32476BBC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2. Minor changes within release 1.6.0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003294-DCCD-4938-BB62-CF20CD8A85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Legend for mandatory fields in OSCAR/Surface</a:t>
            </a:r>
          </a:p>
          <a:p>
            <a:endParaRPr lang="en-CH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14E0A2-54D7-4E3E-85EE-057FA378E0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356339"/>
            <a:ext cx="9458758" cy="290146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F7BD444-2452-4BEA-A724-1443E5FDAD9A}"/>
              </a:ext>
            </a:extLst>
          </p:cNvPr>
          <p:cNvSpPr/>
          <p:nvPr/>
        </p:nvSpPr>
        <p:spPr>
          <a:xfrm>
            <a:off x="981655" y="4799379"/>
            <a:ext cx="3741348" cy="43325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436523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8A4D1-11D6-4ED0-B4FA-E32476BBC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2. Minor changes within release 1.6.0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003294-DCCD-4938-BB62-CF20CD8A85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7738077" cy="4525963"/>
          </a:xfrm>
        </p:spPr>
        <p:txBody>
          <a:bodyPr/>
          <a:lstStyle/>
          <a:p>
            <a:r>
              <a:rPr lang="en-US" dirty="0"/>
              <a:t>Automatic station closure</a:t>
            </a:r>
          </a:p>
          <a:p>
            <a:pPr lvl="1"/>
            <a:r>
              <a:rPr lang="en-US" sz="2400" dirty="0"/>
              <a:t>Improved functionalities to close different parts of a station that can be used in cascade.</a:t>
            </a:r>
          </a:p>
          <a:p>
            <a:pPr lvl="1"/>
            <a:r>
              <a:rPr lang="en-US" sz="2400" dirty="0"/>
              <a:t>If closure dates are entered on one level, checks are performed and the closure dates for its children are set automatically. E.g. the closure of a program affiliation will automatically close all its deployments including all data generations.</a:t>
            </a:r>
          </a:p>
          <a:p>
            <a:pPr lvl="1"/>
            <a:r>
              <a:rPr lang="en-US" sz="2400" dirty="0"/>
              <a:t>Pop-ups show details and will warn users of the resulting affects on other closure dates on other levels.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61502C6-0EAA-498E-BA63-8117EC56D2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3172644"/>
              </p:ext>
            </p:extLst>
          </p:nvPr>
        </p:nvGraphicFramePr>
        <p:xfrm>
          <a:off x="8445267" y="2444696"/>
          <a:ext cx="3658532" cy="2600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9" name="Arrow: Curved Right 48">
            <a:extLst>
              <a:ext uri="{FF2B5EF4-FFF2-40B4-BE49-F238E27FC236}">
                <a16:creationId xmlns:a16="http://schemas.microsoft.com/office/drawing/2014/main" id="{00D73C7F-8327-4322-A364-A4BA0D6C7965}"/>
              </a:ext>
            </a:extLst>
          </p:cNvPr>
          <p:cNvSpPr/>
          <p:nvPr/>
        </p:nvSpPr>
        <p:spPr>
          <a:xfrm rot="1961834">
            <a:off x="9163811" y="3086046"/>
            <a:ext cx="346731" cy="624278"/>
          </a:xfrm>
          <a:prstGeom prst="curvedRightArrow">
            <a:avLst>
              <a:gd name="adj1" fmla="val 25000"/>
              <a:gd name="adj2" fmla="val 50000"/>
              <a:gd name="adj3" fmla="val 34782"/>
            </a:avLst>
          </a:prstGeom>
          <a:gradFill>
            <a:gsLst>
              <a:gs pos="100000">
                <a:srgbClr val="00AAD2"/>
              </a:gs>
              <a:gs pos="0">
                <a:srgbClr val="75B841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chemeClr val="tx1"/>
              </a:solidFill>
            </a:endParaRPr>
          </a:p>
        </p:txBody>
      </p:sp>
      <p:sp>
        <p:nvSpPr>
          <p:cNvPr id="52" name="Arrow: Curved Right 51">
            <a:extLst>
              <a:ext uri="{FF2B5EF4-FFF2-40B4-BE49-F238E27FC236}">
                <a16:creationId xmlns:a16="http://schemas.microsoft.com/office/drawing/2014/main" id="{09391D03-6DDB-4837-93FE-CE7F26837E99}"/>
              </a:ext>
            </a:extLst>
          </p:cNvPr>
          <p:cNvSpPr/>
          <p:nvPr/>
        </p:nvSpPr>
        <p:spPr>
          <a:xfrm rot="1961834">
            <a:off x="8624061" y="3852808"/>
            <a:ext cx="346731" cy="624278"/>
          </a:xfrm>
          <a:prstGeom prst="curvedRightArrow">
            <a:avLst>
              <a:gd name="adj1" fmla="val 25000"/>
              <a:gd name="adj2" fmla="val 50000"/>
              <a:gd name="adj3" fmla="val 34454"/>
            </a:avLst>
          </a:prstGeom>
          <a:gradFill>
            <a:gsLst>
              <a:gs pos="100000">
                <a:srgbClr val="75B841"/>
              </a:gs>
              <a:gs pos="0">
                <a:srgbClr val="F7A600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chemeClr val="tx1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60EF551-48C9-43F5-A40F-35538FFC0F37}"/>
              </a:ext>
            </a:extLst>
          </p:cNvPr>
          <p:cNvSpPr txBox="1"/>
          <p:nvPr/>
        </p:nvSpPr>
        <p:spPr>
          <a:xfrm rot="18315859">
            <a:off x="9089963" y="3225452"/>
            <a:ext cx="5319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Check</a:t>
            </a:r>
            <a:endParaRPr lang="en-CH" sz="900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6A79DED-5F5C-42B3-B597-FBF17FDA474B}"/>
              </a:ext>
            </a:extLst>
          </p:cNvPr>
          <p:cNvSpPr txBox="1"/>
          <p:nvPr/>
        </p:nvSpPr>
        <p:spPr>
          <a:xfrm rot="18297987">
            <a:off x="8582894" y="4006206"/>
            <a:ext cx="5319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Check</a:t>
            </a:r>
            <a:endParaRPr lang="en-CH" sz="900" dirty="0"/>
          </a:p>
        </p:txBody>
      </p:sp>
    </p:spTree>
    <p:extLst>
      <p:ext uri="{BB962C8B-B14F-4D97-AF65-F5344CB8AC3E}">
        <p14:creationId xmlns:p14="http://schemas.microsoft.com/office/powerpoint/2010/main" val="4208147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62B0B-3A95-41D0-BD58-17DB1433A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CH" sz="20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7895A-7D01-4A19-8FD3-5587A90B0C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1"/>
                </a:solidFill>
              </a:rPr>
              <a:t>3. Station Templates</a:t>
            </a:r>
            <a:endParaRPr lang="en-CH" sz="40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66659185"/>
      </p:ext>
    </p:extLst>
  </p:cSld>
  <p:clrMapOvr>
    <a:masterClrMapping/>
  </p:clrMapOvr>
</p:sld>
</file>

<file path=ppt/theme/theme1.xml><?xml version="1.0" encoding="utf-8"?>
<a:theme xmlns:a="http://schemas.openxmlformats.org/drawingml/2006/main" name="WMO_WHITE_Powerpoint_en_f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FF94725FE7654C9826AC245D2442FF" ma:contentTypeVersion="12" ma:contentTypeDescription="Create a new document." ma:contentTypeScope="" ma:versionID="ef9eba0273256157e2b9eb1a214eaa1a">
  <xsd:schema xmlns:xsd="http://www.w3.org/2001/XMLSchema" xmlns:xs="http://www.w3.org/2001/XMLSchema" xmlns:p="http://schemas.microsoft.com/office/2006/metadata/properties" xmlns:ns3="9a7fb8f8-2e27-4840-86ca-66de109d406b" xmlns:ns4="9f1bbe43-0ec8-4891-8790-c5e96611a67f" targetNamespace="http://schemas.microsoft.com/office/2006/metadata/properties" ma:root="true" ma:fieldsID="cd8724f46b5c0b86f438adedf2515d70" ns3:_="" ns4:_="">
    <xsd:import namespace="9a7fb8f8-2e27-4840-86ca-66de109d406b"/>
    <xsd:import namespace="9f1bbe43-0ec8-4891-8790-c5e96611a67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7fb8f8-2e27-4840-86ca-66de109d40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1bbe43-0ec8-4891-8790-c5e96611a67f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FA777BE-1691-46D3-B5EF-D93DCFCAC224}">
  <ds:schemaRefs>
    <ds:schemaRef ds:uri="http://schemas.microsoft.com/office/infopath/2007/PartnerControls"/>
    <ds:schemaRef ds:uri="http://purl.org/dc/terms/"/>
    <ds:schemaRef ds:uri="http://purl.org/dc/dcmitype/"/>
    <ds:schemaRef ds:uri="9f1bbe43-0ec8-4891-8790-c5e96611a67f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9a7fb8f8-2e27-4840-86ca-66de109d406b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727FCF3-D210-4447-9999-135BE84AA52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281825F-EEF9-459C-93EC-97F5649D0AD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a7fb8f8-2e27-4840-86ca-66de109d406b"/>
    <ds:schemaRef ds:uri="9f1bbe43-0ec8-4891-8790-c5e96611a67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2807</TotalTime>
  <Words>957</Words>
  <Application>Microsoft Office PowerPoint</Application>
  <PresentationFormat>Widescreen</PresentationFormat>
  <Paragraphs>133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Calibri</vt:lpstr>
      <vt:lpstr>WMO_WHITE_Powerpoint_en_fr</vt:lpstr>
      <vt:lpstr>PowerPoint Presentation</vt:lpstr>
      <vt:lpstr>Agenda</vt:lpstr>
      <vt:lpstr>PowerPoint Presentation</vt:lpstr>
      <vt:lpstr>1. Timeline releases 1.6.0 and 1.7.0</vt:lpstr>
      <vt:lpstr>PowerPoint Presentation</vt:lpstr>
      <vt:lpstr>2. Minor changes within release 1.6.0</vt:lpstr>
      <vt:lpstr>2. Minor changes within release 1.6.0</vt:lpstr>
      <vt:lpstr>2. Minor changes within release 1.6.0</vt:lpstr>
      <vt:lpstr>PowerPoint Presentation</vt:lpstr>
      <vt:lpstr>3. Station Templates</vt:lpstr>
      <vt:lpstr>3. Station Templates - SYNOP</vt:lpstr>
      <vt:lpstr>3. Station Templates - AWS</vt:lpstr>
      <vt:lpstr>3. Station Templates - Pilot Station</vt:lpstr>
      <vt:lpstr>3. Station Templates - Radiosonde</vt:lpstr>
      <vt:lpstr>3. Station Templates - Template Management</vt:lpstr>
      <vt:lpstr>PowerPoint Presentation</vt:lpstr>
      <vt:lpstr>4. Improved reporting schedule interface</vt:lpstr>
      <vt:lpstr>4. Improved reporting schedule interface</vt:lpstr>
      <vt:lpstr>4. Improved reporting schedule interface</vt:lpstr>
      <vt:lpstr>4. Improved reporting schedule interface</vt:lpstr>
      <vt:lpstr>4. Improved reporting schedule interface</vt:lpstr>
      <vt:lpstr>Further Information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Alexander Scheid</dc:creator>
  <cp:lastModifiedBy>Alexander Scheid</cp:lastModifiedBy>
  <cp:revision>1</cp:revision>
  <dcterms:created xsi:type="dcterms:W3CDTF">2021-04-19T09:34:50Z</dcterms:created>
  <dcterms:modified xsi:type="dcterms:W3CDTF">2021-04-27T21:52:30Z</dcterms:modified>
</cp:coreProperties>
</file>