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5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o" initials="T" lastIdx="1" clrIdx="0">
    <p:extLst>
      <p:ext uri="{19B8F6BF-5375-455C-9EA6-DF929625EA0E}">
        <p15:presenceInfo xmlns:p15="http://schemas.microsoft.com/office/powerpoint/2012/main" userId="Tim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75A02F-757F-4D96-BFC7-57B02501A18C}" v="19" dt="2021-02-22T11:39:21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94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797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Proescholdt" userId="f7f16a60-8900-499d-b491-fda1ea24a064" providerId="ADAL" clId="{ED75A02F-757F-4D96-BFC7-57B02501A18C}"/>
    <pc:docChg chg="undo custSel mod addSld delSld modSld sldOrd">
      <pc:chgData name="Timo Proescholdt" userId="f7f16a60-8900-499d-b491-fda1ea24a064" providerId="ADAL" clId="{ED75A02F-757F-4D96-BFC7-57B02501A18C}" dt="2021-02-22T11:39:23.492" v="2504" actId="6549"/>
      <pc:docMkLst>
        <pc:docMk/>
      </pc:docMkLst>
      <pc:sldChg chg="del">
        <pc:chgData name="Timo Proescholdt" userId="f7f16a60-8900-499d-b491-fda1ea24a064" providerId="ADAL" clId="{ED75A02F-757F-4D96-BFC7-57B02501A18C}" dt="2021-02-22T10:52:32.996" v="0" actId="47"/>
        <pc:sldMkLst>
          <pc:docMk/>
          <pc:sldMk cId="1260595062" sldId="259"/>
        </pc:sldMkLst>
      </pc:sldChg>
      <pc:sldChg chg="modSp new mod">
        <pc:chgData name="Timo Proescholdt" userId="f7f16a60-8900-499d-b491-fda1ea24a064" providerId="ADAL" clId="{ED75A02F-757F-4D96-BFC7-57B02501A18C}" dt="2021-02-22T11:39:23.492" v="2504" actId="6549"/>
        <pc:sldMkLst>
          <pc:docMk/>
          <pc:sldMk cId="3484089739" sldId="259"/>
        </pc:sldMkLst>
        <pc:spChg chg="mod">
          <ac:chgData name="Timo Proescholdt" userId="f7f16a60-8900-499d-b491-fda1ea24a064" providerId="ADAL" clId="{ED75A02F-757F-4D96-BFC7-57B02501A18C}" dt="2021-02-22T10:52:44.182" v="6" actId="20577"/>
          <ac:spMkLst>
            <pc:docMk/>
            <pc:sldMk cId="3484089739" sldId="259"/>
            <ac:spMk id="2" creationId="{C180F9A9-6238-4B61-A206-24F7C3A5DDB8}"/>
          </ac:spMkLst>
        </pc:spChg>
        <pc:spChg chg="mod">
          <ac:chgData name="Timo Proescholdt" userId="f7f16a60-8900-499d-b491-fda1ea24a064" providerId="ADAL" clId="{ED75A02F-757F-4D96-BFC7-57B02501A18C}" dt="2021-02-22T11:39:23.492" v="2504" actId="6549"/>
          <ac:spMkLst>
            <pc:docMk/>
            <pc:sldMk cId="3484089739" sldId="259"/>
            <ac:spMk id="3" creationId="{372D1A7B-02CF-4AB8-A86F-296D8E95A671}"/>
          </ac:spMkLst>
        </pc:spChg>
      </pc:sldChg>
      <pc:sldChg chg="addSp modSp new mod modClrScheme chgLayout">
        <pc:chgData name="Timo Proescholdt" userId="f7f16a60-8900-499d-b491-fda1ea24a064" providerId="ADAL" clId="{ED75A02F-757F-4D96-BFC7-57B02501A18C}" dt="2021-02-22T11:05:16.026" v="823" actId="1076"/>
        <pc:sldMkLst>
          <pc:docMk/>
          <pc:sldMk cId="259167966" sldId="260"/>
        </pc:sldMkLst>
        <pc:spChg chg="mod">
          <ac:chgData name="Timo Proescholdt" userId="f7f16a60-8900-499d-b491-fda1ea24a064" providerId="ADAL" clId="{ED75A02F-757F-4D96-BFC7-57B02501A18C}" dt="2021-02-22T11:05:09.390" v="821" actId="26606"/>
          <ac:spMkLst>
            <pc:docMk/>
            <pc:sldMk cId="259167966" sldId="260"/>
            <ac:spMk id="2" creationId="{C1BA4D3D-9ACB-4E6D-9E6A-2AF01E052D02}"/>
          </ac:spMkLst>
        </pc:spChg>
        <pc:spChg chg="mod">
          <ac:chgData name="Timo Proescholdt" userId="f7f16a60-8900-499d-b491-fda1ea24a064" providerId="ADAL" clId="{ED75A02F-757F-4D96-BFC7-57B02501A18C}" dt="2021-02-22T11:05:09.390" v="821" actId="26606"/>
          <ac:spMkLst>
            <pc:docMk/>
            <pc:sldMk cId="259167966" sldId="260"/>
            <ac:spMk id="3" creationId="{3DEABA63-0543-4ED5-B363-ECF3B6BFE563}"/>
          </ac:spMkLst>
        </pc:spChg>
        <pc:picChg chg="add mod">
          <ac:chgData name="Timo Proescholdt" userId="f7f16a60-8900-499d-b491-fda1ea24a064" providerId="ADAL" clId="{ED75A02F-757F-4D96-BFC7-57B02501A18C}" dt="2021-02-22T11:05:16.026" v="823" actId="1076"/>
          <ac:picMkLst>
            <pc:docMk/>
            <pc:sldMk cId="259167966" sldId="260"/>
            <ac:picMk id="4" creationId="{24DB8946-EB6E-4C23-930D-F04B9137850B}"/>
          </ac:picMkLst>
        </pc:picChg>
      </pc:sldChg>
      <pc:sldChg chg="del">
        <pc:chgData name="Timo Proescholdt" userId="f7f16a60-8900-499d-b491-fda1ea24a064" providerId="ADAL" clId="{ED75A02F-757F-4D96-BFC7-57B02501A18C}" dt="2021-02-22T10:52:32.996" v="0" actId="47"/>
        <pc:sldMkLst>
          <pc:docMk/>
          <pc:sldMk cId="396279038" sldId="261"/>
        </pc:sldMkLst>
      </pc:sldChg>
      <pc:sldChg chg="modSp new mod">
        <pc:chgData name="Timo Proescholdt" userId="f7f16a60-8900-499d-b491-fda1ea24a064" providerId="ADAL" clId="{ED75A02F-757F-4D96-BFC7-57B02501A18C}" dt="2021-02-22T11:16:40.629" v="1951" actId="20577"/>
        <pc:sldMkLst>
          <pc:docMk/>
          <pc:sldMk cId="3684833577" sldId="261"/>
        </pc:sldMkLst>
        <pc:spChg chg="mod">
          <ac:chgData name="Timo Proescholdt" userId="f7f16a60-8900-499d-b491-fda1ea24a064" providerId="ADAL" clId="{ED75A02F-757F-4D96-BFC7-57B02501A18C}" dt="2021-02-22T11:01:07.868" v="292" actId="20577"/>
          <ac:spMkLst>
            <pc:docMk/>
            <pc:sldMk cId="3684833577" sldId="261"/>
            <ac:spMk id="2" creationId="{50BCB9C1-C54F-4BA6-9D6E-2BB8332CA1C5}"/>
          </ac:spMkLst>
        </pc:spChg>
        <pc:spChg chg="mod">
          <ac:chgData name="Timo Proescholdt" userId="f7f16a60-8900-499d-b491-fda1ea24a064" providerId="ADAL" clId="{ED75A02F-757F-4D96-BFC7-57B02501A18C}" dt="2021-02-22T11:16:40.629" v="1951" actId="20577"/>
          <ac:spMkLst>
            <pc:docMk/>
            <pc:sldMk cId="3684833577" sldId="261"/>
            <ac:spMk id="3" creationId="{1C0F94CB-A893-4529-86B1-F50105962044}"/>
          </ac:spMkLst>
        </pc:spChg>
      </pc:sldChg>
      <pc:sldChg chg="modSp new mod">
        <pc:chgData name="Timo Proescholdt" userId="f7f16a60-8900-499d-b491-fda1ea24a064" providerId="ADAL" clId="{ED75A02F-757F-4D96-BFC7-57B02501A18C}" dt="2021-02-22T11:04:11.528" v="759" actId="20577"/>
        <pc:sldMkLst>
          <pc:docMk/>
          <pc:sldMk cId="817226101" sldId="262"/>
        </pc:sldMkLst>
        <pc:spChg chg="mod">
          <ac:chgData name="Timo Proescholdt" userId="f7f16a60-8900-499d-b491-fda1ea24a064" providerId="ADAL" clId="{ED75A02F-757F-4D96-BFC7-57B02501A18C}" dt="2021-02-22T11:02:11.909" v="473" actId="20577"/>
          <ac:spMkLst>
            <pc:docMk/>
            <pc:sldMk cId="817226101" sldId="262"/>
            <ac:spMk id="2" creationId="{A97D61FA-10BA-4230-93B8-35B933BFBA7F}"/>
          </ac:spMkLst>
        </pc:spChg>
        <pc:spChg chg="mod">
          <ac:chgData name="Timo Proescholdt" userId="f7f16a60-8900-499d-b491-fda1ea24a064" providerId="ADAL" clId="{ED75A02F-757F-4D96-BFC7-57B02501A18C}" dt="2021-02-22T11:04:11.528" v="759" actId="20577"/>
          <ac:spMkLst>
            <pc:docMk/>
            <pc:sldMk cId="817226101" sldId="262"/>
            <ac:spMk id="3" creationId="{BE032410-52CC-4952-A94D-42F324B3005E}"/>
          </ac:spMkLst>
        </pc:spChg>
      </pc:sldChg>
      <pc:sldChg chg="del">
        <pc:chgData name="Timo Proescholdt" userId="f7f16a60-8900-499d-b491-fda1ea24a064" providerId="ADAL" clId="{ED75A02F-757F-4D96-BFC7-57B02501A18C}" dt="2021-02-22T10:52:32.996" v="0" actId="47"/>
        <pc:sldMkLst>
          <pc:docMk/>
          <pc:sldMk cId="3661765299" sldId="262"/>
        </pc:sldMkLst>
      </pc:sldChg>
      <pc:sldChg chg="modSp new mod">
        <pc:chgData name="Timo Proescholdt" userId="f7f16a60-8900-499d-b491-fda1ea24a064" providerId="ADAL" clId="{ED75A02F-757F-4D96-BFC7-57B02501A18C}" dt="2021-02-22T11:09:44.904" v="1676" actId="20577"/>
        <pc:sldMkLst>
          <pc:docMk/>
          <pc:sldMk cId="3390303668" sldId="263"/>
        </pc:sldMkLst>
        <pc:spChg chg="mod">
          <ac:chgData name="Timo Proescholdt" userId="f7f16a60-8900-499d-b491-fda1ea24a064" providerId="ADAL" clId="{ED75A02F-757F-4D96-BFC7-57B02501A18C}" dt="2021-02-22T11:05:42.541" v="872" actId="20577"/>
          <ac:spMkLst>
            <pc:docMk/>
            <pc:sldMk cId="3390303668" sldId="263"/>
            <ac:spMk id="2" creationId="{11B9CB19-26AB-4652-8D49-98810A87A216}"/>
          </ac:spMkLst>
        </pc:spChg>
        <pc:spChg chg="mod">
          <ac:chgData name="Timo Proescholdt" userId="f7f16a60-8900-499d-b491-fda1ea24a064" providerId="ADAL" clId="{ED75A02F-757F-4D96-BFC7-57B02501A18C}" dt="2021-02-22T11:09:44.904" v="1676" actId="20577"/>
          <ac:spMkLst>
            <pc:docMk/>
            <pc:sldMk cId="3390303668" sldId="263"/>
            <ac:spMk id="3" creationId="{27547A3A-0E6A-482D-8774-0451B1AE5D47}"/>
          </ac:spMkLst>
        </pc:spChg>
      </pc:sldChg>
      <pc:sldChg chg="del">
        <pc:chgData name="Timo Proescholdt" userId="f7f16a60-8900-499d-b491-fda1ea24a064" providerId="ADAL" clId="{ED75A02F-757F-4D96-BFC7-57B02501A18C}" dt="2021-02-22T10:52:32.996" v="0" actId="47"/>
        <pc:sldMkLst>
          <pc:docMk/>
          <pc:sldMk cId="4202321384" sldId="263"/>
        </pc:sldMkLst>
      </pc:sldChg>
      <pc:sldChg chg="addSp delSp modSp new mod ord addCm delCm">
        <pc:chgData name="Timo Proescholdt" userId="f7f16a60-8900-499d-b491-fda1ea24a064" providerId="ADAL" clId="{ED75A02F-757F-4D96-BFC7-57B02501A18C}" dt="2021-02-22T11:17:10.018" v="1954" actId="14100"/>
        <pc:sldMkLst>
          <pc:docMk/>
          <pc:sldMk cId="3001140169" sldId="264"/>
        </pc:sldMkLst>
        <pc:spChg chg="add mod">
          <ac:chgData name="Timo Proescholdt" userId="f7f16a60-8900-499d-b491-fda1ea24a064" providerId="ADAL" clId="{ED75A02F-757F-4D96-BFC7-57B02501A18C}" dt="2021-02-22T11:13:27.861" v="1801" actId="207"/>
          <ac:spMkLst>
            <pc:docMk/>
            <pc:sldMk cId="3001140169" sldId="264"/>
            <ac:spMk id="2" creationId="{D46FE782-0FEF-4F97-ADFD-58D8FD30560B}"/>
          </ac:spMkLst>
        </pc:spChg>
        <pc:spChg chg="add mod">
          <ac:chgData name="Timo Proescholdt" userId="f7f16a60-8900-499d-b491-fda1ea24a064" providerId="ADAL" clId="{ED75A02F-757F-4D96-BFC7-57B02501A18C}" dt="2021-02-22T11:12:43.703" v="1755" actId="20577"/>
          <ac:spMkLst>
            <pc:docMk/>
            <pc:sldMk cId="3001140169" sldId="264"/>
            <ac:spMk id="3" creationId="{63740F7C-2C70-453A-BDB1-BA42321D8DC2}"/>
          </ac:spMkLst>
        </pc:spChg>
        <pc:spChg chg="add mod">
          <ac:chgData name="Timo Proescholdt" userId="f7f16a60-8900-499d-b491-fda1ea24a064" providerId="ADAL" clId="{ED75A02F-757F-4D96-BFC7-57B02501A18C}" dt="2021-02-22T11:13:01.453" v="1777" actId="20577"/>
          <ac:spMkLst>
            <pc:docMk/>
            <pc:sldMk cId="3001140169" sldId="264"/>
            <ac:spMk id="6" creationId="{2ADEBE68-6BCD-420D-AFED-4969028E3534}"/>
          </ac:spMkLst>
        </pc:spChg>
        <pc:spChg chg="add mod">
          <ac:chgData name="Timo Proescholdt" userId="f7f16a60-8900-499d-b491-fda1ea24a064" providerId="ADAL" clId="{ED75A02F-757F-4D96-BFC7-57B02501A18C}" dt="2021-02-22T11:15:15.190" v="1833" actId="1076"/>
          <ac:spMkLst>
            <pc:docMk/>
            <pc:sldMk cId="3001140169" sldId="264"/>
            <ac:spMk id="7" creationId="{1D747531-BD0D-4434-B4F2-48AA2B9B5481}"/>
          </ac:spMkLst>
        </pc:spChg>
        <pc:spChg chg="add del mod">
          <ac:chgData name="Timo Proescholdt" userId="f7f16a60-8900-499d-b491-fda1ea24a064" providerId="ADAL" clId="{ED75A02F-757F-4D96-BFC7-57B02501A18C}" dt="2021-02-22T11:15:16.768" v="1834" actId="478"/>
          <ac:spMkLst>
            <pc:docMk/>
            <pc:sldMk cId="3001140169" sldId="264"/>
            <ac:spMk id="8" creationId="{154A48F0-E83A-48A4-9B8F-746F902FE4B1}"/>
          </ac:spMkLst>
        </pc:spChg>
        <pc:spChg chg="add mod">
          <ac:chgData name="Timo Proescholdt" userId="f7f16a60-8900-499d-b491-fda1ea24a064" providerId="ADAL" clId="{ED75A02F-757F-4D96-BFC7-57B02501A18C}" dt="2021-02-22T11:14:43.683" v="1829" actId="1076"/>
          <ac:spMkLst>
            <pc:docMk/>
            <pc:sldMk cId="3001140169" sldId="264"/>
            <ac:spMk id="9" creationId="{66BF2E5A-B902-4A15-A93B-D77BDAF46ED8}"/>
          </ac:spMkLst>
        </pc:spChg>
        <pc:spChg chg="add mod">
          <ac:chgData name="Timo Proescholdt" userId="f7f16a60-8900-499d-b491-fda1ea24a064" providerId="ADAL" clId="{ED75A02F-757F-4D96-BFC7-57B02501A18C}" dt="2021-02-22T11:17:10.018" v="1954" actId="14100"/>
          <ac:spMkLst>
            <pc:docMk/>
            <pc:sldMk cId="3001140169" sldId="264"/>
            <ac:spMk id="10" creationId="{06468D66-75E4-430B-B045-5B956E1EE85F}"/>
          </ac:spMkLst>
        </pc:spChg>
        <pc:spChg chg="add mod">
          <ac:chgData name="Timo Proescholdt" userId="f7f16a60-8900-499d-b491-fda1ea24a064" providerId="ADAL" clId="{ED75A02F-757F-4D96-BFC7-57B02501A18C}" dt="2021-02-22T11:15:41.719" v="1841" actId="207"/>
          <ac:spMkLst>
            <pc:docMk/>
            <pc:sldMk cId="3001140169" sldId="264"/>
            <ac:spMk id="11" creationId="{624F3DF0-E897-4904-89B5-667810BC0D13}"/>
          </ac:spMkLst>
        </pc:spChg>
        <pc:spChg chg="add mod">
          <ac:chgData name="Timo Proescholdt" userId="f7f16a60-8900-499d-b491-fda1ea24a064" providerId="ADAL" clId="{ED75A02F-757F-4D96-BFC7-57B02501A18C}" dt="2021-02-22T11:16:10.210" v="1893" actId="20577"/>
          <ac:spMkLst>
            <pc:docMk/>
            <pc:sldMk cId="3001140169" sldId="264"/>
            <ac:spMk id="12" creationId="{8E2F53F0-F90C-4BD2-B73A-12DA7D82F44D}"/>
          </ac:spMkLst>
        </pc:spChg>
        <pc:spChg chg="add ord">
          <ac:chgData name="Timo Proescholdt" userId="f7f16a60-8900-499d-b491-fda1ea24a064" providerId="ADAL" clId="{ED75A02F-757F-4D96-BFC7-57B02501A18C}" dt="2021-02-22T11:16:56.809" v="1953" actId="167"/>
          <ac:spMkLst>
            <pc:docMk/>
            <pc:sldMk cId="3001140169" sldId="264"/>
            <ac:spMk id="13" creationId="{F400A580-E763-4475-8DF3-9D8219A9B290}"/>
          </ac:spMkLst>
        </pc:spChg>
        <pc:picChg chg="add mod">
          <ac:chgData name="Timo Proescholdt" userId="f7f16a60-8900-499d-b491-fda1ea24a064" providerId="ADAL" clId="{ED75A02F-757F-4D96-BFC7-57B02501A18C}" dt="2021-02-22T11:12:14.419" v="1730" actId="1076"/>
          <ac:picMkLst>
            <pc:docMk/>
            <pc:sldMk cId="3001140169" sldId="264"/>
            <ac:picMk id="5" creationId="{ECA816C0-B1D4-4A62-9616-698D08BE184C}"/>
          </ac:picMkLst>
        </pc:picChg>
      </pc:sldChg>
      <pc:sldChg chg="new del">
        <pc:chgData name="Timo Proescholdt" userId="f7f16a60-8900-499d-b491-fda1ea24a064" providerId="ADAL" clId="{ED75A02F-757F-4D96-BFC7-57B02501A18C}" dt="2021-02-22T11:10:22.613" v="1679" actId="47"/>
        <pc:sldMkLst>
          <pc:docMk/>
          <pc:sldMk cId="3040000177" sldId="264"/>
        </pc:sldMkLst>
      </pc:sldChg>
      <pc:sldChg chg="new del">
        <pc:chgData name="Timo Proescholdt" userId="f7f16a60-8900-499d-b491-fda1ea24a064" providerId="ADAL" clId="{ED75A02F-757F-4D96-BFC7-57B02501A18C}" dt="2021-02-22T11:10:23.751" v="1680" actId="47"/>
        <pc:sldMkLst>
          <pc:docMk/>
          <pc:sldMk cId="808949593" sldId="265"/>
        </pc:sldMkLst>
      </pc:sldChg>
      <pc:sldChg chg="addSp modSp new mod">
        <pc:chgData name="Timo Proescholdt" userId="f7f16a60-8900-499d-b491-fda1ea24a064" providerId="ADAL" clId="{ED75A02F-757F-4D96-BFC7-57B02501A18C}" dt="2021-02-22T11:33:19.033" v="2168" actId="20577"/>
        <pc:sldMkLst>
          <pc:docMk/>
          <pc:sldMk cId="3374845942" sldId="265"/>
        </pc:sldMkLst>
        <pc:spChg chg="mod">
          <ac:chgData name="Timo Proescholdt" userId="f7f16a60-8900-499d-b491-fda1ea24a064" providerId="ADAL" clId="{ED75A02F-757F-4D96-BFC7-57B02501A18C}" dt="2021-02-22T11:30:31.394" v="1983" actId="20577"/>
          <ac:spMkLst>
            <pc:docMk/>
            <pc:sldMk cId="3374845942" sldId="265"/>
            <ac:spMk id="2" creationId="{BC9CC2BD-B438-44C1-8D35-DAB57A1C9DBE}"/>
          </ac:spMkLst>
        </pc:spChg>
        <pc:spChg chg="mod">
          <ac:chgData name="Timo Proescholdt" userId="f7f16a60-8900-499d-b491-fda1ea24a064" providerId="ADAL" clId="{ED75A02F-757F-4D96-BFC7-57B02501A18C}" dt="2021-02-22T11:33:19.033" v="2168" actId="20577"/>
          <ac:spMkLst>
            <pc:docMk/>
            <pc:sldMk cId="3374845942" sldId="265"/>
            <ac:spMk id="3" creationId="{A35C2635-CB47-4032-A9CA-DD87989AEE8A}"/>
          </ac:spMkLst>
        </pc:spChg>
        <pc:picChg chg="add mod">
          <ac:chgData name="Timo Proescholdt" userId="f7f16a60-8900-499d-b491-fda1ea24a064" providerId="ADAL" clId="{ED75A02F-757F-4D96-BFC7-57B02501A18C}" dt="2021-02-22T11:32:56.699" v="2091" actId="14100"/>
          <ac:picMkLst>
            <pc:docMk/>
            <pc:sldMk cId="3374845942" sldId="265"/>
            <ac:picMk id="4" creationId="{ED08BDA6-6F99-425A-95ED-D1E46235723B}"/>
          </ac:picMkLst>
        </pc:picChg>
      </pc:sldChg>
      <pc:sldChg chg="new">
        <pc:chgData name="Timo Proescholdt" userId="f7f16a60-8900-499d-b491-fda1ea24a064" providerId="ADAL" clId="{ED75A02F-757F-4D96-BFC7-57B02501A18C}" dt="2021-02-22T11:33:28.215" v="2169" actId="680"/>
        <pc:sldMkLst>
          <pc:docMk/>
          <pc:sldMk cId="2121634295" sldId="266"/>
        </pc:sldMkLst>
      </pc:sldChg>
      <pc:sldChg chg="modSp new del mod">
        <pc:chgData name="Timo Proescholdt" userId="f7f16a60-8900-499d-b491-fda1ea24a064" providerId="ADAL" clId="{ED75A02F-757F-4D96-BFC7-57B02501A18C}" dt="2021-02-22T11:33:41.102" v="2175" actId="47"/>
        <pc:sldMkLst>
          <pc:docMk/>
          <pc:sldMk cId="534139542" sldId="267"/>
        </pc:sldMkLst>
        <pc:spChg chg="mod">
          <ac:chgData name="Timo Proescholdt" userId="f7f16a60-8900-499d-b491-fda1ea24a064" providerId="ADAL" clId="{ED75A02F-757F-4D96-BFC7-57B02501A18C}" dt="2021-02-22T11:33:36.575" v="2174" actId="20577"/>
          <ac:spMkLst>
            <pc:docMk/>
            <pc:sldMk cId="534139542" sldId="267"/>
            <ac:spMk id="2" creationId="{EE0D1F8B-B342-4B4B-A3E6-C17BFC23246A}"/>
          </ac:spMkLst>
        </pc:spChg>
      </pc:sldChg>
      <pc:sldChg chg="del">
        <pc:chgData name="Timo Proescholdt" userId="f7f16a60-8900-499d-b491-fda1ea24a064" providerId="ADAL" clId="{ED75A02F-757F-4D96-BFC7-57B02501A18C}" dt="2021-02-22T10:52:32.996" v="0" actId="47"/>
        <pc:sldMkLst>
          <pc:docMk/>
          <pc:sldMk cId="897876842" sldId="267"/>
        </pc:sldMkLst>
      </pc:sldChg>
      <pc:sldChg chg="modSp new mod">
        <pc:chgData name="Timo Proescholdt" userId="f7f16a60-8900-499d-b491-fda1ea24a064" providerId="ADAL" clId="{ED75A02F-757F-4D96-BFC7-57B02501A18C}" dt="2021-02-22T11:36:02.796" v="2498" actId="20577"/>
        <pc:sldMkLst>
          <pc:docMk/>
          <pc:sldMk cId="3236290631" sldId="267"/>
        </pc:sldMkLst>
        <pc:spChg chg="mod">
          <ac:chgData name="Timo Proescholdt" userId="f7f16a60-8900-499d-b491-fda1ea24a064" providerId="ADAL" clId="{ED75A02F-757F-4D96-BFC7-57B02501A18C}" dt="2021-02-22T11:33:55.028" v="2199" actId="20577"/>
          <ac:spMkLst>
            <pc:docMk/>
            <pc:sldMk cId="3236290631" sldId="267"/>
            <ac:spMk id="2" creationId="{3DA08B84-013C-4A1B-80A7-534A26B41D93}"/>
          </ac:spMkLst>
        </pc:spChg>
        <pc:spChg chg="mod">
          <ac:chgData name="Timo Proescholdt" userId="f7f16a60-8900-499d-b491-fda1ea24a064" providerId="ADAL" clId="{ED75A02F-757F-4D96-BFC7-57B02501A18C}" dt="2021-02-22T11:36:02.796" v="2498" actId="20577"/>
          <ac:spMkLst>
            <pc:docMk/>
            <pc:sldMk cId="3236290631" sldId="267"/>
            <ac:spMk id="3" creationId="{8901A0D4-D4C6-4018-8C2B-C728A799D0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84045-8120-1740-82B2-F61F80904E4C}" type="datetimeFigureOut">
              <a:rPr lang="en-CH" smtClean="0"/>
              <a:t>22/02/2021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B9201-0724-6540-9343-900670A3685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2325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86F0ED1-8B53-CC4E-BF8E-07269542388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482" y="0"/>
            <a:ext cx="12183036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trp.wmo.int/course/view.php?id=14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scar.tools.wmo.int/web-clie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E0ABC2-11B5-564F-9CCD-4CA59D847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-2523"/>
            <a:ext cx="12187518" cy="686052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81200" y="2002371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0090"/>
                </a:solidFill>
              </a:rPr>
              <a:t>Hello</a:t>
            </a:r>
          </a:p>
          <a:p>
            <a:r>
              <a:rPr lang="en-US" sz="4800" dirty="0">
                <a:solidFill>
                  <a:srgbClr val="000090"/>
                </a:solidFill>
              </a:rPr>
              <a:t>Bonjour</a:t>
            </a: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08B84-013C-4A1B-80A7-534A26B4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Support and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1A0D4-D4C6-4018-8C2B-C728A799D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W</a:t>
            </a:r>
            <a:r>
              <a:rPr lang="en-CH" dirty="0"/>
              <a:t>eb-client is an experimental tool, developed by the WMO </a:t>
            </a:r>
            <a:r>
              <a:rPr lang="en-CH" dirty="0" err="1"/>
              <a:t>Secertariat</a:t>
            </a:r>
            <a:r>
              <a:rPr lang="en-CH" dirty="0"/>
              <a:t> </a:t>
            </a:r>
          </a:p>
          <a:p>
            <a:r>
              <a:rPr lang="en-CH" dirty="0"/>
              <a:t>Support via the </a:t>
            </a:r>
            <a:r>
              <a:rPr lang="fr-FR" dirty="0">
                <a:hlinkClick r:id="rId2"/>
              </a:rPr>
              <a:t>WIGOS Learning Portal</a:t>
            </a:r>
            <a:endParaRPr lang="en-CH" dirty="0"/>
          </a:p>
          <a:p>
            <a:r>
              <a:rPr lang="en-CH" dirty="0"/>
              <a:t>Try on DEPL before using on PROD</a:t>
            </a:r>
          </a:p>
          <a:p>
            <a:endParaRPr lang="en-CH" dirty="0"/>
          </a:p>
          <a:p>
            <a:r>
              <a:rPr lang="en-CH" dirty="0"/>
              <a:t>Source-code can be made available</a:t>
            </a:r>
          </a:p>
          <a:p>
            <a:r>
              <a:rPr lang="en-CH" dirty="0"/>
              <a:t>Possible extensions</a:t>
            </a:r>
          </a:p>
          <a:p>
            <a:pPr lvl="1"/>
            <a:r>
              <a:rPr lang="fr-FR" dirty="0"/>
              <a:t>C</a:t>
            </a:r>
            <a:r>
              <a:rPr lang="en-CH" dirty="0" err="1"/>
              <a:t>ontacts</a:t>
            </a:r>
            <a:r>
              <a:rPr lang="en-CH" dirty="0"/>
              <a:t> management</a:t>
            </a:r>
          </a:p>
          <a:p>
            <a:pPr lvl="1"/>
            <a:r>
              <a:rPr lang="en-CH" dirty="0"/>
              <a:t>Add schedules / variables</a:t>
            </a:r>
          </a:p>
          <a:p>
            <a:pPr lvl="1"/>
            <a:r>
              <a:rPr lang="en-CH" dirty="0"/>
              <a:t>Edit stations</a:t>
            </a:r>
          </a:p>
          <a:p>
            <a:pPr lvl="1"/>
            <a:r>
              <a:rPr lang="en-CH" dirty="0"/>
              <a:t>??</a:t>
            </a:r>
            <a:endParaRPr lang="fr-FR" dirty="0"/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36290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8D0B8C-139E-3442-82B3-58D2C64BA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-2523"/>
            <a:ext cx="12187518" cy="686052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81199" y="2002371"/>
            <a:ext cx="9191625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0090"/>
                </a:solidFill>
              </a:rPr>
              <a:t>Thank you</a:t>
            </a:r>
          </a:p>
          <a:p>
            <a:r>
              <a:rPr lang="en-US" sz="4800" dirty="0">
                <a:solidFill>
                  <a:srgbClr val="000090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F9A9-6238-4B61-A206-24F7C3A5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D1A7B-02CF-4AB8-A86F-296D8E95A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The OSCAR/Surface web-client (</a:t>
            </a:r>
            <a:r>
              <a:rPr lang="fr-FR" dirty="0">
                <a:hlinkClick r:id="rId2"/>
              </a:rPr>
              <a:t>https://oscar.tools.wmo.int/web-client</a:t>
            </a:r>
            <a:r>
              <a:rPr lang="en-CH" dirty="0"/>
              <a:t>)</a:t>
            </a:r>
          </a:p>
          <a:p>
            <a:r>
              <a:rPr lang="en-CH"/>
              <a:t>Practical </a:t>
            </a:r>
            <a:r>
              <a:rPr lang="en-CH" dirty="0"/>
              <a:t>demo</a:t>
            </a:r>
          </a:p>
          <a:p>
            <a:r>
              <a:rPr lang="en-CH" dirty="0"/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348408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A4D3D-9ACB-4E6D-9E6A-2AF01E05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CH" dirty="0"/>
              <a:t>The OSCAR/Surface web-client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ABA63-0543-4ED5-B363-ECF3B6BFE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r>
              <a:rPr lang="en-CH" dirty="0"/>
              <a:t>Perform batch operations</a:t>
            </a:r>
          </a:p>
          <a:p>
            <a:r>
              <a:rPr lang="en-CH" dirty="0"/>
              <a:t>Currently supports </a:t>
            </a:r>
          </a:p>
          <a:p>
            <a:pPr lvl="1"/>
            <a:r>
              <a:rPr lang="fr-FR" sz="2800"/>
              <a:t>C</a:t>
            </a:r>
            <a:r>
              <a:rPr lang="en-CH" sz="2800" err="1"/>
              <a:t>reate</a:t>
            </a:r>
            <a:r>
              <a:rPr lang="en-CH" sz="2800"/>
              <a:t> stations</a:t>
            </a:r>
          </a:p>
          <a:p>
            <a:pPr lvl="1"/>
            <a:r>
              <a:rPr lang="en-CH" sz="2800"/>
              <a:t>C</a:t>
            </a:r>
            <a:r>
              <a:rPr lang="fr-FR" sz="2800"/>
              <a:t>h</a:t>
            </a:r>
            <a:r>
              <a:rPr lang="en-CH" sz="2800" err="1"/>
              <a:t>ange</a:t>
            </a:r>
            <a:r>
              <a:rPr lang="en-CH" sz="2800"/>
              <a:t> WIGOS identifiers</a:t>
            </a:r>
          </a:p>
          <a:p>
            <a:pPr lvl="1"/>
            <a:r>
              <a:rPr lang="en-CH" sz="2800"/>
              <a:t>Change schedule </a:t>
            </a:r>
          </a:p>
          <a:p>
            <a:pPr lvl="1"/>
            <a:r>
              <a:rPr lang="en-CH" sz="2800"/>
              <a:t>Add affiliation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B8946-EB6E-4C23-930D-F04B91378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996" y="2075329"/>
            <a:ext cx="6351345" cy="3064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16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CB9C1-C54F-4BA6-9D6E-2BB8332CA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The OSCAR/Surface web-client – general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F94CB-A893-4529-86B1-F50105962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Load XML files from OSCAR/Surface, perform changes and </a:t>
            </a:r>
            <a:r>
              <a:rPr lang="en-CH" dirty="0" err="1"/>
              <a:t>upl</a:t>
            </a:r>
            <a:r>
              <a:rPr lang="fr-FR" dirty="0" err="1"/>
              <a:t>oa</a:t>
            </a:r>
            <a:r>
              <a:rPr lang="en-CH" dirty="0"/>
              <a:t>d</a:t>
            </a:r>
          </a:p>
          <a:p>
            <a:r>
              <a:rPr lang="fr-FR" dirty="0"/>
              <a:t>W</a:t>
            </a:r>
            <a:r>
              <a:rPr lang="en-CH" dirty="0"/>
              <a:t>eb-client allows to perform standard actions on batches of stations</a:t>
            </a:r>
          </a:p>
          <a:p>
            <a:r>
              <a:rPr lang="en-CH" dirty="0"/>
              <a:t>Stations are </a:t>
            </a:r>
            <a:r>
              <a:rPr lang="en-CH" dirty="0" err="1"/>
              <a:t>identif</a:t>
            </a:r>
            <a:r>
              <a:rPr lang="fr-FR" dirty="0"/>
              <a:t>i</a:t>
            </a:r>
            <a:r>
              <a:rPr lang="en-CH" dirty="0"/>
              <a:t>ed by their WIGOS ID</a:t>
            </a:r>
          </a:p>
          <a:p>
            <a:r>
              <a:rPr lang="en-CH" dirty="0"/>
              <a:t>Queuing system to process large batches without timeout</a:t>
            </a:r>
          </a:p>
        </p:txBody>
      </p:sp>
    </p:spTree>
    <p:extLst>
      <p:ext uri="{BB962C8B-B14F-4D97-AF65-F5344CB8AC3E}">
        <p14:creationId xmlns:p14="http://schemas.microsoft.com/office/powerpoint/2010/main" val="368483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400A580-E763-4475-8DF3-9D8219A9B290}"/>
              </a:ext>
            </a:extLst>
          </p:cNvPr>
          <p:cNvSpPr/>
          <p:nvPr/>
        </p:nvSpPr>
        <p:spPr>
          <a:xfrm>
            <a:off x="1464816" y="3133817"/>
            <a:ext cx="4540188" cy="1935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D46FE782-0FEF-4F97-ADFD-58D8FD30560B}"/>
              </a:ext>
            </a:extLst>
          </p:cNvPr>
          <p:cNvSpPr/>
          <p:nvPr/>
        </p:nvSpPr>
        <p:spPr>
          <a:xfrm>
            <a:off x="8895426" y="2667740"/>
            <a:ext cx="2574524" cy="2263806"/>
          </a:xfrm>
          <a:prstGeom prst="flowChartMagneticDisk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800" dirty="0"/>
              <a:t>OSCAR/Surface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740F7C-2C70-453A-BDB1-BA42321D8DC2}"/>
              </a:ext>
            </a:extLst>
          </p:cNvPr>
          <p:cNvSpPr/>
          <p:nvPr/>
        </p:nvSpPr>
        <p:spPr>
          <a:xfrm>
            <a:off x="1748031" y="723530"/>
            <a:ext cx="2006353" cy="1242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W</a:t>
            </a:r>
            <a:r>
              <a:rPr lang="en-CH" dirty="0"/>
              <a:t>eb-client frontend </a:t>
            </a:r>
          </a:p>
          <a:p>
            <a:pPr algn="ctr"/>
            <a:r>
              <a:rPr lang="en-CH" dirty="0"/>
              <a:t>Browser</a:t>
            </a:r>
          </a:p>
        </p:txBody>
      </p:sp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ECA816C0-B1D4-4A62-9616-698D08BE1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6485" y="1052004"/>
            <a:ext cx="914400" cy="9144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DEBE68-6BCD-420D-AFED-4969028E3534}"/>
              </a:ext>
            </a:extLst>
          </p:cNvPr>
          <p:cNvSpPr/>
          <p:nvPr/>
        </p:nvSpPr>
        <p:spPr>
          <a:xfrm>
            <a:off x="1748031" y="3271423"/>
            <a:ext cx="2223247" cy="15150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Web-client </a:t>
            </a:r>
          </a:p>
          <a:p>
            <a:pPr algn="ctr"/>
            <a:r>
              <a:rPr lang="en-CH" dirty="0"/>
              <a:t>backend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747531-BD0D-4434-B4F2-48AA2B9B5481}"/>
              </a:ext>
            </a:extLst>
          </p:cNvPr>
          <p:cNvSpPr/>
          <p:nvPr/>
        </p:nvSpPr>
        <p:spPr>
          <a:xfrm>
            <a:off x="4165107" y="3489622"/>
            <a:ext cx="1593542" cy="107863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</a:t>
            </a:r>
            <a:r>
              <a:rPr lang="en-CH" dirty="0"/>
              <a:t>scar-lib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F2E5A-B902-4A15-A93B-D77BDAF46ED8}"/>
              </a:ext>
            </a:extLst>
          </p:cNvPr>
          <p:cNvSpPr txBox="1"/>
          <p:nvPr/>
        </p:nvSpPr>
        <p:spPr>
          <a:xfrm>
            <a:off x="1625658" y="2404539"/>
            <a:ext cx="187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REST API</a:t>
            </a:r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06468D66-75E4-430B-B045-5B956E1EE85F}"/>
              </a:ext>
            </a:extLst>
          </p:cNvPr>
          <p:cNvSpPr/>
          <p:nvPr/>
        </p:nvSpPr>
        <p:spPr>
          <a:xfrm>
            <a:off x="2631054" y="2125199"/>
            <a:ext cx="457200" cy="92333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624F3DF0-E897-4904-89B5-667810BC0D13}"/>
              </a:ext>
            </a:extLst>
          </p:cNvPr>
          <p:cNvSpPr/>
          <p:nvPr/>
        </p:nvSpPr>
        <p:spPr>
          <a:xfrm rot="16200000">
            <a:off x="7178341" y="2692152"/>
            <a:ext cx="457200" cy="2479829"/>
          </a:xfrm>
          <a:prstGeom prst="upDown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2F53F0-F90C-4BD2-B73A-12DA7D82F44D}"/>
              </a:ext>
            </a:extLst>
          </p:cNvPr>
          <p:cNvSpPr txBox="1"/>
          <p:nvPr/>
        </p:nvSpPr>
        <p:spPr>
          <a:xfrm>
            <a:off x="6611646" y="2809758"/>
            <a:ext cx="1873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 err="1"/>
              <a:t>Offical</a:t>
            </a:r>
            <a:r>
              <a:rPr lang="en-CH" dirty="0"/>
              <a:t> OSCAR/Surface API (WMDR XML)</a:t>
            </a:r>
          </a:p>
        </p:txBody>
      </p:sp>
    </p:spTree>
    <p:extLst>
      <p:ext uri="{BB962C8B-B14F-4D97-AF65-F5344CB8AC3E}">
        <p14:creationId xmlns:p14="http://schemas.microsoft.com/office/powerpoint/2010/main" val="300114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D61FA-10BA-4230-93B8-35B933BF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OSCAR/S</a:t>
            </a:r>
            <a:r>
              <a:rPr lang="fr-FR" dirty="0"/>
              <a:t>u</a:t>
            </a:r>
            <a:r>
              <a:rPr lang="en-CH" dirty="0" err="1"/>
              <a:t>rface</a:t>
            </a:r>
            <a:r>
              <a:rPr lang="en-CH" dirty="0"/>
              <a:t> web-client -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32410-52CC-4952-A94D-42F324B30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</a:t>
            </a:r>
            <a:r>
              <a:rPr lang="en-CH" dirty="0"/>
              <a:t>he web-</a:t>
            </a:r>
            <a:r>
              <a:rPr lang="en-CH" dirty="0" err="1"/>
              <a:t>clie</a:t>
            </a:r>
            <a:r>
              <a:rPr lang="fr-FR" dirty="0"/>
              <a:t>nt</a:t>
            </a:r>
            <a:r>
              <a:rPr lang="en-CH" dirty="0"/>
              <a:t> uses the official API</a:t>
            </a:r>
          </a:p>
          <a:p>
            <a:r>
              <a:rPr lang="en-CH" dirty="0"/>
              <a:t>Need an API token to access it</a:t>
            </a:r>
          </a:p>
          <a:p>
            <a:r>
              <a:rPr lang="en-CH" dirty="0"/>
              <a:t>Get your token from OSCAR/Surface (DEPL or PROD). Need to be NFP or metadata editor</a:t>
            </a:r>
          </a:p>
          <a:p>
            <a:r>
              <a:rPr lang="en-CH" dirty="0"/>
              <a:t>Supply the token to web-client</a:t>
            </a:r>
          </a:p>
          <a:p>
            <a:r>
              <a:rPr lang="en-CH" dirty="0"/>
              <a:t>Remember the DEPL token gets overwritten with the PROD one every week</a:t>
            </a:r>
          </a:p>
        </p:txBody>
      </p:sp>
    </p:spTree>
    <p:extLst>
      <p:ext uri="{BB962C8B-B14F-4D97-AF65-F5344CB8AC3E}">
        <p14:creationId xmlns:p14="http://schemas.microsoft.com/office/powerpoint/2010/main" val="817226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9CB19-26AB-4652-8D49-98810A87A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OSCAR/Surface web-client -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47A3A-0E6A-482D-8774-0451B1AE5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/>
              <a:t>C</a:t>
            </a:r>
            <a:r>
              <a:rPr lang="en-CH" dirty="0" err="1"/>
              <a:t>reate</a:t>
            </a:r>
            <a:r>
              <a:rPr lang="en-CH" dirty="0"/>
              <a:t> station</a:t>
            </a:r>
          </a:p>
          <a:p>
            <a:pPr lvl="1"/>
            <a:r>
              <a:rPr lang="fr-FR" dirty="0"/>
              <a:t>C</a:t>
            </a:r>
            <a:r>
              <a:rPr lang="en-CH" dirty="0" err="1"/>
              <a:t>reate</a:t>
            </a:r>
            <a:r>
              <a:rPr lang="en-CH" dirty="0"/>
              <a:t> new stations. </a:t>
            </a:r>
            <a:r>
              <a:rPr lang="fr-FR" dirty="0"/>
              <a:t>N</a:t>
            </a:r>
            <a:r>
              <a:rPr lang="en-CH" dirty="0"/>
              <a:t>o load, only submit</a:t>
            </a:r>
          </a:p>
          <a:p>
            <a:pPr lvl="1"/>
            <a:r>
              <a:rPr lang="en-CH" dirty="0"/>
              <a:t>Need to populate basic fields (name, coordinates, variables, type etc). Supports </a:t>
            </a:r>
            <a:r>
              <a:rPr lang="en-CH" dirty="0" err="1"/>
              <a:t>addit</a:t>
            </a:r>
            <a:r>
              <a:rPr lang="fr-FR" dirty="0"/>
              <a:t>i</a:t>
            </a:r>
            <a:r>
              <a:rPr lang="en-CH" dirty="0" err="1"/>
              <a:t>onal</a:t>
            </a:r>
            <a:r>
              <a:rPr lang="en-CH" dirty="0"/>
              <a:t> “optional” fields</a:t>
            </a:r>
          </a:p>
          <a:p>
            <a:r>
              <a:rPr lang="en-CH" dirty="0"/>
              <a:t>Add WIGOS Identifier</a:t>
            </a:r>
          </a:p>
          <a:p>
            <a:pPr lvl="1"/>
            <a:r>
              <a:rPr lang="en-CH" dirty="0"/>
              <a:t>Add WIGOS ID to station and/or change primary WIGOS ID</a:t>
            </a:r>
          </a:p>
          <a:p>
            <a:pPr lvl="1"/>
            <a:r>
              <a:rPr lang="fr-FR" dirty="0"/>
              <a:t>C</a:t>
            </a:r>
            <a:r>
              <a:rPr lang="en-CH" dirty="0" err="1"/>
              <a:t>anot</a:t>
            </a:r>
            <a:r>
              <a:rPr lang="en-CH" dirty="0"/>
              <a:t> remove WIGOS IDs (not supported by OSCAR/Surface)</a:t>
            </a:r>
          </a:p>
          <a:p>
            <a:r>
              <a:rPr lang="en-CH" dirty="0"/>
              <a:t>Change schedule </a:t>
            </a:r>
          </a:p>
          <a:p>
            <a:pPr lvl="1"/>
            <a:r>
              <a:rPr lang="fr-FR" dirty="0"/>
              <a:t>L</a:t>
            </a:r>
            <a:r>
              <a:rPr lang="en-CH" dirty="0" err="1"/>
              <a:t>oad</a:t>
            </a:r>
            <a:r>
              <a:rPr lang="en-CH" dirty="0"/>
              <a:t> all schedules of one or more stations (optional step)</a:t>
            </a:r>
          </a:p>
          <a:p>
            <a:pPr lvl="1"/>
            <a:r>
              <a:rPr lang="en-CH" dirty="0"/>
              <a:t>Edit in user interface or Excel </a:t>
            </a:r>
          </a:p>
          <a:p>
            <a:pPr lvl="1"/>
            <a:r>
              <a:rPr lang="en-CH" dirty="0"/>
              <a:t>Upload all or subset of schedules </a:t>
            </a:r>
          </a:p>
          <a:p>
            <a:pPr lvl="1"/>
            <a:r>
              <a:rPr lang="en-CH" dirty="0"/>
              <a:t>No new schedules supported</a:t>
            </a:r>
          </a:p>
          <a:p>
            <a:r>
              <a:rPr lang="en-CH" dirty="0"/>
              <a:t>Add affiliation</a:t>
            </a:r>
          </a:p>
          <a:p>
            <a:pPr lvl="1"/>
            <a:r>
              <a:rPr lang="en-CH" dirty="0"/>
              <a:t>Affiliate a station with one or more WMO programmes/networks </a:t>
            </a:r>
          </a:p>
          <a:p>
            <a:pPr lvl="1"/>
            <a:r>
              <a:rPr lang="en-CH" dirty="0"/>
              <a:t>Optionally affiliate with existing variables   (no new variables sup</a:t>
            </a:r>
            <a:r>
              <a:rPr lang="fr-FR" dirty="0"/>
              <a:t>p</a:t>
            </a:r>
            <a:r>
              <a:rPr lang="en-CH" dirty="0" err="1"/>
              <a:t>orted</a:t>
            </a:r>
            <a:r>
              <a:rPr lang="en-CH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030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C2BD-B438-44C1-8D35-DAB57A1C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Side-discussion: invalid XML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2635-CB47-4032-A9CA-DD87989AE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885678" cy="4525963"/>
          </a:xfrm>
        </p:spPr>
        <p:txBody>
          <a:bodyPr/>
          <a:lstStyle/>
          <a:p>
            <a:r>
              <a:rPr lang="en-CH" dirty="0"/>
              <a:t>OSCAR/Surface sometimes outputs invalid XML records</a:t>
            </a:r>
          </a:p>
          <a:p>
            <a:r>
              <a:rPr lang="en-CH" dirty="0"/>
              <a:t>This is related to missing information, mostly schedule related </a:t>
            </a:r>
          </a:p>
          <a:p>
            <a:r>
              <a:rPr lang="fr-FR" dirty="0"/>
              <a:t>W</a:t>
            </a:r>
            <a:r>
              <a:rPr lang="en-CH" dirty="0"/>
              <a:t>eb-client can “fix” such schedules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8BDA6-6F99-425A-95ED-D1E462357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856565"/>
            <a:ext cx="5821177" cy="40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45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634295"/>
      </p:ext>
    </p:extLst>
  </p:cSld>
  <p:clrMapOvr>
    <a:masterClrMapping/>
  </p:clrMapOvr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MO@70_Powerpoint_WIDESCREEN_en_fr" id="{48184AE7-0EE0-4CF5-AE4C-5E1A2DFFB9A1}" vid="{FEE5BA14-C128-4E4B-BA04-1F536956C9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1a465f0-9ed0-43de-8189-a8c6f1075a5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72671858FF0B4B80590C0985A5F158" ma:contentTypeVersion="13" ma:contentTypeDescription="Create a new document." ma:contentTypeScope="" ma:versionID="953d7ea7b0f8837cd3ca9d050a6fca58">
  <xsd:schema xmlns:xsd="http://www.w3.org/2001/XMLSchema" xmlns:xs="http://www.w3.org/2001/XMLSchema" xmlns:p="http://schemas.microsoft.com/office/2006/metadata/properties" xmlns:ns2="c1a465f0-9ed0-43de-8189-a8c6f1075a5f" xmlns:ns3="1b00f30f-36d4-4fa1-aff8-52ec48b6e084" targetNamespace="http://schemas.microsoft.com/office/2006/metadata/properties" ma:root="true" ma:fieldsID="f9bb7e3ac5087c107f2090f8b56d4448" ns2:_="" ns3:_="">
    <xsd:import namespace="c1a465f0-9ed0-43de-8189-a8c6f1075a5f"/>
    <xsd:import namespace="1b00f30f-36d4-4fa1-aff8-52ec48b6e0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465f0-9ed0-43de-8189-a8c6f1075a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0f30f-36d4-4fa1-aff8-52ec48b6e0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A777BE-1691-46D3-B5EF-D93DCFCAC224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b00f30f-36d4-4fa1-aff8-52ec48b6e084"/>
    <ds:schemaRef ds:uri="c1a465f0-9ed0-43de-8189-a8c6f1075a5f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27FCF3-D210-4447-9999-135BE84AA5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69EF1F-FC85-4093-965E-AFA546F7F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a465f0-9ed0-43de-8189-a8c6f1075a5f"/>
    <ds:schemaRef ds:uri="1b00f30f-36d4-4fa1-aff8-52ec48b6e0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383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WMO_WHITE_Powerpoint_en_fr</vt:lpstr>
      <vt:lpstr>PowerPoint Presentation</vt:lpstr>
      <vt:lpstr>Today</vt:lpstr>
      <vt:lpstr>The OSCAR/Surface web-client</vt:lpstr>
      <vt:lpstr>The OSCAR/Surface web-client – general idea</vt:lpstr>
      <vt:lpstr>PowerPoint Presentation</vt:lpstr>
      <vt:lpstr>OSCAR/Surface web-client - access</vt:lpstr>
      <vt:lpstr>OSCAR/Surface web-client - operations</vt:lpstr>
      <vt:lpstr>Side-discussion: invalid XML</vt:lpstr>
      <vt:lpstr>PowerPoint Presentation</vt:lpstr>
      <vt:lpstr>Support and outline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</dc:creator>
  <cp:lastModifiedBy>Timo</cp:lastModifiedBy>
  <cp:revision>1</cp:revision>
  <dcterms:created xsi:type="dcterms:W3CDTF">2021-02-22T11:05:09Z</dcterms:created>
  <dcterms:modified xsi:type="dcterms:W3CDTF">2021-02-22T11:39:24Z</dcterms:modified>
</cp:coreProperties>
</file>