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s/slide8.xml" ContentType="application/vnd.openxmlformats-officedocument.presentationml.slide+xml"/>
  <Override PartName="/ppt/slides/slide7.xml" ContentType="application/vnd.openxmlformats-officedocument.presentationml.slide+xml"/>
  <Override PartName="/ppt/slides/slide1.xml" ContentType="application/vnd.openxmlformats-officedocument.presentationml.slide+xml"/>
  <Override PartName="/ppt/slides/slide6.xml" ContentType="application/vnd.openxmlformats-officedocument.presentationml.slide+xml"/>
  <Override PartName="/ppt/slides/slide9.xml" ContentType="application/vnd.openxmlformats-officedocument.presentationml.slide+xml"/>
  <Override PartName="/ppt/slides/slide5.xml" ContentType="application/vnd.openxmlformats-officedocument.presentationml.slide+xml"/>
  <Override PartName="/ppt/slides/slide4.xml" ContentType="application/vnd.openxmlformats-officedocument.presentationml.slide+xml"/>
  <Override PartName="/ppt/slides/slide3.xml" ContentType="application/vnd.openxmlformats-officedocument.presentationml.slide+xml"/>
  <Override PartName="/ppt/slides/slide2.xml" ContentType="application/vnd.openxmlformats-officedocument.presentationml.slide+xml"/>
  <Override PartName="/ppt/notesSlides/notesSlide6.xml" ContentType="application/vnd.openxmlformats-officedocument.presentationml.notesSlide+xml"/>
  <Override PartName="/ppt/notesSlides/notesSlide5.xml" ContentType="application/vnd.openxmlformats-officedocument.presentationml.notesSlide+xml"/>
  <Override PartName="/ppt/notesSlides/notesSlide7.xml" ContentType="application/vnd.openxmlformats-officedocument.presentationml.notesSlide+xml"/>
  <Override PartName="/ppt/notesSlides/notesSlide3.xml" ContentType="application/vnd.openxmlformats-officedocument.presentationml.notes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notesSlides/notesSlide4.xml" ContentType="application/vnd.openxmlformats-officedocument.presentationml.notesSlide+xml"/>
  <Override PartName="/ppt/slideLayouts/slideLayout6.xml" ContentType="application/vnd.openxmlformats-officedocument.presentationml.slideLayout+xml"/>
  <Override PartName="/ppt/slideLayouts/slideLayout5.xml" ContentType="application/vnd.openxmlformats-officedocument.presentationml.slideLayout+xml"/>
  <Override PartName="/ppt/slideLayouts/slideLayout4.xml" ContentType="application/vnd.openxmlformats-officedocument.presentationml.slideLayout+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13.xml" ContentType="application/vnd.openxmlformats-officedocument.presentationml.slideLayout+xml"/>
  <Override PartName="/ppt/slideLayouts/slideLayout12.xml" ContentType="application/vnd.openxmlformats-officedocument.presentationml.slideLayout+xml"/>
  <Override PartName="/ppt/notesSlides/notesSlide2.xml" ContentType="application/vnd.openxmlformats-officedocument.presentationml.notesSlide+xml"/>
  <Override PartName="/ppt/notesSlides/notesSlide1.xml" ContentType="application/vnd.openxmlformats-officedocument.presentationml.notesSlide+xml"/>
  <Override PartName="/ppt/handoutMasters/handoutMaster1.xml" ContentType="application/vnd.openxmlformats-officedocument.presentationml.handoutMaster+xml"/>
  <Override PartName="/ppt/theme/theme2.xml" ContentType="application/vnd.openxmlformats-officedocument.theme+xml"/>
  <Override PartName="/ppt/notesMasters/notesMaster1.xml" ContentType="application/vnd.openxmlformats-officedocument.presentationml.notesMaster+xml"/>
  <Override PartName="/ppt/theme/theme1.xml" ContentType="application/vnd.openxmlformats-officedocument.theme+xml"/>
  <Override PartName="/ppt/theme/theme3.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1"/>
  </p:notesMasterIdLst>
  <p:handoutMasterIdLst>
    <p:handoutMasterId r:id="rId12"/>
  </p:handoutMasterIdLst>
  <p:sldIdLst>
    <p:sldId id="256" r:id="rId2"/>
    <p:sldId id="317" r:id="rId3"/>
    <p:sldId id="288" r:id="rId4"/>
    <p:sldId id="316" r:id="rId5"/>
    <p:sldId id="287" r:id="rId6"/>
    <p:sldId id="273" r:id="rId7"/>
    <p:sldId id="321" r:id="rId8"/>
    <p:sldId id="320" r:id="rId9"/>
    <p:sldId id="269" r:id="rId10"/>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Arial" charset="0"/>
        <a:ea typeface="+mn-ea"/>
        <a:cs typeface="Arial" charset="0"/>
      </a:defRPr>
    </a:lvl1pPr>
    <a:lvl2pPr marL="457200" algn="l" rtl="0" fontAlgn="base">
      <a:spcBef>
        <a:spcPct val="0"/>
      </a:spcBef>
      <a:spcAft>
        <a:spcPct val="0"/>
      </a:spcAft>
      <a:defRPr kern="1200">
        <a:solidFill>
          <a:schemeClr val="tx1"/>
        </a:solidFill>
        <a:latin typeface="Arial" charset="0"/>
        <a:ea typeface="+mn-ea"/>
        <a:cs typeface="Arial" charset="0"/>
      </a:defRPr>
    </a:lvl2pPr>
    <a:lvl3pPr marL="914400" algn="l" rtl="0" fontAlgn="base">
      <a:spcBef>
        <a:spcPct val="0"/>
      </a:spcBef>
      <a:spcAft>
        <a:spcPct val="0"/>
      </a:spcAft>
      <a:defRPr kern="1200">
        <a:solidFill>
          <a:schemeClr val="tx1"/>
        </a:solidFill>
        <a:latin typeface="Arial" charset="0"/>
        <a:ea typeface="+mn-ea"/>
        <a:cs typeface="Arial" charset="0"/>
      </a:defRPr>
    </a:lvl3pPr>
    <a:lvl4pPr marL="1371600" algn="l" rtl="0" fontAlgn="base">
      <a:spcBef>
        <a:spcPct val="0"/>
      </a:spcBef>
      <a:spcAft>
        <a:spcPct val="0"/>
      </a:spcAft>
      <a:defRPr kern="1200">
        <a:solidFill>
          <a:schemeClr val="tx1"/>
        </a:solidFill>
        <a:latin typeface="Arial" charset="0"/>
        <a:ea typeface="+mn-ea"/>
        <a:cs typeface="Arial" charset="0"/>
      </a:defRPr>
    </a:lvl4pPr>
    <a:lvl5pPr marL="1828800" algn="l" rtl="0" fontAlgn="base">
      <a:spcBef>
        <a:spcPct val="0"/>
      </a:spcBef>
      <a:spcAft>
        <a:spcPct val="0"/>
      </a:spcAft>
      <a:defRPr kern="1200">
        <a:solidFill>
          <a:schemeClr val="tx1"/>
        </a:solidFill>
        <a:latin typeface="Arial" charset="0"/>
        <a:ea typeface="+mn-ea"/>
        <a:cs typeface="Arial" charset="0"/>
      </a:defRPr>
    </a:lvl5pPr>
    <a:lvl6pPr marL="2286000" algn="l" defTabSz="914400" rtl="0" eaLnBrk="1" latinLnBrk="0" hangingPunct="1">
      <a:defRPr kern="1200">
        <a:solidFill>
          <a:schemeClr val="tx1"/>
        </a:solidFill>
        <a:latin typeface="Arial" charset="0"/>
        <a:ea typeface="+mn-ea"/>
        <a:cs typeface="Arial" charset="0"/>
      </a:defRPr>
    </a:lvl6pPr>
    <a:lvl7pPr marL="2743200" algn="l" defTabSz="914400" rtl="0" eaLnBrk="1" latinLnBrk="0" hangingPunct="1">
      <a:defRPr kern="1200">
        <a:solidFill>
          <a:schemeClr val="tx1"/>
        </a:solidFill>
        <a:latin typeface="Arial" charset="0"/>
        <a:ea typeface="+mn-ea"/>
        <a:cs typeface="Arial" charset="0"/>
      </a:defRPr>
    </a:lvl7pPr>
    <a:lvl8pPr marL="3200400" algn="l" defTabSz="914400" rtl="0" eaLnBrk="1" latinLnBrk="0" hangingPunct="1">
      <a:defRPr kern="1200">
        <a:solidFill>
          <a:schemeClr val="tx1"/>
        </a:solidFill>
        <a:latin typeface="Arial" charset="0"/>
        <a:ea typeface="+mn-ea"/>
        <a:cs typeface="Arial" charset="0"/>
      </a:defRPr>
    </a:lvl8pPr>
    <a:lvl9pPr marL="3657600" algn="l" defTabSz="914400" rtl="0" eaLnBrk="1" latinLnBrk="0" hangingPunct="1">
      <a:defRPr kern="1200">
        <a:solidFill>
          <a:schemeClr val="tx1"/>
        </a:solidFill>
        <a:latin typeface="Arial" charset="0"/>
        <a:ea typeface="+mn-ea"/>
        <a:cs typeface="Arial" charset="0"/>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003399"/>
    <a:srgbClr val="0000FF"/>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521" autoAdjust="0"/>
    <p:restoredTop sz="94660" autoAdjust="0"/>
  </p:normalViewPr>
  <p:slideViewPr>
    <p:cSldViewPr>
      <p:cViewPr varScale="1">
        <p:scale>
          <a:sx n="69" d="100"/>
          <a:sy n="69" d="100"/>
        </p:scale>
        <p:origin x="-1416" y="-10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274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18" Type="http://schemas.openxmlformats.org/officeDocument/2006/relationships/customXml" Target="../customXml/item2.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handoutMaster" Target="handoutMasters/handoutMaster1.xml"/><Relationship Id="rId17" Type="http://schemas.openxmlformats.org/officeDocument/2006/relationships/customXml" Target="../customXml/item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customXml" Target="../customXml/item3.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55298"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eaLnBrk="0" hangingPunct="0">
              <a:defRPr sz="1200" smtClean="0"/>
            </a:lvl1pPr>
          </a:lstStyle>
          <a:p>
            <a:pPr>
              <a:defRPr/>
            </a:pPr>
            <a:endParaRPr lang="en-US"/>
          </a:p>
        </p:txBody>
      </p:sp>
      <p:sp>
        <p:nvSpPr>
          <p:cNvPr id="55299"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eaLnBrk="0" hangingPunct="0">
              <a:defRPr sz="1200" smtClean="0"/>
            </a:lvl1pPr>
          </a:lstStyle>
          <a:p>
            <a:pPr>
              <a:defRPr/>
            </a:pPr>
            <a:fld id="{78EF9633-6409-43AB-A95C-C1C5D0F68A40}" type="datetimeFigureOut">
              <a:rPr lang="en-US"/>
              <a:pPr>
                <a:defRPr/>
              </a:pPr>
              <a:t>1/7/2021</a:t>
            </a:fld>
            <a:endParaRPr lang="en-US"/>
          </a:p>
        </p:txBody>
      </p:sp>
      <p:sp>
        <p:nvSpPr>
          <p:cNvPr id="55300"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eaLnBrk="0" hangingPunct="0">
              <a:defRPr sz="1200" smtClean="0"/>
            </a:lvl1pPr>
          </a:lstStyle>
          <a:p>
            <a:pPr>
              <a:defRPr/>
            </a:pPr>
            <a:endParaRPr lang="en-US"/>
          </a:p>
        </p:txBody>
      </p:sp>
      <p:sp>
        <p:nvSpPr>
          <p:cNvPr id="55301"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eaLnBrk="0" hangingPunct="0">
              <a:defRPr sz="1200" smtClean="0"/>
            </a:lvl1pPr>
          </a:lstStyle>
          <a:p>
            <a:pPr>
              <a:defRPr/>
            </a:pPr>
            <a:fld id="{1ABB8141-081F-4D2C-9DEF-2AC47266C152}" type="slidenum">
              <a:rPr lang="en-US"/>
              <a:pPr>
                <a:defRPr/>
              </a:pPr>
              <a:t>‹#›</a:t>
            </a:fld>
            <a:endParaRPr lang="en-US"/>
          </a:p>
        </p:txBody>
      </p:sp>
    </p:spTree>
    <p:extLst>
      <p:ext uri="{BB962C8B-B14F-4D97-AF65-F5344CB8AC3E}">
        <p14:creationId xmlns:p14="http://schemas.microsoft.com/office/powerpoint/2010/main" xmlns="" val="222746993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pPr>
              <a:defRPr/>
            </a:pPr>
            <a:endParaRPr lang="en-IN"/>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pPr>
              <a:defRPr/>
            </a:pPr>
            <a:fld id="{E5DAC4E1-3C32-4631-ADAC-8E1ED678BE24}" type="datetimeFigureOut">
              <a:rPr lang="en-US"/>
              <a:pPr>
                <a:defRPr/>
              </a:pPr>
              <a:t>1/7/2021</a:t>
            </a:fld>
            <a:endParaRPr lang="en-IN"/>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IN"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noProof="0"/>
              <a:t>Click to edit Master text styles</a:t>
            </a:r>
          </a:p>
          <a:p>
            <a:pPr lvl="1"/>
            <a:r>
              <a:rPr lang="en-US" noProof="0"/>
              <a:t>Second level</a:t>
            </a:r>
          </a:p>
          <a:p>
            <a:pPr lvl="2"/>
            <a:r>
              <a:rPr lang="en-US" noProof="0"/>
              <a:t>Third level</a:t>
            </a:r>
          </a:p>
          <a:p>
            <a:pPr lvl="3"/>
            <a:r>
              <a:rPr lang="en-US" noProof="0"/>
              <a:t>Fourth level</a:t>
            </a:r>
          </a:p>
          <a:p>
            <a:pPr lvl="4"/>
            <a:r>
              <a:rPr lang="en-US" noProof="0"/>
              <a:t>Fifth level</a:t>
            </a:r>
            <a:endParaRPr lang="en-IN" noProof="0"/>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pPr>
              <a:defRPr/>
            </a:pPr>
            <a:endParaRPr lang="en-IN"/>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pPr>
              <a:defRPr/>
            </a:pPr>
            <a:fld id="{0E288FEE-8C1B-427D-9E75-8C11052EAC4D}" type="slidenum">
              <a:rPr lang="en-IN"/>
              <a:pPr>
                <a:defRPr/>
              </a:pPr>
              <a:t>‹#›</a:t>
            </a:fld>
            <a:endParaRPr lang="en-IN"/>
          </a:p>
        </p:txBody>
      </p:sp>
    </p:spTree>
    <p:extLst>
      <p:ext uri="{BB962C8B-B14F-4D97-AF65-F5344CB8AC3E}">
        <p14:creationId xmlns:p14="http://schemas.microsoft.com/office/powerpoint/2010/main" xmlns="" val="2855652824"/>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n-ea"/>
        <a:cs typeface="+mn-cs"/>
      </a:defRPr>
    </a:lvl1pPr>
    <a:lvl2pPr marL="457200" algn="l" rtl="0" eaLnBrk="0" fontAlgn="base" hangingPunct="0">
      <a:spcBef>
        <a:spcPct val="30000"/>
      </a:spcBef>
      <a:spcAft>
        <a:spcPct val="0"/>
      </a:spcAft>
      <a:defRPr sz="1200" kern="1200">
        <a:solidFill>
          <a:schemeClr val="tx1"/>
        </a:solidFill>
        <a:latin typeface="+mn-lt"/>
        <a:ea typeface="+mn-ea"/>
        <a:cs typeface="+mn-cs"/>
      </a:defRPr>
    </a:lvl2pPr>
    <a:lvl3pPr marL="914400" algn="l" rtl="0" eaLnBrk="0" fontAlgn="base" hangingPunct="0">
      <a:spcBef>
        <a:spcPct val="30000"/>
      </a:spcBef>
      <a:spcAft>
        <a:spcPct val="0"/>
      </a:spcAft>
      <a:defRPr sz="1200" kern="1200">
        <a:solidFill>
          <a:schemeClr val="tx1"/>
        </a:solidFill>
        <a:latin typeface="+mn-lt"/>
        <a:ea typeface="+mn-ea"/>
        <a:cs typeface="+mn-cs"/>
      </a:defRPr>
    </a:lvl3pPr>
    <a:lvl4pPr marL="1371600" algn="l" rtl="0" eaLnBrk="0" fontAlgn="base" hangingPunct="0">
      <a:spcBef>
        <a:spcPct val="30000"/>
      </a:spcBef>
      <a:spcAft>
        <a:spcPct val="0"/>
      </a:spcAft>
      <a:defRPr sz="1200" kern="1200">
        <a:solidFill>
          <a:schemeClr val="tx1"/>
        </a:solidFill>
        <a:latin typeface="+mn-lt"/>
        <a:ea typeface="+mn-ea"/>
        <a:cs typeface="+mn-cs"/>
      </a:defRPr>
    </a:lvl4pPr>
    <a:lvl5pPr marL="1828800" algn="l" rtl="0" eaLnBrk="0" fontAlgn="base" hangingPunct="0">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3795"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5843"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7891"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8915"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8915"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38915"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2467" name="Rectangle 3"/>
          <p:cNvSpPr>
            <a:spLocks noGrp="1"/>
          </p:cNvSpPr>
          <p:nvPr>
            <p:ph type="body" idx="1"/>
          </p:nvPr>
        </p:nvSpPr>
        <p:spPr bwMode="auto">
          <a:noFill/>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square" numCol="1" anchor="t" anchorCtr="0" compatLnSpc="1">
            <a:prstTxWarp prst="textNoShape">
              <a:avLst/>
            </a:prstTxWarp>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image" Target="../media/image7.jpeg"/><Relationship Id="rId1" Type="http://schemas.openxmlformats.org/officeDocument/2006/relationships/slideMaster" Target="../slideMasters/slideMaster1.xml"/><Relationship Id="rId4" Type="http://schemas.openxmlformats.org/officeDocument/2006/relationships/image" Target="../media/image9.png"/></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pic>
        <p:nvPicPr>
          <p:cNvPr id="4" name="Picture 4" descr="LOGO copy"/>
          <p:cNvPicPr>
            <a:picLocks noChangeAspect="1" noChangeArrowheads="1"/>
          </p:cNvPicPr>
          <p:nvPr/>
        </p:nvPicPr>
        <p:blipFill>
          <a:blip r:embed="rId2" cstate="print">
            <a:clrChange>
              <a:clrFrom>
                <a:srgbClr val="CBE3E3"/>
              </a:clrFrom>
              <a:clrTo>
                <a:srgbClr val="CBE3E3">
                  <a:alpha val="0"/>
                </a:srgbClr>
              </a:clrTo>
            </a:clrChange>
            <a:extLst>
              <a:ext uri="{28A0092B-C50C-407E-A947-70E740481C1C}">
                <a14:useLocalDpi xmlns:a14="http://schemas.microsoft.com/office/drawing/2010/main" xmlns="" val="0"/>
              </a:ext>
            </a:extLst>
          </a:blip>
          <a:srcRect l="11111" t="4305" r="11111" b="9607"/>
          <a:stretch>
            <a:fillRect/>
          </a:stretch>
        </p:blipFill>
        <p:spPr bwMode="auto">
          <a:xfrm>
            <a:off x="3929063" y="0"/>
            <a:ext cx="1133475" cy="1619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5" name="Group 12"/>
          <p:cNvGrpSpPr>
            <a:grpSpLocks/>
          </p:cNvGrpSpPr>
          <p:nvPr/>
        </p:nvGrpSpPr>
        <p:grpSpPr bwMode="auto">
          <a:xfrm>
            <a:off x="2214563" y="5357816"/>
            <a:ext cx="4800600" cy="766759"/>
            <a:chOff x="2057400" y="5357816"/>
            <a:chExt cx="4800600" cy="766884"/>
          </a:xfrm>
          <a:noFill/>
        </p:grpSpPr>
        <p:pic>
          <p:nvPicPr>
            <p:cNvPr id="6" name="Picture 4"/>
            <p:cNvPicPr>
              <a:picLocks noChangeAspect="1" noChangeArrowheads="1"/>
            </p:cNvPicPr>
            <p:nvPr/>
          </p:nvPicPr>
          <p:blipFill>
            <a:blip r:embed="rId3" cstate="print"/>
            <a:srcRect/>
            <a:stretch>
              <a:fillRect/>
            </a:stretch>
          </p:blipFill>
          <p:spPr bwMode="auto">
            <a:xfrm>
              <a:off x="2571755" y="5357816"/>
              <a:ext cx="3600450" cy="523874"/>
            </a:xfrm>
            <a:prstGeom prst="rect">
              <a:avLst/>
            </a:prstGeom>
            <a:grpFill/>
            <a:ln w="9525">
              <a:noFill/>
              <a:miter lim="800000"/>
              <a:headEnd/>
              <a:tailEnd/>
            </a:ln>
          </p:spPr>
        </p:pic>
        <p:pic>
          <p:nvPicPr>
            <p:cNvPr id="7" name="Picture 5"/>
            <p:cNvPicPr>
              <a:picLocks noChangeAspect="1" noChangeArrowheads="1"/>
            </p:cNvPicPr>
            <p:nvPr/>
          </p:nvPicPr>
          <p:blipFill>
            <a:blip r:embed="rId4" cstate="print"/>
            <a:srcRect l="2464" t="17021" r="2618" b="14894"/>
            <a:stretch>
              <a:fillRect/>
            </a:stretch>
          </p:blipFill>
          <p:spPr bwMode="auto">
            <a:xfrm>
              <a:off x="2057400" y="5715000"/>
              <a:ext cx="4800600" cy="409700"/>
            </a:xfrm>
            <a:prstGeom prst="rect">
              <a:avLst/>
            </a:prstGeom>
            <a:grpFill/>
            <a:ln w="9525">
              <a:noFill/>
              <a:miter lim="800000"/>
              <a:headEnd/>
              <a:tailEnd/>
            </a:ln>
          </p:spPr>
        </p:pic>
      </p:grpSp>
      <p:sp>
        <p:nvSpPr>
          <p:cNvPr id="2" name="Title 1"/>
          <p:cNvSpPr>
            <a:spLocks noGrp="1"/>
          </p:cNvSpPr>
          <p:nvPr>
            <p:ph type="ctrTitle"/>
          </p:nvPr>
        </p:nvSpPr>
        <p:spPr>
          <a:xfrm>
            <a:off x="457200" y="2030413"/>
            <a:ext cx="8153400" cy="1470025"/>
          </a:xfrm>
          <a:noFill/>
        </p:spPr>
        <p:txBody>
          <a:bodyPr/>
          <a:lstStyle>
            <a:lvl1pPr>
              <a:defRPr sz="5400" b="1">
                <a:solidFill>
                  <a:srgbClr val="003399"/>
                </a:solidFill>
                <a:latin typeface="Arial" pitchFamily="34" charset="0"/>
                <a:cs typeface="Arial"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914400" y="4367218"/>
            <a:ext cx="7239000" cy="776294"/>
          </a:xfrm>
        </p:spPr>
        <p:txBody>
          <a:bodyPr/>
          <a:lstStyle>
            <a:lvl1pPr marL="0" indent="0" algn="ctr">
              <a:buNone/>
              <a:defRPr b="1">
                <a:solidFill>
                  <a:srgbClr val="1A1C3E"/>
                </a:solidFill>
                <a:latin typeface="Arial" pitchFamily="34" charset="0"/>
                <a:cs typeface="Arial"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Tree>
    <p:extLst>
      <p:ext uri="{BB962C8B-B14F-4D97-AF65-F5344CB8AC3E}">
        <p14:creationId xmlns:p14="http://schemas.microsoft.com/office/powerpoint/2010/main" xmlns="" val="207149176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0" y="-24"/>
            <a:ext cx="9144000" cy="1143000"/>
          </a:xfrm>
        </p:spPr>
        <p:txBody>
          <a:bodyPr/>
          <a:lstStyle/>
          <a:p>
            <a:r>
              <a:rPr lang="en-US"/>
              <a:t>Click to edit Master title style</a:t>
            </a:r>
            <a:endParaRPr lang="en-US" dirty="0"/>
          </a:p>
        </p:txBody>
      </p:sp>
      <p:sp>
        <p:nvSpPr>
          <p:cNvPr id="3" name="Content Placeholder 2"/>
          <p:cNvSpPr>
            <a:spLocks noGrp="1"/>
          </p:cNvSpPr>
          <p:nvPr>
            <p:ph idx="1"/>
          </p:nvPr>
        </p:nvSpPr>
        <p:spPr>
          <a:xfrm>
            <a:off x="285750" y="1447800"/>
            <a:ext cx="8705850" cy="4695825"/>
          </a:xfrm>
        </p:spPr>
        <p:txBody>
          <a:bodyPr/>
          <a:lstStyle>
            <a:lvl3pPr>
              <a:defRPr>
                <a:solidFill>
                  <a:srgbClr val="003399"/>
                </a:solidFill>
              </a:defRPr>
            </a:lvl3pPr>
            <a:lvl4pPr>
              <a:defRPr>
                <a:solidFill>
                  <a:srgbClr val="003399"/>
                </a:solidFill>
              </a:defRPr>
            </a:lvl4pPr>
            <a:lvl5pPr>
              <a:defRPr>
                <a:solidFill>
                  <a:srgbClr val="00339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90555517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xmlns="" val="387511081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ObjAndTx" preserve="1">
  <p:cSld name="Title, 2 Content and Text">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a:t>Click to edit Master title style</a:t>
            </a:r>
          </a:p>
        </p:txBody>
      </p:sp>
      <p:sp>
        <p:nvSpPr>
          <p:cNvPr id="3" name="Content Placeholder 2"/>
          <p:cNvSpPr>
            <a:spLocks noGrp="1"/>
          </p:cNvSpPr>
          <p:nvPr>
            <p:ph sz="quarter" idx="1"/>
          </p:nvPr>
        </p:nvSpPr>
        <p:spPr>
          <a:xfrm>
            <a:off x="152400" y="1066800"/>
            <a:ext cx="4343400" cy="246221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quarter" idx="2"/>
          </p:nvPr>
        </p:nvSpPr>
        <p:spPr>
          <a:xfrm>
            <a:off x="152400" y="3681413"/>
            <a:ext cx="4343400" cy="246221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half" idx="3"/>
          </p:nvPr>
        </p:nvSpPr>
        <p:spPr>
          <a:xfrm>
            <a:off x="4648200" y="1066800"/>
            <a:ext cx="4343400" cy="5076825"/>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xmlns="" val="78944532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14400"/>
          </a:xfrm>
        </p:spPr>
        <p:txBody>
          <a:bodyPr/>
          <a:lstStyle/>
          <a:p>
            <a:r>
              <a:rPr lang="en-US"/>
              <a:t>Click to edit Master title style</a:t>
            </a:r>
          </a:p>
        </p:txBody>
      </p:sp>
      <p:sp>
        <p:nvSpPr>
          <p:cNvPr id="3" name="Table Placeholder 2"/>
          <p:cNvSpPr>
            <a:spLocks noGrp="1"/>
          </p:cNvSpPr>
          <p:nvPr>
            <p:ph type="tbl" idx="1"/>
          </p:nvPr>
        </p:nvSpPr>
        <p:spPr>
          <a:xfrm>
            <a:off x="152400" y="1066800"/>
            <a:ext cx="8839200" cy="5076825"/>
          </a:xfrm>
        </p:spPr>
        <p:txBody>
          <a:bodyPr/>
          <a:lstStyle/>
          <a:p>
            <a:pPr lvl="0"/>
            <a:endParaRPr lang="en-US" noProof="0"/>
          </a:p>
        </p:txBody>
      </p:sp>
    </p:spTree>
    <p:extLst>
      <p:ext uri="{BB962C8B-B14F-4D97-AF65-F5344CB8AC3E}">
        <p14:creationId xmlns:p14="http://schemas.microsoft.com/office/powerpoint/2010/main" xmlns="" val="32501940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0" y="0"/>
            <a:ext cx="9144000" cy="904860"/>
          </a:xfrm>
        </p:spPr>
        <p:txBody>
          <a:bodyPr anchor="t"/>
          <a:lstStyle>
            <a:lvl1pPr marL="0" indent="0" algn="ctr">
              <a:defRPr sz="4000" b="1" cap="none"/>
            </a:lvl1pPr>
          </a:lstStyle>
          <a:p>
            <a:r>
              <a:rPr lang="en-US"/>
              <a:t>Click to edit Master title style</a:t>
            </a:r>
            <a:endParaRPr lang="en-US" dirty="0"/>
          </a:p>
        </p:txBody>
      </p:sp>
      <p:sp>
        <p:nvSpPr>
          <p:cNvPr id="3" name="Text Placeholder 2"/>
          <p:cNvSpPr>
            <a:spLocks noGrp="1"/>
          </p:cNvSpPr>
          <p:nvPr>
            <p:ph type="body" idx="1"/>
          </p:nvPr>
        </p:nvSpPr>
        <p:spPr>
          <a:xfrm>
            <a:off x="228600" y="990600"/>
            <a:ext cx="8486804" cy="5153044"/>
          </a:xfrm>
        </p:spPr>
        <p:txBody>
          <a:bodyPr/>
          <a:lstStyle>
            <a:lvl1pPr marL="0" indent="0" algn="l">
              <a:buNone/>
              <a:defRPr sz="4000">
                <a:solidFill>
                  <a:srgbClr val="0033C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Tree>
    <p:extLst>
      <p:ext uri="{BB962C8B-B14F-4D97-AF65-F5344CB8AC3E}">
        <p14:creationId xmlns:p14="http://schemas.microsoft.com/office/powerpoint/2010/main" xmlns="" val="266575191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solidFill>
                  <a:srgbClr val="003399"/>
                </a:solidFill>
              </a:defRPr>
            </a:lvl3pPr>
            <a:lvl4pPr>
              <a:defRPr sz="1800">
                <a:solidFill>
                  <a:srgbClr val="003399"/>
                </a:solidFill>
              </a:defRPr>
            </a:lvl4pPr>
            <a:lvl5pPr>
              <a:defRPr sz="1800">
                <a:solidFill>
                  <a:srgbClr val="00339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solidFill>
                  <a:srgbClr val="003399"/>
                </a:solidFill>
              </a:defRPr>
            </a:lvl3pPr>
            <a:lvl4pPr>
              <a:defRPr sz="1800">
                <a:solidFill>
                  <a:srgbClr val="003399"/>
                </a:solidFill>
              </a:defRPr>
            </a:lvl4pPr>
            <a:lvl5pPr>
              <a:defRPr sz="1800">
                <a:solidFill>
                  <a:srgbClr val="003399"/>
                </a:solidFill>
              </a:defRPr>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18905043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solidFill>
                  <a:srgbClr val="003399"/>
                </a:solidFill>
              </a:defRPr>
            </a:lvl3pPr>
            <a:lvl4pPr>
              <a:defRPr sz="1600">
                <a:solidFill>
                  <a:srgbClr val="003399"/>
                </a:solidFill>
              </a:defRPr>
            </a:lvl4pPr>
            <a:lvl5pPr>
              <a:defRPr sz="1600">
                <a:solidFill>
                  <a:srgbClr val="003399"/>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solidFill>
                  <a:srgbClr val="003399"/>
                </a:solidFill>
              </a:defRPr>
            </a:lvl3pPr>
            <a:lvl4pPr>
              <a:defRPr sz="1600">
                <a:solidFill>
                  <a:srgbClr val="003399"/>
                </a:solidFill>
              </a:defRPr>
            </a:lvl4pPr>
            <a:lvl5pPr>
              <a:defRPr sz="1600">
                <a:solidFill>
                  <a:srgbClr val="003399"/>
                </a:solidFill>
              </a:defRPr>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267516227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Tree>
    <p:extLst>
      <p:ext uri="{BB962C8B-B14F-4D97-AF65-F5344CB8AC3E}">
        <p14:creationId xmlns:p14="http://schemas.microsoft.com/office/powerpoint/2010/main" xmlns="" val="49067027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solidFill>
                  <a:srgbClr val="003399"/>
                </a:solidFill>
              </a:defRPr>
            </a:lvl3pPr>
            <a:lvl4pPr>
              <a:defRPr sz="2000">
                <a:solidFill>
                  <a:srgbClr val="003399"/>
                </a:solidFill>
              </a:defRPr>
            </a:lvl4pPr>
            <a:lvl5pPr>
              <a:defRPr sz="2000">
                <a:solidFill>
                  <a:srgbClr val="003399"/>
                </a:solidFill>
              </a:defRPr>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xmlns="" val="197666914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en-US" noProof="0"/>
              <a:t>Click icon to add picture</a:t>
            </a:r>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Tree>
    <p:extLst>
      <p:ext uri="{BB962C8B-B14F-4D97-AF65-F5344CB8AC3E}">
        <p14:creationId xmlns:p14="http://schemas.microsoft.com/office/powerpoint/2010/main" xmlns="" val="11197040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lvl3pPr>
              <a:defRPr>
                <a:solidFill>
                  <a:srgbClr val="003399"/>
                </a:solidFill>
              </a:defRPr>
            </a:lvl3pPr>
            <a:lvl4pPr>
              <a:defRPr>
                <a:solidFill>
                  <a:srgbClr val="003399"/>
                </a:solidFill>
              </a:defRPr>
            </a:lvl4pPr>
            <a:lvl5pPr>
              <a:defRPr>
                <a:solidFill>
                  <a:srgbClr val="00339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192516184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07233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lvl3pPr>
              <a:defRPr>
                <a:solidFill>
                  <a:srgbClr val="003399"/>
                </a:solidFill>
              </a:defRPr>
            </a:lvl3pPr>
            <a:lvl4pPr>
              <a:defRPr>
                <a:solidFill>
                  <a:srgbClr val="003399"/>
                </a:solidFill>
              </a:defRPr>
            </a:lvl4pPr>
            <a:lvl5pPr>
              <a:defRPr>
                <a:solidFill>
                  <a:srgbClr val="003399"/>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xmlns="" val="40810524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image" Target="../media/image4.gif"/><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3.jpeg"/><Relationship Id="rId2" Type="http://schemas.openxmlformats.org/officeDocument/2006/relationships/slideLayout" Target="../slideLayouts/slideLayout2.xml"/><Relationship Id="rId16" Type="http://schemas.openxmlformats.org/officeDocument/2006/relationships/image" Target="../media/image2.jpeg"/><Relationship Id="rId20" Type="http://schemas.openxmlformats.org/officeDocument/2006/relationships/image" Target="../media/image6.gi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1.jpeg"/><Relationship Id="rId10" Type="http://schemas.openxmlformats.org/officeDocument/2006/relationships/slideLayout" Target="../slideLayouts/slideLayout10.xml"/><Relationship Id="rId19" Type="http://schemas.openxmlformats.org/officeDocument/2006/relationships/image" Target="../media/image5.gif"/><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5" cstate="print"/>
          <a:srcRect/>
          <a:stretch>
            <a:fillRect/>
          </a:stretch>
        </a:blipFill>
        <a:effectLst/>
      </p:bgPr>
    </p:bg>
    <p:spTree>
      <p:nvGrpSpPr>
        <p:cNvPr id="1" name=""/>
        <p:cNvGrpSpPr/>
        <p:nvPr/>
      </p:nvGrpSpPr>
      <p:grpSpPr>
        <a:xfrm>
          <a:off x="0" y="0"/>
          <a:ext cx="0" cy="0"/>
          <a:chOff x="0" y="0"/>
          <a:chExt cx="0" cy="0"/>
        </a:xfrm>
      </p:grpSpPr>
      <p:pic>
        <p:nvPicPr>
          <p:cNvPr id="11" name="Picture 10" descr="Dock.jpg"/>
          <p:cNvPicPr>
            <a:picLocks noChangeAspect="1"/>
          </p:cNvPicPr>
          <p:nvPr/>
        </p:nvPicPr>
        <p:blipFill>
          <a:blip r:embed="rId16" cstate="print">
            <a:lum bright="57000" contrast="-69000"/>
          </a:blip>
          <a:srcRect t="21547" r="7717" b="34507"/>
          <a:stretch>
            <a:fillRect/>
          </a:stretch>
        </p:blipFill>
        <p:spPr bwMode="auto">
          <a:xfrm>
            <a:off x="1" y="0"/>
            <a:ext cx="9143999" cy="6143644"/>
          </a:xfrm>
          <a:prstGeom prst="rect">
            <a:avLst/>
          </a:prstGeom>
          <a:ln>
            <a:noFill/>
          </a:ln>
          <a:effectLst>
            <a:softEdge rad="112500"/>
          </a:effectLst>
        </p:spPr>
      </p:pic>
      <p:sp>
        <p:nvSpPr>
          <p:cNvPr id="1027" name="Title Placeholder 1"/>
          <p:cNvSpPr>
            <a:spLocks noGrp="1"/>
          </p:cNvSpPr>
          <p:nvPr>
            <p:ph type="title"/>
          </p:nvPr>
        </p:nvSpPr>
        <p:spPr bwMode="auto">
          <a:xfrm>
            <a:off x="0" y="0"/>
            <a:ext cx="9144000" cy="914400"/>
          </a:xfrm>
          <a:prstGeom prst="rect">
            <a:avLst/>
          </a:prstGeom>
          <a:solidFill>
            <a:schemeClr val="accent5">
              <a:lumMod val="60000"/>
              <a:lumOff val="40000"/>
            </a:schemeClr>
          </a:solid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a:t>Click to edit Master title style</a:t>
            </a:r>
            <a:endParaRPr lang="en-US" dirty="0"/>
          </a:p>
        </p:txBody>
      </p:sp>
      <p:sp>
        <p:nvSpPr>
          <p:cNvPr id="1028" name="Text Placeholder 2"/>
          <p:cNvSpPr>
            <a:spLocks noGrp="1"/>
          </p:cNvSpPr>
          <p:nvPr>
            <p:ph type="body" idx="1"/>
          </p:nvPr>
        </p:nvSpPr>
        <p:spPr bwMode="auto">
          <a:xfrm>
            <a:off x="152400" y="1066800"/>
            <a:ext cx="8839200" cy="50768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IN" altLang="en-US"/>
              <a:t>Click to edit Master text styles</a:t>
            </a:r>
          </a:p>
          <a:p>
            <a:pPr lvl="1"/>
            <a:r>
              <a:rPr lang="en-IN" altLang="en-US"/>
              <a:t>Second level</a:t>
            </a:r>
          </a:p>
        </p:txBody>
      </p:sp>
      <p:pic>
        <p:nvPicPr>
          <p:cNvPr id="1029" name="Picture 4" descr="LOGO copy"/>
          <p:cNvPicPr>
            <a:picLocks noChangeAspect="1" noChangeArrowheads="1"/>
          </p:cNvPicPr>
          <p:nvPr/>
        </p:nvPicPr>
        <p:blipFill>
          <a:blip r:embed="rId17" cstate="print">
            <a:clrChange>
              <a:clrFrom>
                <a:srgbClr val="CBE3E3"/>
              </a:clrFrom>
              <a:clrTo>
                <a:srgbClr val="CBE3E3">
                  <a:alpha val="0"/>
                </a:srgbClr>
              </a:clrTo>
            </a:clrChange>
            <a:extLst>
              <a:ext uri="{28A0092B-C50C-407E-A947-70E740481C1C}">
                <a14:useLocalDpi xmlns:a14="http://schemas.microsoft.com/office/drawing/2010/main" xmlns="" val="0"/>
              </a:ext>
            </a:extLst>
          </a:blip>
          <a:srcRect l="11111" t="4305" r="11111" b="9607"/>
          <a:stretch>
            <a:fillRect/>
          </a:stretch>
        </p:blipFill>
        <p:spPr bwMode="auto">
          <a:xfrm>
            <a:off x="98425" y="6286500"/>
            <a:ext cx="401638" cy="5715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pSp>
        <p:nvGrpSpPr>
          <p:cNvPr id="1030" name="Group 9"/>
          <p:cNvGrpSpPr>
            <a:grpSpLocks/>
          </p:cNvGrpSpPr>
          <p:nvPr/>
        </p:nvGrpSpPr>
        <p:grpSpPr bwMode="auto">
          <a:xfrm>
            <a:off x="2428875" y="6429375"/>
            <a:ext cx="4286250" cy="428625"/>
            <a:chOff x="2428860" y="6429396"/>
            <a:chExt cx="4286280" cy="428604"/>
          </a:xfrm>
        </p:grpSpPr>
        <p:pic>
          <p:nvPicPr>
            <p:cNvPr id="13" name="Picture 4"/>
            <p:cNvPicPr>
              <a:picLocks noChangeAspect="1" noChangeArrowheads="1"/>
            </p:cNvPicPr>
            <p:nvPr/>
          </p:nvPicPr>
          <p:blipFill>
            <a:blip r:embed="rId18" cstate="print">
              <a:duotone>
                <a:schemeClr val="accent2">
                  <a:shade val="45000"/>
                  <a:satMod val="135000"/>
                </a:schemeClr>
                <a:prstClr val="white"/>
              </a:duotone>
              <a:lum bright="-19000" contrast="2000"/>
            </a:blip>
            <a:srcRect/>
            <a:stretch>
              <a:fillRect/>
            </a:stretch>
          </p:blipFill>
          <p:spPr bwMode="auto">
            <a:xfrm>
              <a:off x="2857488" y="6429396"/>
              <a:ext cx="3227518" cy="214314"/>
            </a:xfrm>
            <a:prstGeom prst="rect">
              <a:avLst/>
            </a:prstGeom>
            <a:ln>
              <a:solidFill>
                <a:schemeClr val="bg1">
                  <a:alpha val="0"/>
                </a:schemeClr>
              </a:solidFill>
            </a:ln>
            <a:effectLst>
              <a:outerShdw blurRad="292100" dist="139700" dir="2700000" algn="tl" rotWithShape="0">
                <a:srgbClr val="333333">
                  <a:alpha val="65000"/>
                </a:srgbClr>
              </a:outerShdw>
            </a:effectLst>
          </p:spPr>
        </p:pic>
        <p:pic>
          <p:nvPicPr>
            <p:cNvPr id="14" name="Picture 6"/>
            <p:cNvPicPr>
              <a:picLocks noChangeAspect="1" noChangeArrowheads="1"/>
            </p:cNvPicPr>
            <p:nvPr/>
          </p:nvPicPr>
          <p:blipFill>
            <a:blip r:embed="rId19" cstate="print">
              <a:duotone>
                <a:schemeClr val="accent2">
                  <a:shade val="45000"/>
                  <a:satMod val="135000"/>
                </a:schemeClr>
                <a:prstClr val="white"/>
              </a:duotone>
              <a:lum bright="-19000" contrast="2000"/>
            </a:blip>
            <a:srcRect/>
            <a:stretch>
              <a:fillRect/>
            </a:stretch>
          </p:blipFill>
          <p:spPr bwMode="auto">
            <a:xfrm>
              <a:off x="2428860" y="6572272"/>
              <a:ext cx="4286280" cy="285728"/>
            </a:xfrm>
            <a:prstGeom prst="rect">
              <a:avLst/>
            </a:prstGeom>
            <a:noFill/>
            <a:ln w="9525">
              <a:solidFill>
                <a:schemeClr val="bg1">
                  <a:alpha val="0"/>
                </a:schemeClr>
              </a:solidFill>
              <a:miter lim="800000"/>
              <a:headEnd/>
              <a:tailEnd/>
            </a:ln>
            <a:effectLst/>
          </p:spPr>
        </p:pic>
      </p:grpSp>
      <p:cxnSp>
        <p:nvCxnSpPr>
          <p:cNvPr id="16" name="Straight Connector 15"/>
          <p:cNvCxnSpPr/>
          <p:nvPr/>
        </p:nvCxnSpPr>
        <p:spPr>
          <a:xfrm>
            <a:off x="1285875" y="6286500"/>
            <a:ext cx="6357938" cy="1588"/>
          </a:xfrm>
          <a:prstGeom prst="line">
            <a:avLst/>
          </a:prstGeom>
          <a:ln w="25400"/>
        </p:spPr>
        <p:style>
          <a:lnRef idx="1">
            <a:schemeClr val="accent1"/>
          </a:lnRef>
          <a:fillRef idx="0">
            <a:schemeClr val="accent1"/>
          </a:fillRef>
          <a:effectRef idx="0">
            <a:schemeClr val="accent1"/>
          </a:effectRef>
          <a:fontRef idx="minor">
            <a:schemeClr val="tx1"/>
          </a:fontRef>
        </p:style>
      </p:cxnSp>
      <p:pic>
        <p:nvPicPr>
          <p:cNvPr id="1032" name="Picture 11" descr="G:\presentfor\rain-thunder.gif"/>
          <p:cNvPicPr>
            <a:picLocks noChangeAspect="1" noChangeArrowheads="1" noCrop="1"/>
          </p:cNvPicPr>
          <p:nvPr/>
        </p:nvPicPr>
        <p:blipFill>
          <a:blip r:embed="rId20" cstate="print">
            <a:extLst>
              <a:ext uri="{28A0092B-C50C-407E-A947-70E740481C1C}">
                <a14:useLocalDpi xmlns:a14="http://schemas.microsoft.com/office/drawing/2010/main" xmlns="" val="0"/>
              </a:ext>
            </a:extLst>
          </a:blip>
          <a:srcRect/>
          <a:stretch>
            <a:fillRect/>
          </a:stretch>
        </p:blipFill>
        <p:spPr bwMode="auto">
          <a:xfrm>
            <a:off x="8286750" y="6323013"/>
            <a:ext cx="714375" cy="463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 bg1="dk1" tx1="lt1" bg2="dk2" tx2="lt2" accent1="accent1" accent2="accent2" accent3="accent3" accent4="accent4" accent5="accent5" accent6="accent6" hlink="hlink" folHlink="folHlink"/>
  <p:sldLayoutIdLst>
    <p:sldLayoutId id="2147483794" r:id="rId1"/>
    <p:sldLayoutId id="2147483793" r:id="rId2"/>
    <p:sldLayoutId id="2147483792" r:id="rId3"/>
    <p:sldLayoutId id="2147483791" r:id="rId4"/>
    <p:sldLayoutId id="2147483790" r:id="rId5"/>
    <p:sldLayoutId id="2147483789" r:id="rId6"/>
    <p:sldLayoutId id="2147483788" r:id="rId7"/>
    <p:sldLayoutId id="2147483787" r:id="rId8"/>
    <p:sldLayoutId id="2147483786" r:id="rId9"/>
    <p:sldLayoutId id="2147483785" r:id="rId10"/>
    <p:sldLayoutId id="2147483784" r:id="rId11"/>
    <p:sldLayoutId id="2147483783" r:id="rId12"/>
    <p:sldLayoutId id="2147483782" r:id="rId13"/>
  </p:sldLayoutIdLst>
  <p:txStyles>
    <p:titleStyle>
      <a:lvl1pPr algn="ctr" rtl="0" eaLnBrk="0" fontAlgn="base" hangingPunct="0">
        <a:spcBef>
          <a:spcPct val="0"/>
        </a:spcBef>
        <a:spcAft>
          <a:spcPct val="0"/>
        </a:spcAft>
        <a:defRPr sz="4400" b="1" kern="1200">
          <a:solidFill>
            <a:schemeClr val="tx1"/>
          </a:solidFill>
          <a:latin typeface="Arial" pitchFamily="34" charset="0"/>
          <a:ea typeface="+mj-ea"/>
          <a:cs typeface="Arial" pitchFamily="34" charset="0"/>
        </a:defRPr>
      </a:lvl1pPr>
      <a:lvl2pPr algn="ctr" rtl="0" eaLnBrk="0" fontAlgn="base" hangingPunct="0">
        <a:spcBef>
          <a:spcPct val="0"/>
        </a:spcBef>
        <a:spcAft>
          <a:spcPct val="0"/>
        </a:spcAft>
        <a:defRPr sz="4400" b="1">
          <a:solidFill>
            <a:schemeClr val="tx1"/>
          </a:solidFill>
          <a:latin typeface="Arial" charset="0"/>
          <a:cs typeface="Arial" charset="0"/>
        </a:defRPr>
      </a:lvl2pPr>
      <a:lvl3pPr algn="ctr" rtl="0" eaLnBrk="0" fontAlgn="base" hangingPunct="0">
        <a:spcBef>
          <a:spcPct val="0"/>
        </a:spcBef>
        <a:spcAft>
          <a:spcPct val="0"/>
        </a:spcAft>
        <a:defRPr sz="4400" b="1">
          <a:solidFill>
            <a:schemeClr val="tx1"/>
          </a:solidFill>
          <a:latin typeface="Arial" charset="0"/>
          <a:cs typeface="Arial" charset="0"/>
        </a:defRPr>
      </a:lvl3pPr>
      <a:lvl4pPr algn="ctr" rtl="0" eaLnBrk="0" fontAlgn="base" hangingPunct="0">
        <a:spcBef>
          <a:spcPct val="0"/>
        </a:spcBef>
        <a:spcAft>
          <a:spcPct val="0"/>
        </a:spcAft>
        <a:defRPr sz="4400" b="1">
          <a:solidFill>
            <a:schemeClr val="tx1"/>
          </a:solidFill>
          <a:latin typeface="Arial" charset="0"/>
          <a:cs typeface="Arial" charset="0"/>
        </a:defRPr>
      </a:lvl4pPr>
      <a:lvl5pPr algn="ctr" rtl="0" eaLnBrk="0" fontAlgn="base" hangingPunct="0">
        <a:spcBef>
          <a:spcPct val="0"/>
        </a:spcBef>
        <a:spcAft>
          <a:spcPct val="0"/>
        </a:spcAft>
        <a:defRPr sz="4400" b="1">
          <a:solidFill>
            <a:schemeClr val="tx1"/>
          </a:solidFill>
          <a:latin typeface="Arial" charset="0"/>
          <a:cs typeface="Arial" charset="0"/>
        </a:defRPr>
      </a:lvl5pPr>
      <a:lvl6pPr marL="457200" algn="ctr" rtl="0" eaLnBrk="1" fontAlgn="base" hangingPunct="1">
        <a:spcBef>
          <a:spcPct val="0"/>
        </a:spcBef>
        <a:spcAft>
          <a:spcPct val="0"/>
        </a:spcAft>
        <a:defRPr sz="4800" b="1">
          <a:solidFill>
            <a:srgbClr val="090355"/>
          </a:solidFill>
          <a:latin typeface="Arial" charset="0"/>
          <a:cs typeface="Arial" charset="0"/>
        </a:defRPr>
      </a:lvl6pPr>
      <a:lvl7pPr marL="914400" algn="ctr" rtl="0" eaLnBrk="1" fontAlgn="base" hangingPunct="1">
        <a:spcBef>
          <a:spcPct val="0"/>
        </a:spcBef>
        <a:spcAft>
          <a:spcPct val="0"/>
        </a:spcAft>
        <a:defRPr sz="4800" b="1">
          <a:solidFill>
            <a:srgbClr val="090355"/>
          </a:solidFill>
          <a:latin typeface="Arial" charset="0"/>
          <a:cs typeface="Arial" charset="0"/>
        </a:defRPr>
      </a:lvl7pPr>
      <a:lvl8pPr marL="1371600" algn="ctr" rtl="0" eaLnBrk="1" fontAlgn="base" hangingPunct="1">
        <a:spcBef>
          <a:spcPct val="0"/>
        </a:spcBef>
        <a:spcAft>
          <a:spcPct val="0"/>
        </a:spcAft>
        <a:defRPr sz="4800" b="1">
          <a:solidFill>
            <a:srgbClr val="090355"/>
          </a:solidFill>
          <a:latin typeface="Arial" charset="0"/>
          <a:cs typeface="Arial" charset="0"/>
        </a:defRPr>
      </a:lvl8pPr>
      <a:lvl9pPr marL="1828800" algn="ctr" rtl="0" eaLnBrk="1" fontAlgn="base" hangingPunct="1">
        <a:spcBef>
          <a:spcPct val="0"/>
        </a:spcBef>
        <a:spcAft>
          <a:spcPct val="0"/>
        </a:spcAft>
        <a:defRPr sz="4800" b="1">
          <a:solidFill>
            <a:srgbClr val="090355"/>
          </a:solidFill>
          <a:latin typeface="Arial" charset="0"/>
          <a:cs typeface="Arial" charset="0"/>
        </a:defRPr>
      </a:lvl9pPr>
    </p:titleStyle>
    <p:bodyStyle>
      <a:lvl1pPr marL="342900" indent="-342900" algn="l" rtl="0" eaLnBrk="0" fontAlgn="base" hangingPunct="0">
        <a:spcBef>
          <a:spcPct val="20000"/>
        </a:spcBef>
        <a:spcAft>
          <a:spcPct val="0"/>
        </a:spcAft>
        <a:buFont typeface="Wingdings" pitchFamily="2" charset="2"/>
        <a:buChar char="v"/>
        <a:defRPr sz="3200" b="1" kern="1200">
          <a:solidFill>
            <a:srgbClr val="003399"/>
          </a:solidFill>
          <a:latin typeface="Arial" pitchFamily="34" charset="0"/>
          <a:ea typeface="+mn-ea"/>
          <a:cs typeface="Arial" pitchFamily="34" charset="0"/>
        </a:defRPr>
      </a:lvl1pPr>
      <a:lvl2pPr marL="742950" indent="-285750" algn="l" rtl="0" eaLnBrk="0" fontAlgn="base" hangingPunct="0">
        <a:spcBef>
          <a:spcPct val="20000"/>
        </a:spcBef>
        <a:spcAft>
          <a:spcPct val="0"/>
        </a:spcAft>
        <a:buFont typeface="Wingdings" pitchFamily="2" charset="2"/>
        <a:buChar char="§"/>
        <a:defRPr sz="3200" b="1" kern="1200">
          <a:solidFill>
            <a:srgbClr val="003399"/>
          </a:solidFill>
          <a:latin typeface="Arial" pitchFamily="34" charset="0"/>
          <a:ea typeface="+mn-ea"/>
          <a:cs typeface="Arial" pitchFamily="34" charset="0"/>
        </a:defRPr>
      </a:lvl2pPr>
      <a:lvl3pPr marL="1143000" indent="-228600" algn="l" rtl="0" eaLnBrk="0" fontAlgn="base" hangingPunct="0">
        <a:spcBef>
          <a:spcPct val="20000"/>
        </a:spcBef>
        <a:spcAft>
          <a:spcPct val="0"/>
        </a:spcAft>
        <a:buFont typeface="Arial" charset="0"/>
        <a:buChar char="•"/>
        <a:defRPr sz="2400" b="1" kern="1200">
          <a:solidFill>
            <a:schemeClr val="tx1"/>
          </a:solidFill>
          <a:latin typeface="Arial" pitchFamily="34" charset="0"/>
          <a:ea typeface="+mn-ea"/>
          <a:cs typeface="Arial" pitchFamily="34" charset="0"/>
        </a:defRPr>
      </a:lvl3pPr>
      <a:lvl4pPr marL="1600200" indent="-228600" algn="l" rtl="0" eaLnBrk="0" fontAlgn="base" hangingPunct="0">
        <a:spcBef>
          <a:spcPct val="20000"/>
        </a:spcBef>
        <a:spcAft>
          <a:spcPct val="0"/>
        </a:spcAft>
        <a:buFont typeface="Arial" charset="0"/>
        <a:buChar char="–"/>
        <a:defRPr sz="2000" b="1" kern="1200">
          <a:solidFill>
            <a:schemeClr val="tx1"/>
          </a:solidFill>
          <a:latin typeface="Arial" pitchFamily="34" charset="0"/>
          <a:ea typeface="+mn-ea"/>
          <a:cs typeface="Arial" pitchFamily="34" charset="0"/>
        </a:defRPr>
      </a:lvl4pPr>
      <a:lvl5pPr marL="2057400" indent="-228600" algn="l" rtl="0" eaLnBrk="0" fontAlgn="base" hangingPunct="0">
        <a:spcBef>
          <a:spcPct val="20000"/>
        </a:spcBef>
        <a:spcAft>
          <a:spcPct val="0"/>
        </a:spcAft>
        <a:buFont typeface="Arial" charset="0"/>
        <a:buChar char="»"/>
        <a:defRPr sz="2000" b="1" kern="1200">
          <a:solidFill>
            <a:schemeClr val="tx1"/>
          </a:solidFill>
          <a:latin typeface="Arial" pitchFamily="34" charset="0"/>
          <a:ea typeface="+mn-ea"/>
          <a:cs typeface="Arial" pitchFamily="34" charset="0"/>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0.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0.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0.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ctrTitle"/>
          </p:nvPr>
        </p:nvSpPr>
        <p:spPr>
          <a:xfrm>
            <a:off x="468313" y="2205038"/>
            <a:ext cx="8070850" cy="2808138"/>
          </a:xfrm>
          <a:noFill/>
          <a:extLst>
            <a:ext uri="{909E8E84-426E-40DD-AFC4-6F175D3DCCD1}">
              <a14:hiddenFill xmlns:a14="http://schemas.microsoft.com/office/drawing/2010/main" xmlns="">
                <a:solidFill>
                  <a:srgbClr val="93CDDD"/>
                </a:solidFill>
              </a14:hiddenFill>
            </a:ext>
          </a:extLst>
        </p:spPr>
        <p:txBody>
          <a:bodyPr/>
          <a:lstStyle/>
          <a:p>
            <a:pPr eaLnBrk="1" hangingPunct="1"/>
            <a:r>
              <a:rPr lang="en-IN" altLang="en-US" sz="4000" dirty="0" smtClean="0">
                <a:solidFill>
                  <a:srgbClr val="0000FF"/>
                </a:solidFill>
                <a:latin typeface="Arial" charset="0"/>
                <a:cs typeface="Arial" charset="0"/>
              </a:rPr>
              <a:t>Responding to Challenges Beyond the New </a:t>
            </a:r>
            <a:r>
              <a:rPr lang="en-IN" altLang="en-US" sz="4000" dirty="0" smtClean="0">
                <a:solidFill>
                  <a:srgbClr val="0000FF"/>
                </a:solidFill>
                <a:latin typeface="Arial" charset="0"/>
                <a:cs typeface="Arial" charset="0"/>
              </a:rPr>
              <a:t>Normal</a:t>
            </a:r>
            <a:r>
              <a:rPr lang="en-US" altLang="en-US" sz="4400" i="1" dirty="0">
                <a:solidFill>
                  <a:srgbClr val="0000FF"/>
                </a:solidFill>
                <a:latin typeface="Arial" charset="0"/>
                <a:cs typeface="Arial" charset="0"/>
              </a:rPr>
              <a:t/>
            </a:r>
            <a:br>
              <a:rPr lang="en-US" altLang="en-US" sz="4400" i="1" dirty="0">
                <a:solidFill>
                  <a:srgbClr val="0000FF"/>
                </a:solidFill>
                <a:latin typeface="Arial" charset="0"/>
                <a:cs typeface="Arial" charset="0"/>
              </a:rPr>
            </a:br>
            <a:r>
              <a:rPr lang="en-US" altLang="en-US" sz="3200" i="1" dirty="0" smtClean="0">
                <a:solidFill>
                  <a:srgbClr val="0000FF"/>
                </a:solidFill>
                <a:latin typeface="Arial" charset="0"/>
                <a:cs typeface="Arial" charset="0"/>
              </a:rPr>
              <a:t>WMO regional training centre</a:t>
            </a:r>
            <a:r>
              <a:rPr lang="en-US" altLang="en-US" sz="3200" i="1" dirty="0" smtClean="0">
                <a:solidFill>
                  <a:srgbClr val="0000FF"/>
                </a:solidFill>
                <a:latin typeface="Arial" charset="0"/>
                <a:cs typeface="Arial" charset="0"/>
              </a:rPr>
              <a:t>, </a:t>
            </a:r>
            <a:r>
              <a:rPr lang="en-US" altLang="en-US" sz="3200" i="1" cap="small" dirty="0" smtClean="0">
                <a:solidFill>
                  <a:srgbClr val="0000FF"/>
                </a:solidFill>
                <a:latin typeface="Arial" charset="0"/>
                <a:cs typeface="Arial" charset="0"/>
              </a:rPr>
              <a:t>new </a:t>
            </a:r>
            <a:r>
              <a:rPr lang="en-US" altLang="en-US" sz="3200" i="1" cap="small" dirty="0" err="1" smtClean="0">
                <a:solidFill>
                  <a:srgbClr val="0000FF"/>
                </a:solidFill>
                <a:latin typeface="Arial" charset="0"/>
                <a:cs typeface="Arial" charset="0"/>
              </a:rPr>
              <a:t>delhi</a:t>
            </a:r>
            <a:r>
              <a:rPr lang="en-US" altLang="en-US" sz="3200" i="1" cap="small" dirty="0" smtClean="0">
                <a:solidFill>
                  <a:srgbClr val="0000FF"/>
                </a:solidFill>
                <a:latin typeface="Arial" charset="0"/>
                <a:cs typeface="Arial" charset="0"/>
              </a:rPr>
              <a:t> </a:t>
            </a:r>
            <a:r>
              <a:rPr lang="en-US" altLang="en-US" sz="3200" i="1" cap="small" dirty="0" smtClean="0">
                <a:solidFill>
                  <a:srgbClr val="0000FF"/>
                </a:solidFill>
                <a:latin typeface="Arial" charset="0"/>
                <a:cs typeface="Arial" charset="0"/>
              </a:rPr>
              <a:t/>
            </a:r>
            <a:br>
              <a:rPr lang="en-US" altLang="en-US" sz="3200" i="1" cap="small" dirty="0" smtClean="0">
                <a:solidFill>
                  <a:srgbClr val="0000FF"/>
                </a:solidFill>
                <a:latin typeface="Arial" charset="0"/>
                <a:cs typeface="Arial" charset="0"/>
              </a:rPr>
            </a:br>
            <a:r>
              <a:rPr lang="en-US" altLang="en-US" sz="3200" i="1" dirty="0" smtClean="0">
                <a:solidFill>
                  <a:srgbClr val="0000FF"/>
                </a:solidFill>
                <a:latin typeface="Arial" charset="0"/>
                <a:cs typeface="Arial" charset="0"/>
              </a:rPr>
              <a:t>IMD,INDIA</a:t>
            </a:r>
            <a:endParaRPr lang="en-IN" altLang="en-US" sz="3200" i="1" dirty="0">
              <a:solidFill>
                <a:srgbClr val="0000FF"/>
              </a:solidFill>
              <a:latin typeface="Arial" charset="0"/>
              <a:cs typeface="Arial" charset="0"/>
            </a:endParaRPr>
          </a:p>
        </p:txBody>
      </p:sp>
      <p:sp>
        <p:nvSpPr>
          <p:cNvPr id="3075" name="Subtitle 2"/>
          <p:cNvSpPr>
            <a:spLocks noGrp="1"/>
          </p:cNvSpPr>
          <p:nvPr>
            <p:ph type="subTitle" idx="1"/>
          </p:nvPr>
        </p:nvSpPr>
        <p:spPr>
          <a:xfrm>
            <a:off x="642910" y="1714488"/>
            <a:ext cx="7858180" cy="4429156"/>
          </a:xfrm>
        </p:spPr>
        <p:txBody>
          <a:bodyPr/>
          <a:lstStyle/>
          <a:p>
            <a:pPr eaLnBrk="1" hangingPunct="1"/>
            <a:r>
              <a:rPr lang="en-US" altLang="en-US" dirty="0">
                <a:solidFill>
                  <a:schemeClr val="accent2"/>
                </a:solidFill>
                <a:latin typeface="Arial" charset="0"/>
                <a:cs typeface="Arial" charset="0"/>
              </a:rPr>
              <a:t/>
            </a:r>
            <a:br>
              <a:rPr lang="en-US" altLang="en-US" dirty="0">
                <a:solidFill>
                  <a:schemeClr val="accent2"/>
                </a:solidFill>
                <a:latin typeface="Arial" charset="0"/>
                <a:cs typeface="Arial" charset="0"/>
              </a:rPr>
            </a:br>
            <a:endParaRPr lang="en-IN" altLang="en-US" sz="2800" dirty="0">
              <a:latin typeface="Arial" charset="0"/>
              <a:cs typeface="Arial"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Flow plan</a:t>
            </a:r>
            <a:endParaRPr lang="en-IN" dirty="0"/>
          </a:p>
        </p:txBody>
      </p:sp>
      <p:sp>
        <p:nvSpPr>
          <p:cNvPr id="3" name="Text Placeholder 2"/>
          <p:cNvSpPr>
            <a:spLocks noGrp="1"/>
          </p:cNvSpPr>
          <p:nvPr>
            <p:ph type="body" idx="1"/>
          </p:nvPr>
        </p:nvSpPr>
        <p:spPr>
          <a:xfrm>
            <a:off x="328598" y="1525724"/>
            <a:ext cx="8486804" cy="3806552"/>
          </a:xfrm>
        </p:spPr>
        <p:txBody>
          <a:bodyPr/>
          <a:lstStyle/>
          <a:p>
            <a:pPr>
              <a:buFont typeface="Arial" pitchFamily="34" charset="0"/>
              <a:buChar char="•"/>
            </a:pPr>
            <a:r>
              <a:rPr lang="en-US" dirty="0">
                <a:solidFill>
                  <a:srgbClr val="003399"/>
                </a:solidFill>
              </a:rPr>
              <a:t>Background and commitment</a:t>
            </a:r>
          </a:p>
          <a:p>
            <a:pPr>
              <a:buFont typeface="Arial" pitchFamily="34" charset="0"/>
              <a:buChar char="•"/>
            </a:pPr>
            <a:r>
              <a:rPr lang="en-US" dirty="0">
                <a:solidFill>
                  <a:srgbClr val="003399"/>
                </a:solidFill>
              </a:rPr>
              <a:t>Training schedule</a:t>
            </a:r>
          </a:p>
          <a:p>
            <a:pPr>
              <a:buFont typeface="Arial" pitchFamily="34" charset="0"/>
              <a:buChar char="•"/>
            </a:pPr>
            <a:r>
              <a:rPr lang="en-US" dirty="0">
                <a:solidFill>
                  <a:srgbClr val="003399"/>
                </a:solidFill>
              </a:rPr>
              <a:t>Methodology adopted</a:t>
            </a:r>
          </a:p>
          <a:p>
            <a:pPr>
              <a:buFont typeface="Arial" pitchFamily="34" charset="0"/>
              <a:buChar char="•"/>
            </a:pPr>
            <a:r>
              <a:rPr lang="en-US" dirty="0">
                <a:solidFill>
                  <a:srgbClr val="003399"/>
                </a:solidFill>
              </a:rPr>
              <a:t>Feedback </a:t>
            </a:r>
          </a:p>
          <a:p>
            <a:pPr>
              <a:buFont typeface="Arial" pitchFamily="34" charset="0"/>
              <a:buChar char="•"/>
            </a:pPr>
            <a:r>
              <a:rPr lang="en-US" dirty="0">
                <a:solidFill>
                  <a:srgbClr val="003399"/>
                </a:solidFill>
              </a:rPr>
              <a:t>Challenges and Future plan</a:t>
            </a:r>
            <a:endParaRPr lang="en-IN" dirty="0">
              <a:solidFill>
                <a:srgbClr val="00339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Rectangle 2"/>
          <p:cNvSpPr>
            <a:spLocks noGrp="1"/>
          </p:cNvSpPr>
          <p:nvPr>
            <p:ph type="title"/>
          </p:nvPr>
        </p:nvSpPr>
        <p:spPr>
          <a:xfrm>
            <a:off x="0" y="0"/>
            <a:ext cx="9144000" cy="914400"/>
          </a:xfrm>
        </p:spPr>
        <p:txBody>
          <a:bodyPr/>
          <a:lstStyle/>
          <a:p>
            <a:r>
              <a:rPr lang="en-US" altLang="en-US" sz="2400" dirty="0">
                <a:latin typeface="Arial" charset="0"/>
                <a:cs typeface="Arial" charset="0"/>
              </a:rPr>
              <a:t>Background &amp; Commitments</a:t>
            </a:r>
          </a:p>
        </p:txBody>
      </p:sp>
      <p:sp>
        <p:nvSpPr>
          <p:cNvPr id="5123" name="Rectangle 3"/>
          <p:cNvSpPr>
            <a:spLocks noGrp="1"/>
          </p:cNvSpPr>
          <p:nvPr>
            <p:ph type="body" idx="1"/>
          </p:nvPr>
        </p:nvSpPr>
        <p:spPr>
          <a:xfrm>
            <a:off x="152400" y="980728"/>
            <a:ext cx="8839200" cy="5076825"/>
          </a:xfrm>
        </p:spPr>
        <p:txBody>
          <a:bodyPr/>
          <a:lstStyle/>
          <a:p>
            <a:pPr algn="just"/>
            <a:r>
              <a:rPr lang="en-US" altLang="en-US" sz="2400" b="0" dirty="0">
                <a:latin typeface="Arial" charset="0"/>
                <a:cs typeface="Arial" charset="0"/>
              </a:rPr>
              <a:t>India Meteorological Department (IMD) is one of the oldest government scientific service departments in India.</a:t>
            </a:r>
          </a:p>
          <a:p>
            <a:pPr algn="just"/>
            <a:r>
              <a:rPr lang="en-US" altLang="en-US" sz="2400" b="0" dirty="0">
                <a:latin typeface="Arial" charset="0"/>
                <a:cs typeface="Arial" charset="0"/>
              </a:rPr>
              <a:t>IMD is the principal government agency in all matters relating to Hydrology, Meteorology, Seismology and allied subjects. </a:t>
            </a:r>
          </a:p>
          <a:p>
            <a:pPr algn="just"/>
            <a:r>
              <a:rPr lang="en-US" altLang="en-US" sz="2400" b="0" dirty="0">
                <a:latin typeface="Arial" charset="0"/>
                <a:cs typeface="Arial" charset="0"/>
              </a:rPr>
              <a:t>A formal training course started in 1977 to train IMD personnel. </a:t>
            </a:r>
          </a:p>
          <a:p>
            <a:pPr algn="just">
              <a:lnSpc>
                <a:spcPct val="80000"/>
              </a:lnSpc>
            </a:pPr>
            <a:r>
              <a:rPr lang="en-US" altLang="en-US" sz="2400" b="0" dirty="0">
                <a:latin typeface="Arial" charset="0"/>
                <a:cs typeface="Arial" charset="0"/>
              </a:rPr>
              <a:t>In mid seventies, training at New Delhi for Upper Air Instrumentation and Meteorological Telecommunication started. </a:t>
            </a:r>
          </a:p>
          <a:p>
            <a:pPr algn="just">
              <a:lnSpc>
                <a:spcPct val="80000"/>
              </a:lnSpc>
            </a:pPr>
            <a:r>
              <a:rPr lang="en-US" altLang="en-US" sz="2400" b="0" dirty="0">
                <a:latin typeface="Arial" charset="0"/>
                <a:cs typeface="Arial" charset="0"/>
              </a:rPr>
              <a:t>The WMO Executive Council at its thirty-eighth session approved the designation of the training facilities of India Meteorological Department at New Delhi and </a:t>
            </a:r>
            <a:r>
              <a:rPr lang="en-US" altLang="en-US" sz="2400" b="0" dirty="0" err="1">
                <a:latin typeface="Arial" charset="0"/>
                <a:cs typeface="Arial" charset="0"/>
              </a:rPr>
              <a:t>Pune</a:t>
            </a:r>
            <a:r>
              <a:rPr lang="en-US" altLang="en-US" sz="2400" b="0" dirty="0">
                <a:latin typeface="Arial" charset="0"/>
                <a:cs typeface="Arial" charset="0"/>
              </a:rPr>
              <a:t> as WMO Regional Meteorological Training Centre (RMTC) for the Regional Association II (Asia) &amp; V in the year 1986.  </a:t>
            </a:r>
          </a:p>
          <a:p>
            <a:pPr algn="just"/>
            <a:endParaRPr lang="en-US" altLang="en-US" sz="2400" b="0" dirty="0">
              <a:latin typeface="Arial" charset="0"/>
              <a:cs typeface="Arial" charset="0"/>
            </a:endParaRPr>
          </a:p>
          <a:p>
            <a:pPr marL="0" indent="0" algn="just">
              <a:buNone/>
            </a:pPr>
            <a:endParaRPr lang="en-US" altLang="en-US" sz="2400" b="0" dirty="0">
              <a:latin typeface="Arial" charset="0"/>
              <a:cs typeface="Arial"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4"/>
            <a:ext cx="9144000" cy="642942"/>
          </a:xfrm>
        </p:spPr>
        <p:txBody>
          <a:bodyPr/>
          <a:lstStyle/>
          <a:p>
            <a:r>
              <a:rPr lang="en-US" sz="2800" dirty="0"/>
              <a:t>Training schedule</a:t>
            </a:r>
            <a:endParaRPr lang="en-IN" sz="2800" dirty="0"/>
          </a:p>
        </p:txBody>
      </p:sp>
      <p:sp>
        <p:nvSpPr>
          <p:cNvPr id="3" name="Content Placeholder 2"/>
          <p:cNvSpPr>
            <a:spLocks noGrp="1"/>
          </p:cNvSpPr>
          <p:nvPr>
            <p:ph idx="1"/>
          </p:nvPr>
        </p:nvSpPr>
        <p:spPr>
          <a:xfrm>
            <a:off x="285720" y="714356"/>
            <a:ext cx="8643968" cy="5214955"/>
          </a:xfrm>
        </p:spPr>
        <p:txBody>
          <a:bodyPr/>
          <a:lstStyle/>
          <a:p>
            <a:pPr algn="just">
              <a:lnSpc>
                <a:spcPct val="90000"/>
              </a:lnSpc>
            </a:pPr>
            <a:r>
              <a:rPr lang="en-US" sz="2400" b="0" dirty="0"/>
              <a:t>RTC New Delhi conducts Advance Training Course in MI&amp;IS bi-annually, usually, starting April &amp; October every year. This year it was scheduled from second week of April 2020.</a:t>
            </a:r>
          </a:p>
          <a:p>
            <a:pPr algn="just">
              <a:lnSpc>
                <a:spcPct val="90000"/>
              </a:lnSpc>
            </a:pPr>
            <a:r>
              <a:rPr lang="en-US" sz="2400" b="0" dirty="0"/>
              <a:t>Due to COVID-19 pandemic situation, it could not be conducted as per  scheduled time.  However, later on  it was decided to conduct the same training in distance learning mode in place of classroom mode. </a:t>
            </a:r>
          </a:p>
          <a:p>
            <a:pPr algn="just">
              <a:lnSpc>
                <a:spcPct val="90000"/>
              </a:lnSpc>
            </a:pPr>
            <a:r>
              <a:rPr lang="en-US" sz="2400" b="0" dirty="0"/>
              <a:t>E-learning (phase-I) started  from 10</a:t>
            </a:r>
            <a:r>
              <a:rPr lang="en-US" sz="2400" b="0" baseline="30000" dirty="0"/>
              <a:t>th</a:t>
            </a:r>
            <a:r>
              <a:rPr lang="en-US" sz="2400" b="0" dirty="0"/>
              <a:t> August, 2020 followed by orientation </a:t>
            </a:r>
            <a:r>
              <a:rPr lang="en-US" sz="2400" b="0" dirty="0" err="1"/>
              <a:t>programme</a:t>
            </a:r>
            <a:r>
              <a:rPr lang="en-US" sz="2400" b="0" dirty="0"/>
              <a:t> from 28</a:t>
            </a:r>
            <a:r>
              <a:rPr lang="en-US" sz="2400" b="0" baseline="30000" dirty="0"/>
              <a:t>th</a:t>
            </a:r>
            <a:r>
              <a:rPr lang="en-US" sz="2400" b="0" dirty="0"/>
              <a:t> Sept, 2020.</a:t>
            </a:r>
          </a:p>
          <a:p>
            <a:pPr algn="just">
              <a:lnSpc>
                <a:spcPct val="90000"/>
              </a:lnSpc>
            </a:pPr>
            <a:r>
              <a:rPr lang="en-US" sz="2400" b="0" dirty="0"/>
              <a:t>Mid term examination conducted on 09/10/2020.</a:t>
            </a:r>
          </a:p>
          <a:p>
            <a:pPr algn="just">
              <a:lnSpc>
                <a:spcPct val="90000"/>
              </a:lnSpc>
            </a:pPr>
            <a:r>
              <a:rPr lang="en-US" sz="2400" b="0" dirty="0"/>
              <a:t>Online classes in lieu of classroom </a:t>
            </a:r>
            <a:r>
              <a:rPr lang="en-US" sz="2400" b="0" dirty="0" err="1"/>
              <a:t>programme</a:t>
            </a:r>
            <a:r>
              <a:rPr lang="en-US" sz="2400" b="0" dirty="0"/>
              <a:t> (phase -II) has been started from 12/10/2020 and scheduled to complete by 29 Jan, 2021 followed by final exam in first week of Feb,2021.</a:t>
            </a:r>
          </a:p>
          <a:p>
            <a:pPr algn="just">
              <a:lnSpc>
                <a:spcPct val="90000"/>
              </a:lnSpc>
            </a:pPr>
            <a:endParaRPr lang="en-US" sz="2400" b="0" dirty="0"/>
          </a:p>
          <a:p>
            <a:pPr marL="0" indent="0">
              <a:buNone/>
            </a:pPr>
            <a:endParaRPr lang="en-IN" sz="2400"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Rectangle 2"/>
          <p:cNvSpPr>
            <a:spLocks noGrp="1"/>
          </p:cNvSpPr>
          <p:nvPr>
            <p:ph type="title"/>
          </p:nvPr>
        </p:nvSpPr>
        <p:spPr>
          <a:xfrm>
            <a:off x="0" y="0"/>
            <a:ext cx="9144000" cy="692696"/>
          </a:xfrm>
        </p:spPr>
        <p:txBody>
          <a:bodyPr/>
          <a:lstStyle/>
          <a:p>
            <a:r>
              <a:rPr lang="en-US" altLang="en-US" sz="2800" dirty="0">
                <a:latin typeface="Arial" charset="0"/>
                <a:cs typeface="Arial" charset="0"/>
              </a:rPr>
              <a:t>Methodology Adopted</a:t>
            </a:r>
            <a:endParaRPr lang="en-US" altLang="en-US" sz="3600" dirty="0">
              <a:latin typeface="Arial" charset="0"/>
              <a:cs typeface="Arial" charset="0"/>
            </a:endParaRPr>
          </a:p>
        </p:txBody>
      </p:sp>
      <p:sp>
        <p:nvSpPr>
          <p:cNvPr id="7171" name="Rectangle 3"/>
          <p:cNvSpPr>
            <a:spLocks noGrp="1"/>
          </p:cNvSpPr>
          <p:nvPr>
            <p:ph type="body" idx="1"/>
          </p:nvPr>
        </p:nvSpPr>
        <p:spPr>
          <a:xfrm>
            <a:off x="152400" y="620688"/>
            <a:ext cx="8839200" cy="5688632"/>
          </a:xfrm>
        </p:spPr>
        <p:txBody>
          <a:bodyPr/>
          <a:lstStyle/>
          <a:p>
            <a:pPr algn="just">
              <a:lnSpc>
                <a:spcPct val="90000"/>
              </a:lnSpc>
            </a:pPr>
            <a:r>
              <a:rPr lang="en-US" sz="2400" b="0" dirty="0"/>
              <a:t>To conduct this training, different meeting and social media platforms have been used.</a:t>
            </a:r>
          </a:p>
          <a:p>
            <a:pPr algn="just">
              <a:lnSpc>
                <a:spcPct val="90000"/>
              </a:lnSpc>
            </a:pPr>
            <a:r>
              <a:rPr lang="en-US" sz="2400" b="0" dirty="0"/>
              <a:t>First of all different groups(email/ </a:t>
            </a:r>
            <a:r>
              <a:rPr lang="en-US" sz="2400" b="0" dirty="0" err="1"/>
              <a:t>whatsapp</a:t>
            </a:r>
            <a:r>
              <a:rPr lang="en-US" sz="2400" b="0" dirty="0"/>
              <a:t>/ </a:t>
            </a:r>
            <a:r>
              <a:rPr lang="en-US" sz="2400" b="0" dirty="0" err="1"/>
              <a:t>google</a:t>
            </a:r>
            <a:r>
              <a:rPr lang="en-US" sz="2400" b="0" dirty="0"/>
              <a:t>) have been created for different purpose of training. For example: Course Administrator Group, Faculty Group, Trainees Group for smooth conduction of the training</a:t>
            </a:r>
            <a:r>
              <a:rPr lang="en-US" sz="2400" dirty="0"/>
              <a:t>.</a:t>
            </a:r>
            <a:endParaRPr lang="en-IN" altLang="en-US" sz="2400" b="0" dirty="0">
              <a:latin typeface="Arial" charset="0"/>
              <a:cs typeface="Arial" charset="0"/>
            </a:endParaRPr>
          </a:p>
          <a:p>
            <a:pPr algn="just">
              <a:lnSpc>
                <a:spcPct val="90000"/>
              </a:lnSpc>
            </a:pPr>
            <a:r>
              <a:rPr lang="en-US" sz="2400" b="0" dirty="0"/>
              <a:t>Information related to admission of trainees, communication of time table, distribution of topics to different subject experts have been done using email and WhatsApp  platform.</a:t>
            </a:r>
          </a:p>
          <a:p>
            <a:pPr algn="just">
              <a:lnSpc>
                <a:spcPct val="80000"/>
              </a:lnSpc>
            </a:pPr>
            <a:r>
              <a:rPr lang="en-US" sz="2400" b="0" dirty="0"/>
              <a:t>Lecture delivery was made using different meeting platform like Cisco </a:t>
            </a:r>
            <a:r>
              <a:rPr lang="en-US" sz="2400" b="0" dirty="0" err="1"/>
              <a:t>Webex</a:t>
            </a:r>
            <a:r>
              <a:rPr lang="en-US" sz="2400" b="0" dirty="0"/>
              <a:t>, Microsoft Teams etc. The training notes have been uploaded to Google Classroom for common sharing.</a:t>
            </a:r>
          </a:p>
          <a:p>
            <a:pPr algn="just">
              <a:lnSpc>
                <a:spcPct val="80000"/>
              </a:lnSpc>
            </a:pPr>
            <a:r>
              <a:rPr lang="en-US" sz="2400" b="0" dirty="0"/>
              <a:t>Favorable ambience have been provided to trainees  to ask about  their doubts during lecture by interrupting experts, asking through chat box, writing their queries through Email/WhatsApp etc., as per their conveniences.</a:t>
            </a:r>
          </a:p>
          <a:p>
            <a:pPr>
              <a:lnSpc>
                <a:spcPct val="90000"/>
              </a:lnSpc>
            </a:pPr>
            <a:endParaRPr lang="en-US" altLang="en-US" sz="2400" b="0" dirty="0">
              <a:latin typeface="Arial" charset="0"/>
              <a:cs typeface="Arial"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0" y="0"/>
            <a:ext cx="9144000" cy="692150"/>
          </a:xfrm>
          <a:extLs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sz="2800" dirty="0">
                <a:latin typeface="Arial" charset="0"/>
                <a:cs typeface="Arial" charset="0"/>
              </a:rPr>
              <a:t>Methodology Adopted</a:t>
            </a:r>
            <a:endParaRPr lang="en-US" altLang="en-US" sz="2800" i="1" dirty="0">
              <a:latin typeface="Arial" charset="0"/>
              <a:cs typeface="Arial" charset="0"/>
            </a:endParaRPr>
          </a:p>
        </p:txBody>
      </p:sp>
      <p:sp>
        <p:nvSpPr>
          <p:cNvPr id="8195" name="Rectangle 3"/>
          <p:cNvSpPr>
            <a:spLocks noGrp="1"/>
          </p:cNvSpPr>
          <p:nvPr>
            <p:ph type="body" idx="4294967295"/>
          </p:nvPr>
        </p:nvSpPr>
        <p:spPr>
          <a:xfrm>
            <a:off x="152400" y="692150"/>
            <a:ext cx="8839200" cy="5737245"/>
          </a:xfrm>
        </p:spPr>
        <p:txBody>
          <a:bodyPr/>
          <a:lstStyle/>
          <a:p>
            <a:pPr>
              <a:lnSpc>
                <a:spcPct val="80000"/>
              </a:lnSpc>
            </a:pPr>
            <a:r>
              <a:rPr lang="en-US" sz="2200" b="0" dirty="0"/>
              <a:t>IMD provided suitable  infrastructure to the trainees who could come to office , others preferred to use personal Laptop / Desktop / Tablet/Smart Phone for attending classes.</a:t>
            </a:r>
          </a:p>
          <a:p>
            <a:pPr>
              <a:lnSpc>
                <a:spcPct val="80000"/>
              </a:lnSpc>
            </a:pPr>
            <a:r>
              <a:rPr lang="en-US" sz="2200" b="0" dirty="0"/>
              <a:t>To ensure quality of training, trainees were assessed by conducting exam. Mid –Term Exam was conducted by inviting questions from the expert faculties in different field. The trainees were asked to be present at the  nearest Meteorological Centre officiated by a scientist/ senior officer to attend the examination.</a:t>
            </a:r>
          </a:p>
          <a:p>
            <a:pPr>
              <a:lnSpc>
                <a:spcPct val="80000"/>
              </a:lnSpc>
            </a:pPr>
            <a:r>
              <a:rPr lang="en-US" sz="2200" b="0" dirty="0"/>
              <a:t>Answer Key was provided to the evaluators for evaluation of answer sheet locally.</a:t>
            </a:r>
          </a:p>
          <a:p>
            <a:pPr algn="just">
              <a:spcBef>
                <a:spcPts val="0"/>
              </a:spcBef>
            </a:pPr>
            <a:r>
              <a:rPr lang="en-US" sz="2200" b="0" dirty="0"/>
              <a:t>Answer sheets were converted to digital form by scanning and shared over email to RTC New Delhi for record as well as result preparation.</a:t>
            </a:r>
          </a:p>
          <a:p>
            <a:pPr algn="just">
              <a:spcBef>
                <a:spcPts val="0"/>
              </a:spcBef>
            </a:pPr>
            <a:r>
              <a:rPr lang="en-US" sz="2200" b="0" dirty="0"/>
              <a:t>Depending on the  available instrument expert at the place of posting of individual trainees, experts have been asked to mentor and guide trainees for the  Project Preparation.</a:t>
            </a:r>
          </a:p>
          <a:p>
            <a:pPr>
              <a:spcBef>
                <a:spcPts val="0"/>
              </a:spcBef>
            </a:pPr>
            <a:r>
              <a:rPr lang="en-US" sz="2200" b="0" dirty="0"/>
              <a:t>As the training is yet to be concluded, it has been planned that Viva-Voce will be conducted through VC to complete the training. </a:t>
            </a:r>
            <a:endParaRPr lang="en-IN" sz="2200" b="0" dirty="0"/>
          </a:p>
          <a:p>
            <a:pPr>
              <a:lnSpc>
                <a:spcPct val="80000"/>
              </a:lnSpc>
            </a:pPr>
            <a:endParaRPr lang="en-US" altLang="en-US" sz="2200" b="0" dirty="0">
              <a:latin typeface="Arial" charset="0"/>
              <a:cs typeface="Arial" charset="0"/>
            </a:endParaRPr>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0" y="0"/>
            <a:ext cx="9144000" cy="692150"/>
          </a:xfrm>
          <a:extLs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sz="2800" i="1" dirty="0">
                <a:latin typeface="Arial" charset="0"/>
                <a:cs typeface="Arial" charset="0"/>
              </a:rPr>
              <a:t>Feedback</a:t>
            </a:r>
          </a:p>
        </p:txBody>
      </p:sp>
      <p:sp>
        <p:nvSpPr>
          <p:cNvPr id="8195" name="Rectangle 3"/>
          <p:cNvSpPr>
            <a:spLocks noGrp="1"/>
          </p:cNvSpPr>
          <p:nvPr>
            <p:ph type="body" idx="4294967295"/>
          </p:nvPr>
        </p:nvSpPr>
        <p:spPr>
          <a:xfrm>
            <a:off x="571472" y="1500174"/>
            <a:ext cx="8001056" cy="2357454"/>
          </a:xfrm>
        </p:spPr>
        <p:txBody>
          <a:bodyPr/>
          <a:lstStyle/>
          <a:p>
            <a:pPr algn="just">
              <a:lnSpc>
                <a:spcPct val="80000"/>
              </a:lnSpc>
            </a:pPr>
            <a:r>
              <a:rPr lang="en-US" altLang="en-US" sz="2400" b="0" dirty="0">
                <a:latin typeface="Arial" charset="0"/>
                <a:cs typeface="Arial" charset="0"/>
              </a:rPr>
              <a:t>Technical issues have been experienced related to audibility and video / presentation sharing .</a:t>
            </a:r>
          </a:p>
          <a:p>
            <a:pPr algn="just">
              <a:lnSpc>
                <a:spcPct val="80000"/>
              </a:lnSpc>
            </a:pPr>
            <a:endParaRPr lang="en-US" altLang="en-US" sz="2400" b="0" dirty="0">
              <a:latin typeface="Arial" charset="0"/>
              <a:cs typeface="Arial" charset="0"/>
            </a:endParaRPr>
          </a:p>
          <a:p>
            <a:pPr algn="just">
              <a:lnSpc>
                <a:spcPct val="80000"/>
              </a:lnSpc>
            </a:pPr>
            <a:r>
              <a:rPr lang="en-US" altLang="en-US" sz="2400" b="0" dirty="0">
                <a:latin typeface="Arial" charset="0"/>
                <a:cs typeface="Arial" charset="0"/>
              </a:rPr>
              <a:t>Despite video/audio demonstration of instruments as well as its functionality, trainees missed to have a feel of the same</a:t>
            </a:r>
          </a:p>
          <a:p>
            <a:pPr algn="just">
              <a:lnSpc>
                <a:spcPct val="80000"/>
              </a:lnSpc>
              <a:buNone/>
            </a:pPr>
            <a:endParaRPr lang="en-US" altLang="en-US" sz="2400" b="0" dirty="0">
              <a:latin typeface="Arial" charset="0"/>
              <a:cs typeface="Arial" charset="0"/>
            </a:endParaRPr>
          </a:p>
          <a:p>
            <a:pPr algn="just">
              <a:lnSpc>
                <a:spcPct val="80000"/>
              </a:lnSpc>
            </a:pPr>
            <a:r>
              <a:rPr lang="en-US" altLang="en-US" sz="2400" b="0" dirty="0">
                <a:latin typeface="Arial" charset="0"/>
                <a:cs typeface="Arial" charset="0"/>
              </a:rPr>
              <a:t>It was felt difficult to stay motivated and undistracted.</a:t>
            </a:r>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p:cNvSpPr>
            <a:spLocks noGrp="1"/>
          </p:cNvSpPr>
          <p:nvPr>
            <p:ph type="title" idx="4294967295"/>
          </p:nvPr>
        </p:nvSpPr>
        <p:spPr>
          <a:xfrm>
            <a:off x="0" y="0"/>
            <a:ext cx="9144000" cy="692150"/>
          </a:xfrm>
          <a:extLst>
            <a:ext uri="{91240B29-F687-4F45-9708-019B960494DF}">
              <a14:hiddenLine xmlns:a14="http://schemas.microsoft.com/office/drawing/2010/main" xmlns="" w="9525">
                <a:solidFill>
                  <a:srgbClr val="000000"/>
                </a:solidFill>
                <a:miter lim="800000"/>
                <a:headEnd/>
                <a:tailEnd/>
              </a14:hiddenLine>
            </a:ext>
          </a:extLst>
        </p:spPr>
        <p:txBody>
          <a:bodyPr/>
          <a:lstStyle/>
          <a:p>
            <a:r>
              <a:rPr lang="en-US" altLang="en-US" sz="2800" dirty="0">
                <a:latin typeface="Arial" charset="0"/>
                <a:cs typeface="Arial" charset="0"/>
              </a:rPr>
              <a:t>Challenges and Future plan</a:t>
            </a:r>
            <a:endParaRPr lang="en-US" altLang="en-US" sz="2800" i="1" dirty="0">
              <a:latin typeface="Arial" charset="0"/>
              <a:cs typeface="Arial" charset="0"/>
            </a:endParaRPr>
          </a:p>
        </p:txBody>
      </p:sp>
      <p:sp>
        <p:nvSpPr>
          <p:cNvPr id="8195" name="Rectangle 3"/>
          <p:cNvSpPr>
            <a:spLocks noGrp="1"/>
          </p:cNvSpPr>
          <p:nvPr>
            <p:ph type="body" idx="4294967295"/>
          </p:nvPr>
        </p:nvSpPr>
        <p:spPr>
          <a:xfrm>
            <a:off x="285720" y="1071546"/>
            <a:ext cx="8348690" cy="4665675"/>
          </a:xfrm>
        </p:spPr>
        <p:txBody>
          <a:bodyPr/>
          <a:lstStyle/>
          <a:p>
            <a:pPr>
              <a:lnSpc>
                <a:spcPct val="80000"/>
              </a:lnSpc>
            </a:pPr>
            <a:endParaRPr lang="en-US" altLang="en-US" sz="2200" b="0" dirty="0">
              <a:latin typeface="Arial" charset="0"/>
              <a:cs typeface="Arial" charset="0"/>
            </a:endParaRPr>
          </a:p>
          <a:p>
            <a:pPr algn="just">
              <a:lnSpc>
                <a:spcPct val="80000"/>
              </a:lnSpc>
              <a:buNone/>
            </a:pPr>
            <a:r>
              <a:rPr lang="en-US" altLang="en-US" sz="2200" u="sng" dirty="0">
                <a:latin typeface="Arial" charset="0"/>
                <a:cs typeface="Arial" charset="0"/>
              </a:rPr>
              <a:t>Challenges</a:t>
            </a:r>
          </a:p>
          <a:p>
            <a:pPr algn="just">
              <a:lnSpc>
                <a:spcPct val="80000"/>
              </a:lnSpc>
            </a:pPr>
            <a:endParaRPr lang="en-US" altLang="en-US" sz="2200" b="0" dirty="0">
              <a:latin typeface="Arial" charset="0"/>
              <a:cs typeface="Arial" charset="0"/>
            </a:endParaRPr>
          </a:p>
          <a:p>
            <a:pPr algn="just">
              <a:lnSpc>
                <a:spcPct val="80000"/>
              </a:lnSpc>
            </a:pPr>
            <a:r>
              <a:rPr lang="en-US" altLang="en-US" sz="2200" b="0" dirty="0">
                <a:latin typeface="Arial" charset="0"/>
                <a:cs typeface="Arial" charset="0"/>
              </a:rPr>
              <a:t>It was really difficult to have in person interaction and hence to have trainee-faculty bonding in distant mode of such training.</a:t>
            </a:r>
          </a:p>
          <a:p>
            <a:pPr algn="just">
              <a:lnSpc>
                <a:spcPct val="80000"/>
              </a:lnSpc>
            </a:pPr>
            <a:r>
              <a:rPr lang="en-US" altLang="en-US" sz="2200" b="0" dirty="0">
                <a:latin typeface="Arial" charset="0"/>
                <a:cs typeface="Arial" charset="0"/>
              </a:rPr>
              <a:t>Requirement of virtual classroom have been felt necessary</a:t>
            </a:r>
          </a:p>
          <a:p>
            <a:pPr algn="just">
              <a:lnSpc>
                <a:spcPct val="80000"/>
              </a:lnSpc>
            </a:pPr>
            <a:endParaRPr lang="en-US" altLang="en-US" sz="2200" b="0" dirty="0">
              <a:latin typeface="Arial" charset="0"/>
              <a:cs typeface="Arial" charset="0"/>
            </a:endParaRPr>
          </a:p>
          <a:p>
            <a:pPr algn="just">
              <a:lnSpc>
                <a:spcPct val="80000"/>
              </a:lnSpc>
              <a:buNone/>
            </a:pPr>
            <a:r>
              <a:rPr lang="en-US" altLang="en-US" sz="2200" u="sng" dirty="0">
                <a:latin typeface="Arial" charset="0"/>
                <a:cs typeface="Arial" charset="0"/>
              </a:rPr>
              <a:t>Future plan</a:t>
            </a:r>
          </a:p>
          <a:p>
            <a:pPr algn="just">
              <a:lnSpc>
                <a:spcPct val="80000"/>
              </a:lnSpc>
              <a:buNone/>
            </a:pPr>
            <a:endParaRPr lang="en-US" altLang="en-US" sz="2200" u="sng" dirty="0">
              <a:latin typeface="Arial" charset="0"/>
              <a:cs typeface="Arial" charset="0"/>
            </a:endParaRPr>
          </a:p>
          <a:p>
            <a:pPr algn="just">
              <a:lnSpc>
                <a:spcPct val="80000"/>
              </a:lnSpc>
            </a:pPr>
            <a:r>
              <a:rPr lang="en-US" altLang="en-US" sz="2200" b="0" dirty="0">
                <a:latin typeface="Arial" charset="0"/>
                <a:cs typeface="Arial" charset="0"/>
              </a:rPr>
              <a:t>Efforts are being made to create a virtual classroom in near future  which is already in pipeline.</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ext Placeholder 2"/>
          <p:cNvSpPr>
            <a:spLocks noGrp="1"/>
          </p:cNvSpPr>
          <p:nvPr>
            <p:ph type="body" idx="1"/>
          </p:nvPr>
        </p:nvSpPr>
        <p:spPr>
          <a:xfrm>
            <a:off x="2714625" y="2786063"/>
            <a:ext cx="3500438" cy="1285875"/>
          </a:xfrm>
        </p:spPr>
        <p:txBody>
          <a:bodyPr/>
          <a:lstStyle/>
          <a:p>
            <a:pPr algn="ctr" eaLnBrk="1" hangingPunct="1"/>
            <a:r>
              <a:rPr lang="en-US" altLang="en-US" sz="4400" dirty="0">
                <a:solidFill>
                  <a:srgbClr val="003399"/>
                </a:solidFill>
                <a:latin typeface="Arial" charset="0"/>
                <a:cs typeface="Arial" charset="0"/>
              </a:rPr>
              <a:t>Thank You</a:t>
            </a:r>
            <a:endParaRPr lang="en-IN" altLang="en-US" sz="4400" dirty="0">
              <a:solidFill>
                <a:srgbClr val="003399"/>
              </a:solidFill>
              <a:latin typeface="Arial" charset="0"/>
              <a:cs typeface="Arial" charset="0"/>
            </a:endParaRPr>
          </a:p>
        </p:txBody>
      </p:sp>
    </p:spTree>
  </p:cSld>
  <p:clrMapOvr>
    <a:masterClrMapping/>
  </p:clrMapOvr>
</p:sld>
</file>

<file path=ppt/theme/theme1.xml><?xml version="1.0" encoding="utf-8"?>
<a:theme xmlns:a="http://schemas.openxmlformats.org/drawingml/2006/main" name="imd">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B0C1E5BA222991439BA07A4745E8FDAA" ma:contentTypeVersion="14" ma:contentTypeDescription="Create a new document." ma:contentTypeScope="" ma:versionID="71f67722e73dd5dec12fc01c18a4ba64">
  <xsd:schema xmlns:xsd="http://www.w3.org/2001/XMLSchema" xmlns:xs="http://www.w3.org/2001/XMLSchema" xmlns:p="http://schemas.microsoft.com/office/2006/metadata/properties" xmlns:ns2="2c63548e-e22e-43cb-a415-9193d4d80a38" xmlns:ns3="9d2c9005-3129-4719-81ca-2fc8d806cf37" targetNamespace="http://schemas.microsoft.com/office/2006/metadata/properties" ma:root="true" ma:fieldsID="0783d34b10732625b16e84697f155016" ns2:_="" ns3:_="">
    <xsd:import namespace="2c63548e-e22e-43cb-a415-9193d4d80a38"/>
    <xsd:import namespace="9d2c9005-3129-4719-81ca-2fc8d806cf37"/>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AutoTags" minOccurs="0"/>
                <xsd:element ref="ns2:MediaServiceOCR" minOccurs="0"/>
                <xsd:element ref="ns2:MediaServiceGenerationTime" minOccurs="0"/>
                <xsd:element ref="ns2:MediaServiceEventHashCode" minOccurs="0"/>
                <xsd:element ref="ns2:Elioslocation" minOccurs="0"/>
                <xsd:element ref="ns2:Comment" minOccurs="0"/>
                <xsd:element ref="ns2:MediaServiceDateTaken"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c63548e-e22e-43cb-a415-9193d4d80a3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AutoTags" ma:index="14" nillable="true" ma:displayName="Tags" ma:internalName="MediaServiceAutoTags" ma:readOnly="true">
      <xsd:simpleType>
        <xsd:restriction base="dms:Text"/>
      </xsd:simpleType>
    </xsd:element>
    <xsd:element name="MediaServiceOCR" ma:index="15" nillable="true" ma:displayName="Extracted Text" ma:internalName="MediaServiceOCR" ma:readOnly="true">
      <xsd:simpleType>
        <xsd:restriction base="dms:Note">
          <xsd:maxLength value="255"/>
        </xsd:restriction>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Elioslocation" ma:index="18" nillable="true" ma:displayName="Elios location" ma:format="Hyperlink" ma:internalName="Elioslocation">
      <xsd:complexType>
        <xsd:complexContent>
          <xsd:extension base="dms:URL">
            <xsd:sequence>
              <xsd:element name="Url" type="dms:ValidUrl" minOccurs="0" nillable="true"/>
              <xsd:element name="Description" type="xsd:string" nillable="true"/>
            </xsd:sequence>
          </xsd:extension>
        </xsd:complexContent>
      </xsd:complexType>
    </xsd:element>
    <xsd:element name="Comment" ma:index="19" nillable="true" ma:displayName="Comment" ma:internalName="Comment">
      <xsd:simpleType>
        <xsd:restriction base="dms:Text">
          <xsd:maxLength value="255"/>
        </xsd:restriction>
      </xsd:simpleType>
    </xsd:element>
    <xsd:element name="MediaServiceDateTaken" ma:index="20" nillable="true" ma:displayName="MediaServiceDateTaken" ma:hidden="true" ma:internalName="MediaServiceDateTaken" ma:readOnly="true">
      <xsd:simpleType>
        <xsd:restriction base="dms:Text"/>
      </xsd:simpleType>
    </xsd:element>
    <xsd:element name="MediaServiceLocation" ma:index="21" nillable="true" ma:displayName="Location"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9d2c9005-3129-4719-81ca-2fc8d806cf37"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Comment xmlns="2c63548e-e22e-43cb-a415-9193d4d80a38" xsi:nil="true"/>
    <Elioslocation xmlns="2c63548e-e22e-43cb-a415-9193d4d80a38">
      <Url xsi:nil="true"/>
      <Description xsi:nil="true"/>
    </Elioslocation>
  </documentManagement>
</p:properties>
</file>

<file path=customXml/itemProps1.xml><?xml version="1.0" encoding="utf-8"?>
<ds:datastoreItem xmlns:ds="http://schemas.openxmlformats.org/officeDocument/2006/customXml" ds:itemID="{E0E09A44-AA17-4B85-B674-0CCA962F8EB6}"/>
</file>

<file path=customXml/itemProps2.xml><?xml version="1.0" encoding="utf-8"?>
<ds:datastoreItem xmlns:ds="http://schemas.openxmlformats.org/officeDocument/2006/customXml" ds:itemID="{E81B53FB-D290-45E4-B3BC-3DA533923EE9}"/>
</file>

<file path=customXml/itemProps3.xml><?xml version="1.0" encoding="utf-8"?>
<ds:datastoreItem xmlns:ds="http://schemas.openxmlformats.org/officeDocument/2006/customXml" ds:itemID="{5E1FE375-F0E7-40C7-8B74-F926E95300D8}"/>
</file>

<file path=docProps/app.xml><?xml version="1.0" encoding="utf-8"?>
<Properties xmlns="http://schemas.openxmlformats.org/officeDocument/2006/extended-properties" xmlns:vt="http://schemas.openxmlformats.org/officeDocument/2006/docPropsVTypes">
  <Template/>
  <TotalTime>1509</TotalTime>
  <Words>623</Words>
  <Application>Microsoft Office PowerPoint</Application>
  <PresentationFormat>On-screen Show (4:3)</PresentationFormat>
  <Paragraphs>50</Paragraphs>
  <Slides>9</Slides>
  <Notes>7</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imd</vt:lpstr>
      <vt:lpstr>Responding to Challenges Beyond the New Normal WMO regional training centre, new delhi  IMD,INDIA</vt:lpstr>
      <vt:lpstr>Flow plan</vt:lpstr>
      <vt:lpstr>Background &amp; Commitments</vt:lpstr>
      <vt:lpstr>Training schedule</vt:lpstr>
      <vt:lpstr>Methodology Adopted</vt:lpstr>
      <vt:lpstr>Methodology Adopted</vt:lpstr>
      <vt:lpstr>Feedback</vt:lpstr>
      <vt:lpstr>Challenges and Future plan</vt:lpstr>
      <vt:lpstr>Slide 9</vt:lpstr>
    </vt:vector>
  </TitlesOfParts>
  <Company>Hewlett-Packard Company</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Trial</dc:title>
  <dc:creator>Davinder</dc:creator>
  <cp:lastModifiedBy>hp</cp:lastModifiedBy>
  <cp:revision>134</cp:revision>
  <dcterms:created xsi:type="dcterms:W3CDTF">2010-01-13T09:59:35Z</dcterms:created>
  <dcterms:modified xsi:type="dcterms:W3CDTF">2021-01-07T10:35:33Z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0x010100B0C1E5BA222991439BA07A4745E8FDAA</vt:lpwstr>
  </property>
</Properties>
</file>