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06" r:id="rId3"/>
    <p:sldMasterId id="2147483750" r:id="rId4"/>
  </p:sldMasterIdLst>
  <p:notesMasterIdLst>
    <p:notesMasterId r:id="rId10"/>
  </p:notesMasterIdLst>
  <p:sldIdLst>
    <p:sldId id="370" r:id="rId5"/>
    <p:sldId id="580" r:id="rId6"/>
    <p:sldId id="581" r:id="rId7"/>
    <p:sldId id="583" r:id="rId8"/>
    <p:sldId id="58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8B014-8C66-4672-B232-21E41CF3DB55}" type="datetimeFigureOut">
              <a:rPr lang="en-GB" smtClean="0"/>
              <a:t>09/01/2021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02E43-E72F-4A21-9547-A22FCB79BFE5}" type="slidenum">
              <a:rPr lang="en-GB" smtClean="0"/>
              <a:t>‹#›</a:t>
            </a:fld>
            <a:endParaRPr lang="en-GB"/>
          </a:p>
        </p:txBody>
      </p:sp>
    </p:spTree>
    <p:extLst>
      <p:ext uri="{BB962C8B-B14F-4D97-AF65-F5344CB8AC3E}">
        <p14:creationId xmlns:p14="http://schemas.microsoft.com/office/powerpoint/2010/main" val="327867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92E7-ADC3-48E8-B6FB-0354C6B48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6D435B-2D8A-4568-AFCC-B95FEAE25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F41956-FB13-452F-936D-673F2DC5D518}"/>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5" name="Footer Placeholder 4">
            <a:extLst>
              <a:ext uri="{FF2B5EF4-FFF2-40B4-BE49-F238E27FC236}">
                <a16:creationId xmlns:a16="http://schemas.microsoft.com/office/drawing/2014/main" id="{42CEDCB1-023B-49DB-B7FE-6AE091B8D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673C7-D497-4F35-B758-E99E4E42DD29}"/>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227545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11FA-C486-4737-B46C-2BDFFFC4F0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AB2BAC-61B4-4CF6-A2A5-98B4B064A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31744D-B29F-4516-8E4C-875BC2757BBA}"/>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5" name="Footer Placeholder 4">
            <a:extLst>
              <a:ext uri="{FF2B5EF4-FFF2-40B4-BE49-F238E27FC236}">
                <a16:creationId xmlns:a16="http://schemas.microsoft.com/office/drawing/2014/main" id="{C6B254D1-A1AA-4EFB-A069-C1F5BC283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F99D7-3B8B-4566-95D1-CACC2FCBFBCC}"/>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276018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967C5-168A-4EA9-999E-264D86444F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D14C2C-5A8D-4478-8626-C8E9A8DA7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2CE904-A884-4AA6-B8A5-65B38E618B44}"/>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5" name="Footer Placeholder 4">
            <a:extLst>
              <a:ext uri="{FF2B5EF4-FFF2-40B4-BE49-F238E27FC236}">
                <a16:creationId xmlns:a16="http://schemas.microsoft.com/office/drawing/2014/main" id="{6C780BD5-1AAC-4DC4-902F-DBD9287000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1599B-553C-4D7E-A4E1-42929AE45BC1}"/>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201256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566400"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6108436"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505882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6400" y="80720"/>
            <a:ext cx="11040000" cy="828000"/>
          </a:xfrm>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9802223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1219170">
              <a:defRPr/>
            </a:pPr>
            <a:endParaRPr lang="en-GB" sz="2667">
              <a:solidFill>
                <a:srgbClr val="FFFFFF"/>
              </a:solidFill>
            </a:endParaRPr>
          </a:p>
        </p:txBody>
      </p:sp>
      <p:sp>
        <p:nvSpPr>
          <p:cNvPr id="3083" name="Rectangle 11"/>
          <p:cNvSpPr>
            <a:spLocks noGrp="1" noChangeArrowheads="1"/>
          </p:cNvSpPr>
          <p:nvPr>
            <p:ph type="ctrTitle"/>
          </p:nvPr>
        </p:nvSpPr>
        <p:spPr>
          <a:xfrm>
            <a:off x="566400" y="1143000"/>
            <a:ext cx="11040000" cy="919800"/>
          </a:xfrm>
        </p:spPr>
        <p:txBody>
          <a:bodyPr wrap="square"/>
          <a:lstStyle>
            <a:lvl1pPr>
              <a:lnSpc>
                <a:spcPct val="90000"/>
              </a:lnSpc>
              <a:tabLst>
                <a:tab pos="5384665" algn="l"/>
              </a:tabLst>
              <a:defRPr sz="5333"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566400" y="4653136"/>
            <a:ext cx="11040000" cy="925512"/>
          </a:xfrm>
        </p:spPr>
        <p:txBody>
          <a:bodyPr/>
          <a:lstStyle>
            <a:lvl1pPr marL="0" indent="0">
              <a:buFontTx/>
              <a:buNone/>
              <a:defRPr sz="2667">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10704723"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6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600">
                <a:solidFill>
                  <a:schemeClr val="bg2"/>
                </a:solidFill>
                <a:latin typeface="+mn-lt"/>
              </a:defRPr>
            </a:lvl1pPr>
          </a:lstStyle>
          <a:p>
            <a:pPr defTabSz="1219170" fontAlgn="base">
              <a:spcBef>
                <a:spcPct val="0"/>
              </a:spcBef>
              <a:spcAft>
                <a:spcPct val="0"/>
              </a:spcAft>
            </a:pPr>
            <a:r>
              <a:rPr lang="en-GB">
                <a:solidFill>
                  <a:srgbClr val="E0E0E1"/>
                </a:solidFill>
              </a:rPr>
              <a:t>Wednesday, 11 June 2014</a:t>
            </a:r>
            <a:endParaRPr lang="en-GB" dirty="0">
              <a:solidFill>
                <a:srgbClr val="E0E0E1"/>
              </a:solidFill>
            </a:endParaRP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10" y="439671"/>
            <a:ext cx="1579033" cy="384327"/>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4" y="0"/>
            <a:ext cx="3811125" cy="1010863"/>
          </a:xfrm>
          <a:solidFill>
            <a:schemeClr val="accent1"/>
          </a:solidFill>
        </p:spPr>
        <p:txBody>
          <a:bodyPr wrap="square" lIns="72000" tIns="396000" rIns="72000" bIns="36000">
            <a:spAutoFit/>
          </a:bodyPr>
          <a:lstStyle>
            <a:lvl1pPr marL="0" indent="0">
              <a:buNone/>
              <a:defRPr sz="1867">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12192000" cy="2286000"/>
          </a:xfrm>
        </p:spPr>
        <p:txBody>
          <a:bodyPr/>
          <a:lstStyle>
            <a:lvl1pPr marL="0" indent="0">
              <a:buNone/>
              <a:defRPr sz="1333">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3675167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3084" name="Rectangle 12"/>
          <p:cNvSpPr>
            <a:spLocks noGrp="1" noChangeArrowheads="1"/>
          </p:cNvSpPr>
          <p:nvPr>
            <p:ph type="subTitle" idx="1"/>
          </p:nvPr>
        </p:nvSpPr>
        <p:spPr>
          <a:xfrm>
            <a:off x="566401" y="4653136"/>
            <a:ext cx="10560051" cy="925512"/>
          </a:xfrm>
        </p:spPr>
        <p:txBody>
          <a:bodyPr/>
          <a:lstStyle>
            <a:lvl1pPr marL="0" indent="0">
              <a:buFontTx/>
              <a:buNone/>
              <a:defRPr sz="2667">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10704723"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6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2571333" y="6051075"/>
            <a:ext cx="90254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1219170" fontAlgn="base">
              <a:spcBef>
                <a:spcPct val="0"/>
              </a:spcBef>
              <a:spcAft>
                <a:spcPct val="0"/>
              </a:spcAft>
            </a:pPr>
            <a:r>
              <a:rPr lang="en-GB" altLang="en-US" sz="2400" dirty="0">
                <a:solidFill>
                  <a:srgbClr val="FFFFFF"/>
                </a:solidFill>
                <a:latin typeface="Effra Light" pitchFamily="34" charset="0"/>
              </a:rPr>
              <a:t>LIMITLESS </a:t>
            </a:r>
            <a:r>
              <a:rPr lang="en-GB" altLang="en-US" sz="2400" dirty="0">
                <a:solidFill>
                  <a:srgbClr val="FFFFFF"/>
                </a:solidFill>
                <a:latin typeface="Effra Heavy" pitchFamily="34" charset="0"/>
              </a:rPr>
              <a:t>POTENTIAL</a:t>
            </a:r>
            <a:r>
              <a:rPr lang="en-GB" altLang="en-US" sz="2400" dirty="0">
                <a:solidFill>
                  <a:srgbClr val="FFFFFF"/>
                </a:solidFill>
                <a:latin typeface="Effra Light" pitchFamily="34" charset="0"/>
              </a:rPr>
              <a:t> | LIMITLESS </a:t>
            </a:r>
            <a:r>
              <a:rPr lang="en-GB" altLang="en-US" sz="2400" dirty="0">
                <a:solidFill>
                  <a:srgbClr val="FFFFFF"/>
                </a:solidFill>
                <a:latin typeface="Effra Heavy" pitchFamily="34" charset="0"/>
              </a:rPr>
              <a:t>OPPORTUNITIES</a:t>
            </a:r>
            <a:r>
              <a:rPr lang="en-GB" altLang="en-US" sz="2400" dirty="0">
                <a:solidFill>
                  <a:srgbClr val="FFFFFF"/>
                </a:solidFill>
                <a:latin typeface="Effra Light" pitchFamily="34" charset="0"/>
              </a:rPr>
              <a:t> | LIMITLESS </a:t>
            </a:r>
            <a:r>
              <a:rPr lang="en-GB" altLang="en-US" sz="2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10033010" y="439671"/>
            <a:ext cx="1579033" cy="384327"/>
          </a:xfrm>
          <a:prstGeom prst="rect">
            <a:avLst/>
          </a:prstGeom>
          <a:noFill/>
          <a:ln>
            <a:noFill/>
          </a:ln>
        </p:spPr>
      </p:pic>
      <p:sp>
        <p:nvSpPr>
          <p:cNvPr id="14" name="Rectangle 11"/>
          <p:cNvSpPr>
            <a:spLocks noGrp="1" noChangeArrowheads="1"/>
          </p:cNvSpPr>
          <p:nvPr>
            <p:ph type="ctrTitle"/>
          </p:nvPr>
        </p:nvSpPr>
        <p:spPr>
          <a:xfrm>
            <a:off x="566400" y="1143000"/>
            <a:ext cx="11040000" cy="919800"/>
          </a:xfrm>
        </p:spPr>
        <p:txBody>
          <a:bodyPr wrap="square"/>
          <a:lstStyle>
            <a:lvl1pPr>
              <a:lnSpc>
                <a:spcPct val="90000"/>
              </a:lnSpc>
              <a:tabLst>
                <a:tab pos="5384665" algn="l"/>
              </a:tabLst>
              <a:defRPr sz="5333"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556684" y="0"/>
            <a:ext cx="3811125" cy="1010863"/>
          </a:xfrm>
          <a:solidFill>
            <a:schemeClr val="accent1"/>
          </a:solidFill>
        </p:spPr>
        <p:txBody>
          <a:bodyPr wrap="square" lIns="72000" tIns="396000" rIns="72000" bIns="36000">
            <a:spAutoFit/>
          </a:bodyPr>
          <a:lstStyle>
            <a:lvl1pPr marL="0" indent="0">
              <a:buNone/>
              <a:defRPr sz="1867">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4165600" y="6237312"/>
            <a:ext cx="3860800" cy="252000"/>
          </a:xfrm>
          <a:prstGeom prst="rect">
            <a:avLst/>
          </a:prstGeom>
        </p:spPr>
        <p:txBody>
          <a:bodyPr vert="horz" lIns="0" tIns="0" rIns="0" bIns="0" rtlCol="0" anchor="t" anchorCtr="0"/>
          <a:lstStyle>
            <a:lvl1pPr algn="ctr">
              <a:defRPr sz="1600">
                <a:solidFill>
                  <a:schemeClr val="bg2"/>
                </a:solidFill>
                <a:latin typeface="+mn-lt"/>
              </a:defRPr>
            </a:lvl1pPr>
          </a:lstStyle>
          <a:p>
            <a:pPr defTabSz="1219170" fontAlgn="base">
              <a:spcBef>
                <a:spcPct val="0"/>
              </a:spcBef>
              <a:spcAft>
                <a:spcPct val="0"/>
              </a:spcAft>
            </a:pPr>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600">
                <a:solidFill>
                  <a:schemeClr val="bg2"/>
                </a:solidFill>
                <a:latin typeface="+mn-lt"/>
              </a:defRPr>
            </a:lvl1pPr>
          </a:lstStyle>
          <a:p>
            <a:pPr defTabSz="1219170" fontAlgn="base">
              <a:spcBef>
                <a:spcPct val="0"/>
              </a:spcBef>
              <a:spcAft>
                <a:spcPct val="0"/>
              </a:spcAft>
            </a:pPr>
            <a:r>
              <a:rPr lang="en-GB">
                <a:solidFill>
                  <a:srgbClr val="E0E0E1"/>
                </a:solidFill>
              </a:rPr>
              <a:t>Wednesday, 11 June 2014</a:t>
            </a:r>
            <a:endParaRPr lang="en-GB" dirty="0">
              <a:solidFill>
                <a:srgbClr val="E0E0E1"/>
              </a:solidFill>
            </a:endParaRPr>
          </a:p>
        </p:txBody>
      </p:sp>
      <p:sp>
        <p:nvSpPr>
          <p:cNvPr id="19" name="TextBox 18"/>
          <p:cNvSpPr txBox="1"/>
          <p:nvPr userDrawn="1"/>
        </p:nvSpPr>
        <p:spPr>
          <a:xfrm>
            <a:off x="566401" y="6646930"/>
            <a:ext cx="2688299" cy="164212"/>
          </a:xfrm>
          <a:prstGeom prst="rect">
            <a:avLst/>
          </a:prstGeom>
          <a:noFill/>
        </p:spPr>
        <p:txBody>
          <a:bodyPr wrap="square" lIns="0" tIns="0" rIns="0" bIns="0" rtlCol="0">
            <a:spAutoFit/>
          </a:bodyPr>
          <a:lstStyle/>
          <a:p>
            <a:pPr defTabSz="1219170" fontAlgn="base">
              <a:spcBef>
                <a:spcPct val="20000"/>
              </a:spcBef>
              <a:spcAft>
                <a:spcPct val="0"/>
              </a:spcAft>
              <a:buClr>
                <a:srgbClr val="D2002E"/>
              </a:buClr>
              <a:buFont typeface="Arial" charset="0"/>
              <a:buNone/>
              <a:defRPr/>
            </a:pPr>
            <a:r>
              <a:rPr lang="en-GB" sz="1067" kern="0" dirty="0">
                <a:solidFill>
                  <a:srgbClr val="E0E0E1"/>
                </a:solidFill>
              </a:rPr>
              <a:t>Copyright University of Reading</a:t>
            </a:r>
          </a:p>
        </p:txBody>
      </p:sp>
      <p:sp>
        <p:nvSpPr>
          <p:cNvPr id="20" name="Picture Placeholder 7"/>
          <p:cNvSpPr>
            <a:spLocks noGrp="1"/>
          </p:cNvSpPr>
          <p:nvPr>
            <p:ph type="pic" sz="quarter" idx="16" hasCustomPrompt="1"/>
          </p:nvPr>
        </p:nvSpPr>
        <p:spPr>
          <a:xfrm>
            <a:off x="0" y="2286000"/>
            <a:ext cx="12192000" cy="2286000"/>
          </a:xfrm>
        </p:spPr>
        <p:txBody>
          <a:bodyPr/>
          <a:lstStyle>
            <a:lvl1pPr marL="0" indent="0">
              <a:buNone/>
              <a:defRPr sz="1333">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312536641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10033010" y="438173"/>
            <a:ext cx="157903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2571333" y="6051075"/>
            <a:ext cx="90254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1219170" fontAlgn="base">
              <a:spcBef>
                <a:spcPct val="0"/>
              </a:spcBef>
              <a:spcAft>
                <a:spcPct val="0"/>
              </a:spcAft>
            </a:pPr>
            <a:r>
              <a:rPr lang="en-GB" altLang="en-US" sz="2400" dirty="0">
                <a:solidFill>
                  <a:srgbClr val="FFFFFF"/>
                </a:solidFill>
                <a:latin typeface="Effra Light" pitchFamily="34" charset="0"/>
              </a:rPr>
              <a:t>LIMITLESS </a:t>
            </a:r>
            <a:r>
              <a:rPr lang="en-GB" altLang="en-US" sz="2400" dirty="0">
                <a:solidFill>
                  <a:srgbClr val="FFFFFF"/>
                </a:solidFill>
                <a:latin typeface="Effra Heavy" pitchFamily="34" charset="0"/>
              </a:rPr>
              <a:t>POTENTIAL</a:t>
            </a:r>
            <a:r>
              <a:rPr lang="en-GB" altLang="en-US" sz="2400" dirty="0">
                <a:solidFill>
                  <a:srgbClr val="FFFFFF"/>
                </a:solidFill>
                <a:latin typeface="Effra Light" pitchFamily="34" charset="0"/>
              </a:rPr>
              <a:t> | LIMITLESS </a:t>
            </a:r>
            <a:r>
              <a:rPr lang="en-GB" altLang="en-US" sz="2400" dirty="0">
                <a:solidFill>
                  <a:srgbClr val="FFFFFF"/>
                </a:solidFill>
                <a:latin typeface="Effra Heavy" pitchFamily="34" charset="0"/>
              </a:rPr>
              <a:t>OPPORTUNITIES</a:t>
            </a:r>
            <a:r>
              <a:rPr lang="en-GB" altLang="en-US" sz="2400" dirty="0">
                <a:solidFill>
                  <a:srgbClr val="FFFFFF"/>
                </a:solidFill>
                <a:latin typeface="Effra Light" pitchFamily="34" charset="0"/>
              </a:rPr>
              <a:t> | LIMITLESS </a:t>
            </a:r>
            <a:r>
              <a:rPr lang="en-GB" altLang="en-US" sz="2400" dirty="0">
                <a:solidFill>
                  <a:srgbClr val="FFFFFF"/>
                </a:solidFill>
                <a:latin typeface="Effra Heavy" pitchFamily="34" charset="0"/>
              </a:rPr>
              <a:t>IMPACT</a:t>
            </a:r>
          </a:p>
        </p:txBody>
      </p:sp>
    </p:spTree>
    <p:extLst>
      <p:ext uri="{BB962C8B-B14F-4D97-AF65-F5344CB8AC3E}">
        <p14:creationId xmlns:p14="http://schemas.microsoft.com/office/powerpoint/2010/main" val="5108655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10033010" y="438173"/>
            <a:ext cx="157903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2571333" y="6051075"/>
            <a:ext cx="90254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1219170" fontAlgn="base">
              <a:spcBef>
                <a:spcPct val="0"/>
              </a:spcBef>
              <a:spcAft>
                <a:spcPct val="0"/>
              </a:spcAft>
            </a:pPr>
            <a:r>
              <a:rPr lang="en-GB" altLang="en-US" sz="2400" dirty="0">
                <a:solidFill>
                  <a:srgbClr val="FFFFFF"/>
                </a:solidFill>
                <a:latin typeface="Effra Light" pitchFamily="34" charset="0"/>
              </a:rPr>
              <a:t>LIMITLESS </a:t>
            </a:r>
            <a:r>
              <a:rPr lang="en-GB" altLang="en-US" sz="2400" dirty="0">
                <a:solidFill>
                  <a:srgbClr val="FFFFFF"/>
                </a:solidFill>
                <a:latin typeface="Effra Heavy" pitchFamily="34" charset="0"/>
              </a:rPr>
              <a:t>POTENTIAL</a:t>
            </a:r>
            <a:r>
              <a:rPr lang="en-GB" altLang="en-US" sz="2400" dirty="0">
                <a:solidFill>
                  <a:srgbClr val="FFFFFF"/>
                </a:solidFill>
                <a:latin typeface="Effra Light" pitchFamily="34" charset="0"/>
              </a:rPr>
              <a:t> | LIMITLESS </a:t>
            </a:r>
            <a:r>
              <a:rPr lang="en-GB" altLang="en-US" sz="2400" dirty="0">
                <a:solidFill>
                  <a:srgbClr val="FFFFFF"/>
                </a:solidFill>
                <a:latin typeface="Effra Heavy" pitchFamily="34" charset="0"/>
              </a:rPr>
              <a:t>OPPORTUNITIES</a:t>
            </a:r>
            <a:r>
              <a:rPr lang="en-GB" altLang="en-US" sz="2400" dirty="0">
                <a:solidFill>
                  <a:srgbClr val="FFFFFF"/>
                </a:solidFill>
                <a:latin typeface="Effra Light" pitchFamily="34" charset="0"/>
              </a:rPr>
              <a:t> | LIMITLESS </a:t>
            </a:r>
            <a:r>
              <a:rPr lang="en-GB" altLang="en-US" sz="2400" dirty="0">
                <a:solidFill>
                  <a:srgbClr val="FFFFFF"/>
                </a:solidFill>
                <a:latin typeface="Effra Heavy" pitchFamily="34" charset="0"/>
              </a:rPr>
              <a:t>IMPACT</a:t>
            </a:r>
          </a:p>
        </p:txBody>
      </p:sp>
      <p:sp>
        <p:nvSpPr>
          <p:cNvPr id="9" name="Content Placeholder 2"/>
          <p:cNvSpPr>
            <a:spLocks noGrp="1"/>
          </p:cNvSpPr>
          <p:nvPr>
            <p:ph idx="11"/>
          </p:nvPr>
        </p:nvSpPr>
        <p:spPr>
          <a:xfrm>
            <a:off x="566400" y="2214000"/>
            <a:ext cx="5184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6108436" y="2214000"/>
            <a:ext cx="5184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521771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6" name="Content Placeholder 5"/>
          <p:cNvSpPr>
            <a:spLocks noGrp="1"/>
          </p:cNvSpPr>
          <p:nvPr>
            <p:ph sz="quarter" idx="11"/>
          </p:nvPr>
        </p:nvSpPr>
        <p:spPr>
          <a:xfrm>
            <a:off x="566400" y="476672"/>
            <a:ext cx="1104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548543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4" name="Content Placeholder 5"/>
          <p:cNvSpPr>
            <a:spLocks noGrp="1"/>
          </p:cNvSpPr>
          <p:nvPr>
            <p:ph sz="quarter" idx="1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82015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9DA9-AF20-4AEB-A639-1FB54B852E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FDE0C4-3E75-4A78-8596-2192FC4CA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D71E-45EF-48B9-8568-D199CC664AFA}"/>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5" name="Footer Placeholder 4">
            <a:extLst>
              <a:ext uri="{FF2B5EF4-FFF2-40B4-BE49-F238E27FC236}">
                <a16:creationId xmlns:a16="http://schemas.microsoft.com/office/drawing/2014/main" id="{FFD1456D-4B9E-454D-AB66-FD4995C27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851B74-26DD-4E21-AB04-74FDA99E50CB}"/>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309698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5" name="TextBox 4"/>
          <p:cNvSpPr txBox="1">
            <a:spLocks noChangeArrowheads="1"/>
          </p:cNvSpPr>
          <p:nvPr userDrawn="1"/>
        </p:nvSpPr>
        <p:spPr bwMode="auto">
          <a:xfrm>
            <a:off x="-336713" y="3841475"/>
            <a:ext cx="1360381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219170" fontAlgn="base">
              <a:spcBef>
                <a:spcPct val="0"/>
              </a:spcBef>
              <a:spcAft>
                <a:spcPct val="0"/>
              </a:spcAft>
            </a:pPr>
            <a:r>
              <a:rPr lang="en-GB" altLang="en-US" sz="20000" dirty="0">
                <a:solidFill>
                  <a:srgbClr val="FFFFFF"/>
                </a:solidFill>
                <a:latin typeface="Effra Bold"/>
              </a:rPr>
              <a:t>LIMITLESS</a:t>
            </a:r>
          </a:p>
        </p:txBody>
      </p:sp>
      <p:sp>
        <p:nvSpPr>
          <p:cNvPr id="6" name="Picture Placeholder 12"/>
          <p:cNvSpPr>
            <a:spLocks noGrp="1"/>
          </p:cNvSpPr>
          <p:nvPr>
            <p:ph type="pic" sz="quarter" idx="11"/>
          </p:nvPr>
        </p:nvSpPr>
        <p:spPr>
          <a:xfrm>
            <a:off x="0" y="0"/>
            <a:ext cx="12192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335360" y="3794864"/>
            <a:ext cx="3072000" cy="464400"/>
          </a:xfrm>
          <a:solidFill>
            <a:schemeClr val="bg1"/>
          </a:solidFill>
        </p:spPr>
        <p:txBody>
          <a:bodyPr lIns="90000" tIns="46800" rIns="90000" bIns="46800">
            <a:noAutofit/>
          </a:bodyPr>
          <a:lstStyle>
            <a:lvl1pPr marL="0" indent="0">
              <a:buNone/>
              <a:defRPr sz="32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335361" y="5857879"/>
            <a:ext cx="9313035" cy="464400"/>
          </a:xfrm>
          <a:solidFill>
            <a:schemeClr val="bg1"/>
          </a:solidFill>
        </p:spPr>
        <p:txBody>
          <a:bodyPr lIns="90000" tIns="46800" rIns="90000" bIns="46800"/>
          <a:lstStyle>
            <a:lvl1pPr marL="0" indent="0">
              <a:buNone/>
              <a:defRPr sz="32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26911765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5" name="TextBox 4"/>
          <p:cNvSpPr txBox="1">
            <a:spLocks noChangeArrowheads="1"/>
          </p:cNvSpPr>
          <p:nvPr userDrawn="1"/>
        </p:nvSpPr>
        <p:spPr bwMode="auto">
          <a:xfrm>
            <a:off x="-317497" y="3841475"/>
            <a:ext cx="1360381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219170" fontAlgn="base">
              <a:spcBef>
                <a:spcPct val="0"/>
              </a:spcBef>
              <a:spcAft>
                <a:spcPct val="0"/>
              </a:spcAft>
            </a:pPr>
            <a:r>
              <a:rPr lang="en-GB" altLang="en-US" sz="20000" dirty="0">
                <a:solidFill>
                  <a:srgbClr val="50535A"/>
                </a:solidFill>
                <a:latin typeface="Effra Bold"/>
              </a:rPr>
              <a:t>LIMITLESS</a:t>
            </a:r>
          </a:p>
        </p:txBody>
      </p:sp>
      <p:sp>
        <p:nvSpPr>
          <p:cNvPr id="6" name="Picture Placeholder 12"/>
          <p:cNvSpPr>
            <a:spLocks noGrp="1"/>
          </p:cNvSpPr>
          <p:nvPr>
            <p:ph type="pic" sz="quarter" idx="11"/>
          </p:nvPr>
        </p:nvSpPr>
        <p:spPr>
          <a:xfrm>
            <a:off x="0" y="0"/>
            <a:ext cx="12192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335360" y="3794864"/>
            <a:ext cx="3072000" cy="464400"/>
          </a:xfrm>
          <a:solidFill>
            <a:schemeClr val="accent1"/>
          </a:solidFill>
        </p:spPr>
        <p:txBody>
          <a:bodyPr lIns="90000" tIns="46800" rIns="90000" bIns="46800">
            <a:noAutofit/>
          </a:bodyPr>
          <a:lstStyle>
            <a:lvl1pPr marL="0" indent="0">
              <a:buNone/>
              <a:defRPr sz="32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335361" y="5857879"/>
            <a:ext cx="9313035" cy="464400"/>
          </a:xfrm>
          <a:solidFill>
            <a:schemeClr val="accent1"/>
          </a:solidFill>
        </p:spPr>
        <p:txBody>
          <a:bodyPr lIns="90000" tIns="46800" rIns="90000" bIns="46800"/>
          <a:lstStyle>
            <a:lvl1pPr marL="0" indent="0">
              <a:buNone/>
              <a:defRPr sz="32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21208681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6" name="Picture Placeholder 12"/>
          <p:cNvSpPr>
            <a:spLocks noGrp="1"/>
          </p:cNvSpPr>
          <p:nvPr>
            <p:ph type="pic" sz="quarter" idx="11"/>
          </p:nvPr>
        </p:nvSpPr>
        <p:spPr>
          <a:xfrm>
            <a:off x="0" y="3"/>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69"/>
            <a:ext cx="11425269" cy="955499"/>
          </a:xfrm>
        </p:spPr>
        <p:txBody>
          <a:bodyPr wrap="square" anchor="t" anchorCtr="0"/>
          <a:lstStyle>
            <a:lvl1pPr>
              <a:lnSpc>
                <a:spcPct val="80000"/>
              </a:lnSpc>
              <a:defRPr sz="48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16749843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6" name="Picture Placeholder 12"/>
          <p:cNvSpPr>
            <a:spLocks noGrp="1"/>
          </p:cNvSpPr>
          <p:nvPr>
            <p:ph type="pic" sz="quarter" idx="11"/>
          </p:nvPr>
        </p:nvSpPr>
        <p:spPr>
          <a:xfrm>
            <a:off x="0" y="3"/>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69"/>
            <a:ext cx="11425269" cy="955499"/>
          </a:xfrm>
        </p:spPr>
        <p:txBody>
          <a:bodyPr wrap="square" anchor="t" anchorCtr="0"/>
          <a:lstStyle>
            <a:lvl1pPr>
              <a:lnSpc>
                <a:spcPct val="80000"/>
              </a:lnSpc>
              <a:defRPr sz="48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9168878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6" name="Picture Placeholder 12"/>
          <p:cNvSpPr>
            <a:spLocks noGrp="1"/>
          </p:cNvSpPr>
          <p:nvPr>
            <p:ph type="pic" sz="quarter" idx="11"/>
          </p:nvPr>
        </p:nvSpPr>
        <p:spPr>
          <a:xfrm>
            <a:off x="0" y="3"/>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69"/>
            <a:ext cx="11425269" cy="955499"/>
          </a:xfrm>
        </p:spPr>
        <p:txBody>
          <a:bodyPr wrap="square" anchor="t" anchorCtr="0"/>
          <a:lstStyle>
            <a:lvl1pPr>
              <a:lnSpc>
                <a:spcPct val="80000"/>
              </a:lnSpc>
              <a:defRPr sz="48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101041084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15" y="3"/>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3"/>
            <a:ext cx="4060800" cy="6877404"/>
          </a:xfrm>
          <a:prstGeom prst="rect">
            <a:avLst/>
          </a:prstGeom>
          <a:solidFill>
            <a:schemeClr val="accent1"/>
          </a:solidFill>
          <a:ln w="38100">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fontAlgn="base">
              <a:spcBef>
                <a:spcPct val="0"/>
              </a:spcBef>
              <a:spcAft>
                <a:spcPct val="0"/>
              </a:spcAft>
            </a:pPr>
            <a:endParaRPr lang="en-GB" sz="3200" dirty="0" err="1">
              <a:solidFill>
                <a:srgbClr val="FFFFFF"/>
              </a:solidFill>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4267">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8400256" y="2214000"/>
            <a:ext cx="3456384"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340090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15" y="3"/>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3"/>
            <a:ext cx="4060800" cy="6877404"/>
          </a:xfrm>
          <a:prstGeom prst="rect">
            <a:avLst/>
          </a:prstGeom>
          <a:solidFill>
            <a:schemeClr val="tx1"/>
          </a:solidFill>
          <a:ln w="38100">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fontAlgn="base">
              <a:spcBef>
                <a:spcPct val="0"/>
              </a:spcBef>
              <a:spcAft>
                <a:spcPct val="0"/>
              </a:spcAft>
            </a:pPr>
            <a:endParaRPr lang="en-GB" sz="3200" dirty="0" err="1">
              <a:solidFill>
                <a:srgbClr val="FFFFFF"/>
              </a:solidFill>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4267">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8400256" y="2214000"/>
            <a:ext cx="3456384"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619970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15" y="3"/>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3"/>
            <a:ext cx="4060800" cy="6877404"/>
          </a:xfrm>
          <a:prstGeom prst="rect">
            <a:avLst/>
          </a:prstGeom>
          <a:solidFill>
            <a:schemeClr val="bg1"/>
          </a:solidFill>
          <a:ln w="38100">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fontAlgn="base">
              <a:spcBef>
                <a:spcPct val="0"/>
              </a:spcBef>
              <a:spcAft>
                <a:spcPct val="0"/>
              </a:spcAft>
            </a:pPr>
            <a:endParaRPr lang="en-GB" sz="3200" dirty="0" err="1">
              <a:solidFill>
                <a:srgbClr val="FFFFFF"/>
              </a:solidFill>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4267">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8400256" y="2214000"/>
            <a:ext cx="3456384" cy="3960000"/>
          </a:xfrm>
        </p:spPr>
        <p:txBody>
          <a:bodyPr/>
          <a:lstStyle>
            <a:lvl1pPr marL="239994" marR="0" indent="-239994" algn="l" defTabSz="121917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719982" marR="0" indent="-239994" algn="l" defTabSz="121917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1199970"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679958"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2159946"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239994" marR="0" lvl="0" indent="-239994" algn="l" defTabSz="121917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667" b="0" i="0" u="none" strike="noStrike" kern="0" cap="none" spc="0" normalizeH="0" baseline="0" noProof="0">
                <a:ln>
                  <a:noFill/>
                </a:ln>
                <a:solidFill>
                  <a:srgbClr val="000000"/>
                </a:solidFill>
                <a:effectLst/>
                <a:uLnTx/>
                <a:uFillTx/>
                <a:latin typeface="+mn-lt"/>
              </a:rPr>
              <a:t>Click to edit Master text styles</a:t>
            </a:r>
          </a:p>
          <a:p>
            <a:pPr marL="239994" marR="0" lvl="1" indent="-239994" algn="l" defTabSz="121917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667" b="0" i="0" u="none" strike="noStrike" kern="0" cap="none" spc="0" normalizeH="0" baseline="0" noProof="0">
                <a:ln>
                  <a:noFill/>
                </a:ln>
                <a:solidFill>
                  <a:srgbClr val="000000"/>
                </a:solidFill>
                <a:effectLst/>
                <a:uLnTx/>
                <a:uFillTx/>
                <a:latin typeface="+mn-lt"/>
              </a:rPr>
              <a:t>Second level</a:t>
            </a:r>
          </a:p>
          <a:p>
            <a:pPr marL="239994" marR="0" lvl="2" indent="-239994" algn="l" defTabSz="121917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667" b="0" i="0" u="none" strike="noStrike" kern="0" cap="none" spc="0" normalizeH="0" baseline="0" noProof="0">
                <a:ln>
                  <a:noFill/>
                </a:ln>
                <a:solidFill>
                  <a:srgbClr val="000000"/>
                </a:solidFill>
                <a:effectLst/>
                <a:uLnTx/>
                <a:uFillTx/>
                <a:latin typeface="+mn-lt"/>
              </a:rPr>
              <a:t>Third level</a:t>
            </a:r>
          </a:p>
          <a:p>
            <a:pPr marL="239994" marR="0" lvl="3" indent="-239994" algn="l" defTabSz="121917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667" b="0" i="0" u="none" strike="noStrike" kern="0" cap="none" spc="0" normalizeH="0" baseline="0" noProof="0">
                <a:ln>
                  <a:noFill/>
                </a:ln>
                <a:solidFill>
                  <a:srgbClr val="000000"/>
                </a:solidFill>
                <a:effectLst/>
                <a:uLnTx/>
                <a:uFillTx/>
                <a:latin typeface="+mn-lt"/>
              </a:rPr>
              <a:t>Fourth level</a:t>
            </a:r>
          </a:p>
          <a:p>
            <a:pPr marL="239994" marR="0" lvl="4" indent="-239994" algn="l" defTabSz="121917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667" b="0" i="0" u="none" strike="noStrike" kern="0" cap="none" spc="0" normalizeH="0" baseline="0" noProof="0">
                <a:ln>
                  <a:noFill/>
                </a:ln>
                <a:solidFill>
                  <a:srgbClr val="000000"/>
                </a:solidFill>
                <a:effectLst/>
                <a:uLnTx/>
                <a:uFillTx/>
                <a:latin typeface="+mn-lt"/>
              </a:rPr>
              <a:t>Fifth level</a:t>
            </a:r>
            <a:endParaRPr kumimoji="0" lang="en-GB" sz="2667"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948318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fontAlgn="base">
              <a:spcBef>
                <a:spcPct val="0"/>
              </a:spcBef>
              <a:spcAft>
                <a:spcPct val="0"/>
              </a:spcAft>
            </a:pPr>
            <a:endParaRPr lang="en-GB" sz="3200" dirty="0" err="1">
              <a:solidFill>
                <a:srgbClr val="FFFFFF"/>
              </a:solidFill>
            </a:endParaRPr>
          </a:p>
        </p:txBody>
      </p:sp>
      <p:sp>
        <p:nvSpPr>
          <p:cNvPr id="14" name="Title 1"/>
          <p:cNvSpPr>
            <a:spLocks noGrp="1"/>
          </p:cNvSpPr>
          <p:nvPr>
            <p:ph type="title" hasCustomPrompt="1"/>
          </p:nvPr>
        </p:nvSpPr>
        <p:spPr>
          <a:xfrm>
            <a:off x="335360" y="188641"/>
            <a:ext cx="11425269" cy="955499"/>
          </a:xfrm>
        </p:spPr>
        <p:txBody>
          <a:bodyPr wrap="square" anchor="b" anchorCtr="0"/>
          <a:lstStyle>
            <a:lvl1pPr>
              <a:lnSpc>
                <a:spcPct val="80000"/>
              </a:lnSpc>
              <a:defRPr sz="48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5"/>
            <a:ext cx="11425269" cy="5134187"/>
          </a:xfrm>
        </p:spPr>
        <p:txBody>
          <a:bodyPr/>
          <a:lstStyle/>
          <a:p>
            <a:r>
              <a:rPr lang="en-US"/>
              <a:t>Click icon to add table</a:t>
            </a:r>
            <a:endParaRPr lang="en-GB"/>
          </a:p>
        </p:txBody>
      </p:sp>
    </p:spTree>
    <p:extLst>
      <p:ext uri="{BB962C8B-B14F-4D97-AF65-F5344CB8AC3E}">
        <p14:creationId xmlns:p14="http://schemas.microsoft.com/office/powerpoint/2010/main" val="5892830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fontAlgn="base">
              <a:spcBef>
                <a:spcPct val="0"/>
              </a:spcBef>
              <a:spcAft>
                <a:spcPct val="0"/>
              </a:spcAft>
            </a:pPr>
            <a:endParaRPr lang="en-GB" sz="3200" dirty="0" err="1">
              <a:solidFill>
                <a:srgbClr val="FFFFFF"/>
              </a:solidFill>
            </a:endParaRPr>
          </a:p>
        </p:txBody>
      </p:sp>
      <p:sp>
        <p:nvSpPr>
          <p:cNvPr id="14" name="Title 1"/>
          <p:cNvSpPr>
            <a:spLocks noGrp="1"/>
          </p:cNvSpPr>
          <p:nvPr>
            <p:ph type="title" hasCustomPrompt="1"/>
          </p:nvPr>
        </p:nvSpPr>
        <p:spPr>
          <a:xfrm>
            <a:off x="335360" y="188641"/>
            <a:ext cx="11425269" cy="955499"/>
          </a:xfrm>
        </p:spPr>
        <p:txBody>
          <a:bodyPr wrap="square" anchor="b" anchorCtr="0"/>
          <a:lstStyle>
            <a:lvl1pPr>
              <a:lnSpc>
                <a:spcPct val="80000"/>
              </a:lnSpc>
              <a:defRPr sz="48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5"/>
            <a:ext cx="11425269" cy="5134187"/>
          </a:xfrm>
        </p:spPr>
        <p:txBody>
          <a:bodyPr/>
          <a:lstStyle/>
          <a:p>
            <a:r>
              <a:rPr lang="en-US"/>
              <a:t>Click icon to add table</a:t>
            </a:r>
            <a:endParaRPr lang="en-GB"/>
          </a:p>
        </p:txBody>
      </p:sp>
    </p:spTree>
    <p:extLst>
      <p:ext uri="{BB962C8B-B14F-4D97-AF65-F5344CB8AC3E}">
        <p14:creationId xmlns:p14="http://schemas.microsoft.com/office/powerpoint/2010/main" val="28100514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8008-284F-400D-A21F-076B7FFC7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D0F4E8-B631-42B1-BD87-2B553A0C4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F6566-C9F8-4916-9391-CF444AD53309}"/>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5" name="Footer Placeholder 4">
            <a:extLst>
              <a:ext uri="{FF2B5EF4-FFF2-40B4-BE49-F238E27FC236}">
                <a16:creationId xmlns:a16="http://schemas.microsoft.com/office/drawing/2014/main" id="{AE5FB658-7C66-4F7F-9656-EA2F023A8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94DC3-E9FF-4498-B9FF-BBC3432D41E7}"/>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647119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GB" sz="2667">
              <a:solidFill>
                <a:srgbClr val="FFFFFF"/>
              </a:solidFill>
            </a:endParaRPr>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fontAlgn="base">
              <a:spcBef>
                <a:spcPct val="0"/>
              </a:spcBef>
              <a:spcAft>
                <a:spcPct val="0"/>
              </a:spcAft>
            </a:pPr>
            <a:endParaRPr lang="en-GB" sz="3200" dirty="0" err="1">
              <a:solidFill>
                <a:srgbClr val="FFFFFF"/>
              </a:solidFill>
            </a:endParaRPr>
          </a:p>
        </p:txBody>
      </p:sp>
      <p:sp>
        <p:nvSpPr>
          <p:cNvPr id="14" name="Title 1"/>
          <p:cNvSpPr>
            <a:spLocks noGrp="1"/>
          </p:cNvSpPr>
          <p:nvPr>
            <p:ph type="title" hasCustomPrompt="1"/>
          </p:nvPr>
        </p:nvSpPr>
        <p:spPr>
          <a:xfrm>
            <a:off x="335360" y="188641"/>
            <a:ext cx="11425269" cy="955499"/>
          </a:xfrm>
        </p:spPr>
        <p:txBody>
          <a:bodyPr wrap="square" anchor="b" anchorCtr="0"/>
          <a:lstStyle>
            <a:lvl1pPr>
              <a:lnSpc>
                <a:spcPct val="80000"/>
              </a:lnSpc>
              <a:defRPr sz="48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5"/>
            <a:ext cx="11425269" cy="5134187"/>
          </a:xfrm>
        </p:spPr>
        <p:txBody>
          <a:bodyPr/>
          <a:lstStyle/>
          <a:p>
            <a:r>
              <a:rPr lang="en-US"/>
              <a:t>Click icon to add table</a:t>
            </a:r>
            <a:endParaRPr lang="en-GB"/>
          </a:p>
        </p:txBody>
      </p:sp>
    </p:spTree>
    <p:extLst>
      <p:ext uri="{BB962C8B-B14F-4D97-AF65-F5344CB8AC3E}">
        <p14:creationId xmlns:p14="http://schemas.microsoft.com/office/powerpoint/2010/main" val="80666952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12192000" cy="6858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263526" y="2348707"/>
            <a:ext cx="11251407"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92093"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050088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12192000" cy="6858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263525" y="2348707"/>
            <a:ext cx="11250000"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92093"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674106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263525" y="2348707"/>
            <a:ext cx="11250000"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92093"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339083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70894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2043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855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10041453" y="320687"/>
            <a:ext cx="2126231" cy="27000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lstStyle/>
          <a:p>
            <a:pPr marL="0" marR="0" lvl="0" indent="0" algn="l" defTabSz="457189"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67" b="0" i="0" u="none" strike="noStrike" kern="0" cap="none" spc="0" normalizeH="0" baseline="0" noProof="0" dirty="0">
                <a:ln>
                  <a:noFill/>
                </a:ln>
                <a:solidFill>
                  <a:srgbClr val="2A2A2A"/>
                </a:solidFill>
                <a:effectLst/>
                <a:uLnTx/>
                <a:uFillTx/>
                <a:latin typeface="Arial"/>
                <a:cs typeface="Arial"/>
                <a:sym typeface="Arial"/>
              </a:rPr>
              <a:t>Working together </a:t>
            </a:r>
            <a:br>
              <a:rPr kumimoji="0" sz="1067" b="0" i="0" u="none" strike="noStrike" kern="0" cap="none" spc="0" normalizeH="0" baseline="0" noProof="0" dirty="0">
                <a:ln>
                  <a:noFill/>
                </a:ln>
                <a:solidFill>
                  <a:srgbClr val="2A2A2A"/>
                </a:solidFill>
                <a:effectLst/>
                <a:uLnTx/>
                <a:uFillTx/>
                <a:latin typeface="Arial"/>
                <a:cs typeface="Arial"/>
                <a:sym typeface="Arial"/>
              </a:rPr>
            </a:br>
            <a:r>
              <a:rPr kumimoji="0" sz="1067"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969561" y="272735"/>
            <a:ext cx="1568168" cy="360000"/>
          </a:xfrm>
          <a:prstGeom prst="rect">
            <a:avLst/>
          </a:prstGeom>
          <a:noFill/>
          <a:ln>
            <a:noFill/>
          </a:ln>
        </p:spPr>
        <p:txBody>
          <a:bodyPr wrap="square" lIns="68579" tIns="34289" rIns="68579" bIns="34289" anchor="t">
            <a:noAutofit/>
          </a:bodyPr>
          <a:lstStyle>
            <a:lvl1pPr marL="0" indent="0">
              <a:buNone/>
              <a:defRPr sz="1067">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4770581"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dirty="0"/>
          </a:p>
        </p:txBody>
      </p:sp>
      <p:sp>
        <p:nvSpPr>
          <p:cNvPr id="71" name="Shape 71"/>
          <p:cNvSpPr>
            <a:spLocks noGrp="1"/>
          </p:cNvSpPr>
          <p:nvPr>
            <p:ph type="pic" sz="quarter" idx="15"/>
          </p:nvPr>
        </p:nvSpPr>
        <p:spPr>
          <a:xfrm>
            <a:off x="6570805"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465455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645636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8256588"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8364937"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dirty="0"/>
          </a:p>
        </p:txBody>
      </p:sp>
      <p:sp>
        <p:nvSpPr>
          <p:cNvPr id="17" name="Title 2"/>
          <p:cNvSpPr>
            <a:spLocks noGrp="1"/>
          </p:cNvSpPr>
          <p:nvPr>
            <p:ph type="title" hasCustomPrompt="1"/>
          </p:nvPr>
        </p:nvSpPr>
        <p:spPr>
          <a:xfrm>
            <a:off x="263525" y="1386377"/>
            <a:ext cx="11250000" cy="830997"/>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7480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12192000" cy="548481"/>
          </a:xfrm>
          <a:prstGeom prst="rect">
            <a:avLst/>
          </a:prstGeom>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2" y="-8012"/>
            <a:ext cx="12192003"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8" name="Title 2"/>
          <p:cNvSpPr>
            <a:spLocks noGrp="1"/>
          </p:cNvSpPr>
          <p:nvPr>
            <p:ph type="title" hasCustomPrompt="1"/>
          </p:nvPr>
        </p:nvSpPr>
        <p:spPr>
          <a:xfrm>
            <a:off x="263525" y="1386377"/>
            <a:ext cx="11250000" cy="830997"/>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58362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12192000" cy="548481"/>
          </a:xfrm>
          <a:prstGeom prst="rect">
            <a:avLst/>
          </a:prstGeom>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2" y="-8012"/>
            <a:ext cx="12192003"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855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10041453" y="320687"/>
            <a:ext cx="2126231" cy="27000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lstStyle/>
          <a:p>
            <a:pPr marL="0" marR="0" lvl="0" indent="0" algn="l" defTabSz="457189"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67" b="0" i="0" u="none" strike="noStrike" kern="0" cap="none" spc="0" normalizeH="0" baseline="0" noProof="0" dirty="0">
                <a:ln>
                  <a:noFill/>
                </a:ln>
                <a:solidFill>
                  <a:srgbClr val="FFFFFF"/>
                </a:solidFill>
                <a:effectLst/>
                <a:uLnTx/>
                <a:uFillTx/>
                <a:latin typeface="Arial"/>
                <a:cs typeface="Arial"/>
                <a:sym typeface="Arial"/>
              </a:rPr>
              <a:t>Working together </a:t>
            </a:r>
            <a:br>
              <a:rPr kumimoji="0" sz="1067" b="0" i="0" u="none" strike="noStrike" kern="0" cap="none" spc="0" normalizeH="0" baseline="0" noProof="0" dirty="0">
                <a:ln>
                  <a:noFill/>
                </a:ln>
                <a:solidFill>
                  <a:srgbClr val="FFFFFF"/>
                </a:solidFill>
                <a:effectLst/>
                <a:uLnTx/>
                <a:uFillTx/>
                <a:latin typeface="Arial"/>
                <a:cs typeface="Arial"/>
                <a:sym typeface="Arial"/>
              </a:rPr>
            </a:br>
            <a:r>
              <a:rPr kumimoji="0" sz="1067"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969561" y="272735"/>
            <a:ext cx="1568168" cy="360000"/>
          </a:xfrm>
          <a:prstGeom prst="rect">
            <a:avLst/>
          </a:prstGeom>
          <a:noFill/>
          <a:ln>
            <a:noFill/>
          </a:ln>
        </p:spPr>
        <p:txBody>
          <a:bodyPr wrap="square" lIns="68579" tIns="34289" rIns="68579" bIns="34289" anchor="t">
            <a:noAutofit/>
          </a:bodyPr>
          <a:lstStyle>
            <a:lvl1pPr marL="0" indent="0">
              <a:buNone/>
              <a:defRPr sz="1067">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4770581"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dirty="0"/>
          </a:p>
        </p:txBody>
      </p:sp>
      <p:sp>
        <p:nvSpPr>
          <p:cNvPr id="15" name="Shape 71"/>
          <p:cNvSpPr>
            <a:spLocks noGrp="1"/>
          </p:cNvSpPr>
          <p:nvPr>
            <p:ph type="pic" sz="quarter" idx="15"/>
          </p:nvPr>
        </p:nvSpPr>
        <p:spPr>
          <a:xfrm>
            <a:off x="6570805"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dirty="0"/>
          </a:p>
        </p:txBody>
      </p:sp>
      <p:sp>
        <p:nvSpPr>
          <p:cNvPr id="16" name="Shape 64"/>
          <p:cNvSpPr/>
          <p:nvPr userDrawn="1"/>
        </p:nvSpPr>
        <p:spPr>
          <a:xfrm flipV="1">
            <a:off x="465455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645636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8256588"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8364937"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20" name="Title 2"/>
          <p:cNvSpPr>
            <a:spLocks noGrp="1"/>
          </p:cNvSpPr>
          <p:nvPr>
            <p:ph type="title" hasCustomPrompt="1"/>
          </p:nvPr>
        </p:nvSpPr>
        <p:spPr>
          <a:xfrm>
            <a:off x="263525" y="1386377"/>
            <a:ext cx="11250000" cy="830997"/>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59804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6" y="2360613"/>
            <a:ext cx="11233151" cy="36068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213922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4E5C-EC3F-4E62-BDE5-BC98C2E564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E5328F-378E-43EE-874B-5EE845527D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C5128D-754E-41A8-B3E2-E00D2F61C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C4D452-DEAC-4EDA-8210-D67DBC409A7F}"/>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6" name="Footer Placeholder 5">
            <a:extLst>
              <a:ext uri="{FF2B5EF4-FFF2-40B4-BE49-F238E27FC236}">
                <a16:creationId xmlns:a16="http://schemas.microsoft.com/office/drawing/2014/main" id="{98F81885-D317-4919-8CDC-8688EB9AE2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D37ABD-CEC7-4016-BB4E-BCDF05CC808A}"/>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1385989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7" y="2360613"/>
            <a:ext cx="5400675"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6114257" y="2360613"/>
            <a:ext cx="5400675"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21389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7" y="2360613"/>
            <a:ext cx="3438525"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4169571" y="2360613"/>
            <a:ext cx="3438525"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8076408" y="2348707"/>
            <a:ext cx="3438525"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22988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6096000" y="2"/>
            <a:ext cx="6096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263527" y="2365036"/>
            <a:ext cx="5400675"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263525" y="1386377"/>
            <a:ext cx="11250000" cy="83099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97110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263527" y="2365036"/>
            <a:ext cx="5400675"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6096001" y="2348707"/>
            <a:ext cx="5418932"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263525" y="1386377"/>
            <a:ext cx="11250000" cy="83099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01299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998539"/>
            <a:ext cx="12192000" cy="5310981"/>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37156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5" y="2348707"/>
            <a:ext cx="11249819"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0641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5871600" y="2360612"/>
            <a:ext cx="0" cy="362542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263525" y="2348707"/>
            <a:ext cx="5400675"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6114257" y="2348707"/>
            <a:ext cx="5400675"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18024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6096000" y="2"/>
            <a:ext cx="6096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263525" y="2348707"/>
            <a:ext cx="5400675"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263525" y="1386377"/>
            <a:ext cx="11250000" cy="83099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07065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6096001" y="2348707"/>
            <a:ext cx="5418932"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263525" y="2348707"/>
            <a:ext cx="5400675"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263525" y="1386377"/>
            <a:ext cx="11250000" cy="83099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85163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3916800" y="2341984"/>
            <a:ext cx="0" cy="362542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783180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263526" y="2348707"/>
            <a:ext cx="3438525"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4157477" y="2348707"/>
            <a:ext cx="3459575"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8072476" y="2348708"/>
            <a:ext cx="3438525" cy="3611983"/>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04568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86B0-D835-4D69-A7E4-74D28E29E9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CE6C21-5A3F-40B7-8DCA-EE5120EED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45246-968D-46C9-A7B6-6772913BF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35F681-3110-40A2-ACEC-6BC8DB715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F87DD-D9F4-48B0-9FD6-DAB7D8D485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40BB96-1D0C-4917-9110-63973E2C092F}"/>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8" name="Footer Placeholder 7">
            <a:extLst>
              <a:ext uri="{FF2B5EF4-FFF2-40B4-BE49-F238E27FC236}">
                <a16:creationId xmlns:a16="http://schemas.microsoft.com/office/drawing/2014/main" id="{1C0528D9-0801-40AA-ACF7-B72E932012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05CF2E-3E1F-4C5A-96EE-DA9839947911}"/>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4147967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263527" y="2360613"/>
            <a:ext cx="3438525"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783180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4157477" y="2348707"/>
            <a:ext cx="3459575" cy="3618707"/>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8072476" y="2348708"/>
            <a:ext cx="3438525" cy="3611983"/>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44900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263528" y="2360613"/>
            <a:ext cx="7344569"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8072476" y="2348708"/>
            <a:ext cx="3438525" cy="3611983"/>
          </a:xfrm>
        </p:spPr>
        <p:txBody>
          <a:bodyPr/>
          <a:lstStyle>
            <a:lvl1pPr marL="285744" indent="-285744">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7906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2" y="2348709"/>
            <a:ext cx="12192003" cy="4524887"/>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232910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04121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92093"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55415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92093"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2378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92093"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9930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2348707"/>
            <a:ext cx="12192003" cy="4154100"/>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t" anchorCtr="0"/>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42876" y="2695575"/>
            <a:ext cx="10633869" cy="360084"/>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99281" y="4175753"/>
            <a:ext cx="467428" cy="515867"/>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263337" y="4900761"/>
            <a:ext cx="539315" cy="515867"/>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263337" y="3489743"/>
            <a:ext cx="539315" cy="457819"/>
          </a:xfrm>
          <a:prstGeom prst="rect">
            <a:avLst/>
          </a:prstGeom>
          <a:ln w="12700">
            <a:miter lim="400000"/>
          </a:ln>
        </p:spPr>
      </p:pic>
      <p:sp>
        <p:nvSpPr>
          <p:cNvPr id="2" name="Footer Placeholder 1"/>
          <p:cNvSpPr>
            <a:spLocks noGrp="1"/>
          </p:cNvSpPr>
          <p:nvPr>
            <p:ph type="ftr" sz="quarter" idx="17"/>
          </p:nvPr>
        </p:nvSpPr>
        <p:spPr/>
        <p:txBody>
          <a:bodyPr/>
          <a:lstStyle>
            <a:lvl1pPr algn="l" defTabSz="292093"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703458" y="3428989"/>
            <a:ext cx="10450319" cy="473912"/>
          </a:xfrm>
          <a:prstGeom prst="rect">
            <a:avLst/>
          </a:prstGeom>
        </p:spPr>
        <p:txBody>
          <a:bodyPr lIns="270000" anchor="t">
            <a:spAutoFit/>
          </a:bodyPr>
          <a:lstStyle>
            <a:lvl1pPr marL="0" indent="0" defTabSz="457189">
              <a:lnSpc>
                <a:spcPct val="150000"/>
              </a:lnSpc>
              <a:spcBef>
                <a:spcPts val="400"/>
              </a:spcBef>
              <a:buSzTx/>
              <a:buNone/>
              <a:defRPr sz="20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712789" y="4143114"/>
            <a:ext cx="10440988" cy="473912"/>
          </a:xfrm>
          <a:prstGeom prst="rect">
            <a:avLst/>
          </a:prstGeom>
        </p:spPr>
        <p:txBody>
          <a:bodyPr lIns="270000" anchor="t">
            <a:spAutoFit/>
          </a:bodyPr>
          <a:lstStyle>
            <a:lvl1pPr marL="0" indent="0" defTabSz="457189">
              <a:lnSpc>
                <a:spcPct val="150000"/>
              </a:lnSpc>
              <a:spcBef>
                <a:spcPts val="400"/>
              </a:spcBef>
              <a:buSzTx/>
              <a:buNone/>
              <a:defRPr sz="20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703457" y="4884150"/>
            <a:ext cx="1773736" cy="935577"/>
          </a:xfrm>
          <a:prstGeom prst="rect">
            <a:avLst/>
          </a:prstGeom>
        </p:spPr>
        <p:txBody>
          <a:bodyPr wrap="square" lIns="270000" anchor="t">
            <a:spAutoFit/>
          </a:bodyPr>
          <a:lstStyle>
            <a:lvl1pPr marL="0" indent="0" defTabSz="457189">
              <a:lnSpc>
                <a:spcPct val="150000"/>
              </a:lnSpc>
              <a:spcBef>
                <a:spcPts val="400"/>
              </a:spcBef>
              <a:buSzTx/>
              <a:buNone/>
              <a:defRPr sz="20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2310819" y="4884150"/>
            <a:ext cx="2255644" cy="473912"/>
          </a:xfrm>
          <a:prstGeom prst="rect">
            <a:avLst/>
          </a:prstGeom>
        </p:spPr>
        <p:txBody>
          <a:bodyPr wrap="square" lIns="270000" anchor="t">
            <a:spAutoFit/>
          </a:bodyPr>
          <a:lstStyle>
            <a:lvl1pPr marL="0" indent="0" defTabSz="457189">
              <a:lnSpc>
                <a:spcPct val="150000"/>
              </a:lnSpc>
              <a:spcBef>
                <a:spcPts val="400"/>
              </a:spcBef>
              <a:buSzTx/>
              <a:buNone/>
              <a:defRPr sz="20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4784118" y="4884150"/>
            <a:ext cx="2646572" cy="935577"/>
          </a:xfrm>
          <a:prstGeom prst="rect">
            <a:avLst/>
          </a:prstGeom>
        </p:spPr>
        <p:txBody>
          <a:bodyPr wrap="square" lIns="270000" anchor="t">
            <a:spAutoFit/>
          </a:bodyPr>
          <a:lstStyle>
            <a:lvl1pPr marL="0" indent="0" defTabSz="457189">
              <a:lnSpc>
                <a:spcPct val="150000"/>
              </a:lnSpc>
              <a:spcBef>
                <a:spcPts val="400"/>
              </a:spcBef>
              <a:buSzTx/>
              <a:buNone/>
              <a:defRPr sz="20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7239497" y="4884150"/>
            <a:ext cx="2255644" cy="935577"/>
          </a:xfrm>
          <a:prstGeom prst="rect">
            <a:avLst/>
          </a:prstGeom>
        </p:spPr>
        <p:txBody>
          <a:bodyPr wrap="square" lIns="270000" anchor="t">
            <a:spAutoFit/>
          </a:bodyPr>
          <a:lstStyle>
            <a:lvl1pPr marL="0" indent="0" defTabSz="457189">
              <a:lnSpc>
                <a:spcPct val="150000"/>
              </a:lnSpc>
              <a:spcBef>
                <a:spcPts val="400"/>
              </a:spcBef>
              <a:buSzTx/>
              <a:buNone/>
              <a:defRPr sz="20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184096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33079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a:xfrm>
            <a:off x="10704725" y="6237312"/>
            <a:ext cx="901700" cy="252000"/>
          </a:xfrm>
          <a:prstGeom prst="rect">
            <a:avLst/>
          </a:prstGeo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566400"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6108436"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45472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B71C-DE92-4632-AD97-D05D81E392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39603-BE8B-4DD0-91B8-9EE30E140914}"/>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4" name="Footer Placeholder 3">
            <a:extLst>
              <a:ext uri="{FF2B5EF4-FFF2-40B4-BE49-F238E27FC236}">
                <a16:creationId xmlns:a16="http://schemas.microsoft.com/office/drawing/2014/main" id="{D98321B4-E874-4307-8853-CB6F01EEB2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E8BC82-568E-4134-BDFD-BB180D7027BC}"/>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351537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p:cNvSpPr txBox="1"/>
          <p:nvPr userDrawn="1"/>
        </p:nvSpPr>
        <p:spPr>
          <a:xfrm>
            <a:off x="3311693" y="6525344"/>
            <a:ext cx="8448939" cy="369332"/>
          </a:xfrm>
          <a:prstGeom prst="rect">
            <a:avLst/>
          </a:prstGeom>
          <a:solidFill>
            <a:schemeClr val="bg1"/>
          </a:solidFill>
        </p:spPr>
        <p:txBody>
          <a:bodyPr wrap="square" rtlCol="0">
            <a:spAutoFit/>
          </a:bodyPr>
          <a:lstStyle/>
          <a:p>
            <a:endParaRPr lang="en-GB" sz="1800" dirty="0">
              <a:solidFill>
                <a:schemeClr val="tx2"/>
              </a:solidFill>
              <a:latin typeface="+mn-lt"/>
            </a:endParaRPr>
          </a:p>
        </p:txBody>
      </p:sp>
    </p:spTree>
    <p:extLst>
      <p:ext uri="{BB962C8B-B14F-4D97-AF65-F5344CB8AC3E}">
        <p14:creationId xmlns:p14="http://schemas.microsoft.com/office/powerpoint/2010/main" val="204524331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3084" name="Rectangle 12"/>
          <p:cNvSpPr>
            <a:spLocks noGrp="1" noChangeArrowheads="1"/>
          </p:cNvSpPr>
          <p:nvPr>
            <p:ph type="subTitle" idx="1"/>
          </p:nvPr>
        </p:nvSpPr>
        <p:spPr>
          <a:xfrm>
            <a:off x="566401" y="4653136"/>
            <a:ext cx="10560051"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10704725"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2571333" y="6574295"/>
            <a:ext cx="9025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10033045" y="439672"/>
            <a:ext cx="1579033" cy="384327"/>
          </a:xfrm>
          <a:prstGeom prst="rect">
            <a:avLst/>
          </a:prstGeom>
          <a:noFill/>
          <a:ln>
            <a:noFill/>
          </a:ln>
        </p:spPr>
      </p:pic>
      <p:sp>
        <p:nvSpPr>
          <p:cNvPr id="14" name="Rectangle 11"/>
          <p:cNvSpPr>
            <a:spLocks noGrp="1" noChangeArrowheads="1"/>
          </p:cNvSpPr>
          <p:nvPr>
            <p:ph type="ctrTitle"/>
          </p:nvPr>
        </p:nvSpPr>
        <p:spPr>
          <a:xfrm>
            <a:off x="566400" y="1143000"/>
            <a:ext cx="1104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556684" y="0"/>
            <a:ext cx="3811125"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4165600" y="6237312"/>
            <a:ext cx="3860800" cy="252000"/>
          </a:xfrm>
          <a:prstGeom prst="rect">
            <a:avLst/>
          </a:prstGeom>
        </p:spPr>
        <p:txBody>
          <a:bodyPr vert="horz" lIns="0" tIns="0" rIns="0" bIns="0" rtlCol="0" anchor="t" anchorCtr="0"/>
          <a:lstStyle>
            <a:lvl1pPr algn="ctr">
              <a:defRPr sz="1200">
                <a:solidFill>
                  <a:schemeClr val="bg2"/>
                </a:solidFill>
                <a:latin typeface="+mn-lt"/>
              </a:defRPr>
            </a:lvl1pPr>
          </a:lstStyle>
          <a:p>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mn-lt"/>
              </a:defRPr>
            </a:lvl1pPr>
          </a:lstStyle>
          <a:p>
            <a:endParaRPr lang="en-GB" dirty="0"/>
          </a:p>
        </p:txBody>
      </p:sp>
      <p:sp>
        <p:nvSpPr>
          <p:cNvPr id="19" name="TextBox 18"/>
          <p:cNvSpPr txBox="1"/>
          <p:nvPr userDrawn="1"/>
        </p:nvSpPr>
        <p:spPr>
          <a:xfrm>
            <a:off x="566401" y="6646964"/>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12192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328910075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10033045" y="438208"/>
            <a:ext cx="157903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2571333" y="6574295"/>
            <a:ext cx="9025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54679594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10033045" y="438208"/>
            <a:ext cx="157903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2571333" y="6574295"/>
            <a:ext cx="9025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566400" y="2214000"/>
            <a:ext cx="5184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6108436" y="2214000"/>
            <a:ext cx="5184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877027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6" name="Content Placeholder 5"/>
          <p:cNvSpPr>
            <a:spLocks noGrp="1"/>
          </p:cNvSpPr>
          <p:nvPr>
            <p:ph sz="quarter" idx="11"/>
          </p:nvPr>
        </p:nvSpPr>
        <p:spPr>
          <a:xfrm>
            <a:off x="566400" y="476672"/>
            <a:ext cx="1104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7875697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4" name="Content Placeholder 5"/>
          <p:cNvSpPr>
            <a:spLocks noGrp="1"/>
          </p:cNvSpPr>
          <p:nvPr>
            <p:ph sz="quarter" idx="1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350903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 name="TextBox 4"/>
          <p:cNvSpPr txBox="1">
            <a:spLocks noChangeArrowheads="1"/>
          </p:cNvSpPr>
          <p:nvPr userDrawn="1"/>
        </p:nvSpPr>
        <p:spPr bwMode="auto">
          <a:xfrm>
            <a:off x="-336713" y="3841514"/>
            <a:ext cx="1360381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12192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335360" y="3794864"/>
            <a:ext cx="3072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335361" y="5857879"/>
            <a:ext cx="9313035"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426294432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 name="TextBox 4"/>
          <p:cNvSpPr txBox="1">
            <a:spLocks noChangeArrowheads="1"/>
          </p:cNvSpPr>
          <p:nvPr userDrawn="1"/>
        </p:nvSpPr>
        <p:spPr bwMode="auto">
          <a:xfrm>
            <a:off x="-317497" y="3841514"/>
            <a:ext cx="1360381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12192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335360" y="3794864"/>
            <a:ext cx="3072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335361" y="5857879"/>
            <a:ext cx="9313035"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288641175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6" name="Picture Placeholder 12"/>
          <p:cNvSpPr>
            <a:spLocks noGrp="1"/>
          </p:cNvSpPr>
          <p:nvPr>
            <p:ph type="pic" sz="quarter" idx="11"/>
          </p:nvPr>
        </p:nvSpPr>
        <p:spPr>
          <a:xfrm>
            <a:off x="0" y="3"/>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9"/>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97809466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6" name="Picture Placeholder 12"/>
          <p:cNvSpPr>
            <a:spLocks noGrp="1"/>
          </p:cNvSpPr>
          <p:nvPr>
            <p:ph type="pic" sz="quarter" idx="11"/>
          </p:nvPr>
        </p:nvSpPr>
        <p:spPr>
          <a:xfrm>
            <a:off x="0" y="3"/>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9"/>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1870168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3928C-7042-419C-BC65-E5E1CC940C67}"/>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3" name="Footer Placeholder 2">
            <a:extLst>
              <a:ext uri="{FF2B5EF4-FFF2-40B4-BE49-F238E27FC236}">
                <a16:creationId xmlns:a16="http://schemas.microsoft.com/office/drawing/2014/main" id="{CDCB149F-CCC1-45A3-BFFA-9AD04A31BA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D9384A-9C77-47F3-AF95-B16257EBCB01}"/>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3887645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6" name="Picture Placeholder 12"/>
          <p:cNvSpPr>
            <a:spLocks noGrp="1"/>
          </p:cNvSpPr>
          <p:nvPr>
            <p:ph type="pic" sz="quarter" idx="11"/>
          </p:nvPr>
        </p:nvSpPr>
        <p:spPr>
          <a:xfrm>
            <a:off x="0" y="3"/>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9"/>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32587936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5" y="3"/>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3"/>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8400256" y="2214000"/>
            <a:ext cx="3456384"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1152049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5" y="3"/>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3"/>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8400256" y="2214000"/>
            <a:ext cx="3456384"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6043965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704725" y="6237312"/>
            <a:ext cx="901700" cy="252000"/>
          </a:xfrm>
          <a:prstGeom prst="rect">
            <a:avLst/>
          </a:prstGeom>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5" y="3"/>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3"/>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8400256" y="2214000"/>
            <a:ext cx="3456384"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408387066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2"/>
            <a:ext cx="11425269" cy="955499"/>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5"/>
            <a:ext cx="11425269" cy="5134187"/>
          </a:xfrm>
        </p:spPr>
        <p:txBody>
          <a:bodyPr/>
          <a:lstStyle/>
          <a:p>
            <a:r>
              <a:rPr lang="en-US"/>
              <a:t>Click icon to add table</a:t>
            </a:r>
            <a:endParaRPr lang="en-GB"/>
          </a:p>
        </p:txBody>
      </p:sp>
    </p:spTree>
    <p:extLst>
      <p:ext uri="{BB962C8B-B14F-4D97-AF65-F5344CB8AC3E}">
        <p14:creationId xmlns:p14="http://schemas.microsoft.com/office/powerpoint/2010/main" val="39931297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2"/>
            <a:ext cx="11425269" cy="955499"/>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5"/>
            <a:ext cx="11425269" cy="5134187"/>
          </a:xfrm>
        </p:spPr>
        <p:txBody>
          <a:bodyPr/>
          <a:lstStyle/>
          <a:p>
            <a:r>
              <a:rPr lang="en-US"/>
              <a:t>Click icon to add table</a:t>
            </a:r>
            <a:endParaRPr lang="en-GB"/>
          </a:p>
        </p:txBody>
      </p:sp>
    </p:spTree>
    <p:extLst>
      <p:ext uri="{BB962C8B-B14F-4D97-AF65-F5344CB8AC3E}">
        <p14:creationId xmlns:p14="http://schemas.microsoft.com/office/powerpoint/2010/main" val="122693398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2"/>
            <a:ext cx="11425269" cy="955499"/>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5"/>
            <a:ext cx="11425269" cy="5134187"/>
          </a:xfrm>
        </p:spPr>
        <p:txBody>
          <a:bodyPr/>
          <a:lstStyle/>
          <a:p>
            <a:r>
              <a:rPr lang="en-US"/>
              <a:t>Click icon to add table</a:t>
            </a:r>
            <a:endParaRPr lang="en-GB"/>
          </a:p>
        </p:txBody>
      </p:sp>
    </p:spTree>
    <p:extLst>
      <p:ext uri="{BB962C8B-B14F-4D97-AF65-F5344CB8AC3E}">
        <p14:creationId xmlns:p14="http://schemas.microsoft.com/office/powerpoint/2010/main" val="31148853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1303-B719-4A66-9E66-F106DF05B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8360CB-4A24-421B-8135-49F94F12DD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7E13C9-E821-41BE-8675-67BDCD88E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87F5E-9880-4C14-A1E9-DDAB082CEC89}"/>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6" name="Footer Placeholder 5">
            <a:extLst>
              <a:ext uri="{FF2B5EF4-FFF2-40B4-BE49-F238E27FC236}">
                <a16:creationId xmlns:a16="http://schemas.microsoft.com/office/drawing/2014/main" id="{A6BB7AB1-4094-448A-9A1C-CA856A32E1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F4DA79-D4D2-475F-A74C-EC763556996E}"/>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16358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5290-A8ED-456C-820C-84107E941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C5B93C-6E67-45C7-885A-F48B61CC0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49F734-914B-48EC-BA84-669FA9F61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20AC9-B0B5-4309-AFEA-BFD96DBBFD2D}"/>
              </a:ext>
            </a:extLst>
          </p:cNvPr>
          <p:cNvSpPr>
            <a:spLocks noGrp="1"/>
          </p:cNvSpPr>
          <p:nvPr>
            <p:ph type="dt" sz="half" idx="10"/>
          </p:nvPr>
        </p:nvSpPr>
        <p:spPr/>
        <p:txBody>
          <a:bodyPr/>
          <a:lstStyle/>
          <a:p>
            <a:fld id="{9E513351-7152-4688-94A6-197AC2C83708}" type="datetimeFigureOut">
              <a:rPr lang="en-GB" smtClean="0"/>
              <a:t>09/01/2021</a:t>
            </a:fld>
            <a:endParaRPr lang="en-GB"/>
          </a:p>
        </p:txBody>
      </p:sp>
      <p:sp>
        <p:nvSpPr>
          <p:cNvPr id="6" name="Footer Placeholder 5">
            <a:extLst>
              <a:ext uri="{FF2B5EF4-FFF2-40B4-BE49-F238E27FC236}">
                <a16:creationId xmlns:a16="http://schemas.microsoft.com/office/drawing/2014/main" id="{02E90A39-AB9A-4223-8435-BF9BCD4B0D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A43595-EBDF-41F2-9106-A9C2B64DD14F}"/>
              </a:ext>
            </a:extLst>
          </p:cNvPr>
          <p:cNvSpPr>
            <a:spLocks noGrp="1"/>
          </p:cNvSpPr>
          <p:nvPr>
            <p:ph type="sldNum" sz="quarter" idx="12"/>
          </p:nvPr>
        </p:nvSpPr>
        <p:spPr/>
        <p:txBody>
          <a:bodyPr/>
          <a:lstStyle/>
          <a:p>
            <a:fld id="{EC176F46-CC6D-4F6F-9FEE-8658A02D3DEF}" type="slidenum">
              <a:rPr lang="en-GB" smtClean="0"/>
              <a:t>‹#›</a:t>
            </a:fld>
            <a:endParaRPr lang="en-GB"/>
          </a:p>
        </p:txBody>
      </p:sp>
    </p:spTree>
    <p:extLst>
      <p:ext uri="{BB962C8B-B14F-4D97-AF65-F5344CB8AC3E}">
        <p14:creationId xmlns:p14="http://schemas.microsoft.com/office/powerpoint/2010/main" val="13034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2.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1.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4.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35B9E-E0DC-49A4-B01F-0C73BC069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B9ECE8-B577-42F3-8551-4E1CEDF85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2857DA-DC4C-4B46-BDB3-DACEC2D29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13351-7152-4688-94A6-197AC2C83708}" type="datetimeFigureOut">
              <a:rPr lang="en-GB" smtClean="0"/>
              <a:t>09/01/2021</a:t>
            </a:fld>
            <a:endParaRPr lang="en-GB"/>
          </a:p>
        </p:txBody>
      </p:sp>
      <p:sp>
        <p:nvSpPr>
          <p:cNvPr id="5" name="Footer Placeholder 4">
            <a:extLst>
              <a:ext uri="{FF2B5EF4-FFF2-40B4-BE49-F238E27FC236}">
                <a16:creationId xmlns:a16="http://schemas.microsoft.com/office/drawing/2014/main" id="{C540C808-57B3-4F37-ABD0-00F533930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4E24B5-4A88-4AF6-81F9-35BF7E301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76F46-CC6D-4F6F-9FEE-8658A02D3DEF}" type="slidenum">
              <a:rPr lang="en-GB" smtClean="0"/>
              <a:t>‹#›</a:t>
            </a:fld>
            <a:endParaRPr lang="en-GB"/>
          </a:p>
        </p:txBody>
      </p:sp>
    </p:spTree>
    <p:extLst>
      <p:ext uri="{BB962C8B-B14F-4D97-AF65-F5344CB8AC3E}">
        <p14:creationId xmlns:p14="http://schemas.microsoft.com/office/powerpoint/2010/main" val="3130252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033010" y="438159"/>
            <a:ext cx="1579033" cy="387351"/>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66400" y="123480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566400" y="221400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10704723"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600">
                <a:solidFill>
                  <a:schemeClr val="tx1"/>
                </a:solidFill>
                <a:latin typeface="+mn-lt"/>
              </a:defRPr>
            </a:lvl1pPr>
          </a:lstStyle>
          <a:p>
            <a:pPr defTabSz="1219170" fontAlgn="base">
              <a:spcBef>
                <a:spcPct val="0"/>
              </a:spcBef>
              <a:spcAft>
                <a:spcPct val="0"/>
              </a:spcAft>
            </a:pPr>
            <a:fld id="{44C01B32-D1A0-401C-8867-70456BBB1E87}" type="slidenum">
              <a:rPr lang="en-GB" altLang="en-US" smtClean="0">
                <a:solidFill>
                  <a:srgbClr val="50535A"/>
                </a:solidFill>
              </a:rPr>
              <a:pPr defTabSz="1219170"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10033010" y="438165"/>
            <a:ext cx="1579033"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10033010" y="438159"/>
            <a:ext cx="1579033" cy="3873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5325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transition>
    <p:fade/>
  </p:transition>
  <p:hf hdr="0" ftr="0" dt="0"/>
  <p:txStyles>
    <p:titleStyle>
      <a:lvl1pPr algn="l" rtl="0" eaLnBrk="1" fontAlgn="base" hangingPunct="1">
        <a:spcBef>
          <a:spcPct val="0"/>
        </a:spcBef>
        <a:spcAft>
          <a:spcPct val="0"/>
        </a:spcAft>
        <a:defRPr sz="5333" b="1" cap="all" baseline="0">
          <a:solidFill>
            <a:schemeClr val="accent1"/>
          </a:solidFill>
          <a:latin typeface="+mj-lt"/>
          <a:ea typeface="+mj-ea"/>
          <a:cs typeface="+mj-cs"/>
        </a:defRPr>
      </a:lvl1pPr>
      <a:lvl2pPr algn="l" rtl="0" eaLnBrk="1" fontAlgn="base" hangingPunct="1">
        <a:spcBef>
          <a:spcPct val="0"/>
        </a:spcBef>
        <a:spcAft>
          <a:spcPct val="0"/>
        </a:spcAft>
        <a:defRPr sz="4800">
          <a:solidFill>
            <a:schemeClr val="tx2"/>
          </a:solidFill>
          <a:latin typeface="+mn-lt"/>
        </a:defRPr>
      </a:lvl2pPr>
      <a:lvl3pPr algn="l" rtl="0" eaLnBrk="1" fontAlgn="base" hangingPunct="1">
        <a:spcBef>
          <a:spcPct val="0"/>
        </a:spcBef>
        <a:spcAft>
          <a:spcPct val="0"/>
        </a:spcAft>
        <a:defRPr sz="4800">
          <a:solidFill>
            <a:schemeClr val="tx2"/>
          </a:solidFill>
          <a:latin typeface="+mn-lt"/>
        </a:defRPr>
      </a:lvl3pPr>
      <a:lvl4pPr algn="l" rtl="0" eaLnBrk="1" fontAlgn="base" hangingPunct="1">
        <a:spcBef>
          <a:spcPct val="0"/>
        </a:spcBef>
        <a:spcAft>
          <a:spcPct val="0"/>
        </a:spcAft>
        <a:defRPr sz="4800">
          <a:solidFill>
            <a:schemeClr val="tx2"/>
          </a:solidFill>
          <a:latin typeface="+mn-lt"/>
        </a:defRPr>
      </a:lvl4pPr>
      <a:lvl5pPr algn="l" rtl="0" eaLnBrk="1" fontAlgn="base" hangingPunct="1">
        <a:spcBef>
          <a:spcPct val="0"/>
        </a:spcBef>
        <a:spcAft>
          <a:spcPct val="0"/>
        </a:spcAft>
        <a:defRPr sz="4800">
          <a:solidFill>
            <a:schemeClr val="tx2"/>
          </a:solidFill>
          <a:latin typeface="+mn-lt"/>
        </a:defRPr>
      </a:lvl5pPr>
      <a:lvl6pPr marL="609585" algn="l" rtl="0" eaLnBrk="1" fontAlgn="base" hangingPunct="1">
        <a:spcBef>
          <a:spcPct val="0"/>
        </a:spcBef>
        <a:spcAft>
          <a:spcPct val="0"/>
        </a:spcAft>
        <a:defRPr sz="4800">
          <a:solidFill>
            <a:schemeClr val="tx2"/>
          </a:solidFill>
          <a:latin typeface="+mn-lt"/>
        </a:defRPr>
      </a:lvl6pPr>
      <a:lvl7pPr marL="1219170" algn="l" rtl="0" eaLnBrk="1" fontAlgn="base" hangingPunct="1">
        <a:spcBef>
          <a:spcPct val="0"/>
        </a:spcBef>
        <a:spcAft>
          <a:spcPct val="0"/>
        </a:spcAft>
        <a:defRPr sz="4800">
          <a:solidFill>
            <a:schemeClr val="tx2"/>
          </a:solidFill>
          <a:latin typeface="+mn-lt"/>
        </a:defRPr>
      </a:lvl7pPr>
      <a:lvl8pPr marL="1828754" algn="l" rtl="0" eaLnBrk="1" fontAlgn="base" hangingPunct="1">
        <a:spcBef>
          <a:spcPct val="0"/>
        </a:spcBef>
        <a:spcAft>
          <a:spcPct val="0"/>
        </a:spcAft>
        <a:defRPr sz="4800">
          <a:solidFill>
            <a:schemeClr val="tx2"/>
          </a:solidFill>
          <a:latin typeface="+mn-lt"/>
        </a:defRPr>
      </a:lvl8pPr>
      <a:lvl9pPr marL="2438339" algn="l" rtl="0" eaLnBrk="1" fontAlgn="base" hangingPunct="1">
        <a:spcBef>
          <a:spcPct val="0"/>
        </a:spcBef>
        <a:spcAft>
          <a:spcPct val="0"/>
        </a:spcAft>
        <a:defRPr sz="4800">
          <a:solidFill>
            <a:schemeClr val="tx2"/>
          </a:solidFill>
          <a:latin typeface="+mn-lt"/>
        </a:defRPr>
      </a:lvl9pPr>
    </p:titleStyle>
    <p:bodyStyle>
      <a:lvl1pPr marL="239994" marR="0" indent="-239994" algn="l" defTabSz="1219170" rtl="0" eaLnBrk="1" fontAlgn="base" latinLnBrk="0" hangingPunct="1">
        <a:lnSpc>
          <a:spcPct val="100000"/>
        </a:lnSpc>
        <a:spcBef>
          <a:spcPct val="20000"/>
        </a:spcBef>
        <a:spcAft>
          <a:spcPct val="0"/>
        </a:spcAft>
        <a:buClr>
          <a:schemeClr val="accent1"/>
        </a:buClr>
        <a:buSzTx/>
        <a:buFont typeface="Arial" charset="0"/>
        <a:buChar char="•"/>
        <a:tabLst/>
        <a:defRPr sz="2667" baseline="0">
          <a:solidFill>
            <a:schemeClr val="tx2"/>
          </a:solidFill>
          <a:latin typeface="+mn-lt"/>
          <a:ea typeface="+mn-ea"/>
          <a:cs typeface="+mn-cs"/>
        </a:defRPr>
      </a:lvl1pPr>
      <a:lvl2pPr marL="719982" marR="0" indent="-239994" algn="l" defTabSz="121917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667" baseline="0">
          <a:solidFill>
            <a:schemeClr val="tx2"/>
          </a:solidFill>
          <a:latin typeface="+mn-lt"/>
        </a:defRPr>
      </a:lvl2pPr>
      <a:lvl3pPr marL="1199970"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sz="2667" baseline="0">
          <a:solidFill>
            <a:schemeClr val="tx2"/>
          </a:solidFill>
          <a:latin typeface="+mn-lt"/>
        </a:defRPr>
      </a:lvl3pPr>
      <a:lvl4pPr marL="1679958"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gt;"/>
        <a:tabLst/>
        <a:defRPr sz="2667" baseline="0">
          <a:solidFill>
            <a:schemeClr val="tx2"/>
          </a:solidFill>
          <a:latin typeface="+mn-lt"/>
        </a:defRPr>
      </a:lvl4pPr>
      <a:lvl5pPr marL="2159946"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sz="2667" baseline="0">
          <a:solidFill>
            <a:schemeClr val="tx2"/>
          </a:solidFill>
          <a:latin typeface="+mn-lt"/>
        </a:defRPr>
      </a:lvl5pPr>
      <a:lvl6pPr marL="3352716"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6pPr>
      <a:lvl7pPr marL="3962301"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7pPr>
      <a:lvl8pPr marL="4571886"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8pPr>
      <a:lvl9pPr marL="5181470"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stretch>
            <a:fillRect/>
          </a:stretch>
        </p:blipFill>
        <p:spPr>
          <a:xfrm>
            <a:off x="87553" y="53900"/>
            <a:ext cx="2407524" cy="754979"/>
          </a:xfrm>
          <a:prstGeom prst="rect">
            <a:avLst/>
          </a:prstGeom>
          <a:ln w="12700">
            <a:miter lim="400000"/>
          </a:ln>
        </p:spPr>
      </p:pic>
      <p:sp>
        <p:nvSpPr>
          <p:cNvPr id="4" name="Footer Placeholder 5"/>
          <p:cNvSpPr>
            <a:spLocks noGrp="1"/>
          </p:cNvSpPr>
          <p:nvPr>
            <p:ph type="ftr" sz="quarter" idx="3"/>
          </p:nvPr>
        </p:nvSpPr>
        <p:spPr>
          <a:xfrm>
            <a:off x="0" y="6309521"/>
            <a:ext cx="12192000" cy="548481"/>
          </a:xfrm>
          <a:prstGeom prst="rect">
            <a:avLst/>
          </a:prstGeom>
          <a:solidFill>
            <a:schemeClr val="bg1"/>
          </a:solidFill>
        </p:spPr>
        <p:txBody>
          <a:bodyPr vert="horz" lIns="252000" tIns="36000" rIns="68580" bIns="27000" rtlCol="0" anchor="ctr"/>
          <a:lstStyle>
            <a:lvl1pPr algn="l" defTabSz="292093" hangingPunct="0">
              <a:defRPr sz="1067">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263525" y="1386377"/>
            <a:ext cx="11250000" cy="830997"/>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263526" y="2348708"/>
            <a:ext cx="5400676" cy="3605813"/>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26759772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92093" rtl="0" eaLnBrk="1" latinLnBrk="0" hangingPunct="1">
        <a:lnSpc>
          <a:spcPct val="100000"/>
        </a:lnSpc>
        <a:spcBef>
          <a:spcPts val="0"/>
        </a:spcBef>
        <a:spcAft>
          <a:spcPts val="0"/>
        </a:spcAft>
        <a:buClrTx/>
        <a:buSzTx/>
        <a:buFontTx/>
        <a:buNone/>
        <a:tabLst/>
        <a:defRPr sz="4800" b="0" i="0" u="none" strike="noStrike" cap="none" spc="0" baseline="0">
          <a:ln>
            <a:noFill/>
          </a:ln>
          <a:solidFill>
            <a:schemeClr val="tx1"/>
          </a:solidFill>
          <a:uFillTx/>
          <a:latin typeface="+mj-lt"/>
          <a:ea typeface="+mn-ea"/>
          <a:cs typeface="+mn-cs"/>
          <a:sym typeface="Helvetica Light"/>
        </a:defRPr>
      </a:lvl1pPr>
      <a:lvl2pPr marL="0" marR="0" indent="114297"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594"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891"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189"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486"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783"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080"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377"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92093" rtl="0" eaLnBrk="1" latinLnBrk="0" hangingPunct="1">
        <a:lnSpc>
          <a:spcPct val="100000"/>
        </a:lnSpc>
        <a:spcBef>
          <a:spcPts val="1051"/>
        </a:spcBef>
        <a:spcAft>
          <a:spcPts val="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1pPr>
      <a:lvl2pPr marL="239994" marR="0" indent="-239994" algn="l" defTabSz="292093" rtl="0" eaLnBrk="1" latinLnBrk="0" hangingPunct="1">
        <a:lnSpc>
          <a:spcPct val="100000"/>
        </a:lnSpc>
        <a:spcBef>
          <a:spcPts val="800"/>
        </a:spcBef>
        <a:spcAft>
          <a:spcPts val="800"/>
        </a:spcAft>
        <a:buClrTx/>
        <a:buSzPct val="75000"/>
        <a:buFont typeface="Arial" panose="020B0604020202020204" pitchFamily="34" charset="0"/>
        <a:buChar char="•"/>
        <a:tabLst/>
        <a:defRPr sz="2133" b="0" i="0" u="none" strike="noStrike" cap="none" spc="0" baseline="0">
          <a:ln>
            <a:noFill/>
          </a:ln>
          <a:solidFill>
            <a:schemeClr val="tx1"/>
          </a:solidFill>
          <a:uFillTx/>
          <a:latin typeface="+mn-lt"/>
          <a:ea typeface="+mn-ea"/>
          <a:cs typeface="+mn-cs"/>
          <a:sym typeface="Helvetica Light"/>
        </a:defRPr>
      </a:lvl2pPr>
      <a:lvl3pPr marL="380990" marR="0" indent="-380990" algn="l" defTabSz="292093" rtl="0" eaLnBrk="1" latinLnBrk="0" hangingPunct="1">
        <a:lnSpc>
          <a:spcPct val="100000"/>
        </a:lnSpc>
        <a:spcBef>
          <a:spcPts val="1051"/>
        </a:spcBef>
        <a:spcAft>
          <a:spcPts val="0"/>
        </a:spcAft>
        <a:buClrTx/>
        <a:buSzPct val="75000"/>
        <a:buFont typeface="Arial" panose="020B0604020202020204" pitchFamily="34" charset="0"/>
        <a:buChar char="•"/>
        <a:tabLst/>
        <a:defRPr sz="2000" b="0" i="0" u="none" strike="noStrike" cap="none" spc="0" baseline="0">
          <a:ln>
            <a:noFill/>
          </a:ln>
          <a:solidFill>
            <a:schemeClr val="tx1"/>
          </a:solidFill>
          <a:uFillTx/>
          <a:latin typeface="+mn-lt"/>
          <a:ea typeface="+mn-ea"/>
          <a:cs typeface="+mn-cs"/>
          <a:sym typeface="Helvetica Light"/>
        </a:defRPr>
      </a:lvl3pPr>
      <a:lvl4pPr marL="381890" marR="0" indent="-380990" algn="l" defTabSz="89998" rtl="0" eaLnBrk="1" latinLnBrk="0" hangingPunct="1">
        <a:lnSpc>
          <a:spcPct val="100000"/>
        </a:lnSpc>
        <a:spcBef>
          <a:spcPts val="1051"/>
        </a:spcBef>
        <a:spcAft>
          <a:spcPts val="0"/>
        </a:spcAft>
        <a:buClr>
          <a:schemeClr val="tx1"/>
        </a:buClr>
        <a:buSzPct val="75000"/>
        <a:buFont typeface="Arial" panose="020B0604020202020204" pitchFamily="34" charset="0"/>
        <a:buChar char="•"/>
        <a:tabLst>
          <a:tab pos="89998" algn="l"/>
        </a:tabLst>
        <a:defRPr sz="2000" b="0" i="0" u="none" strike="noStrike" cap="none" spc="0" baseline="0">
          <a:ln>
            <a:noFill/>
          </a:ln>
          <a:solidFill>
            <a:schemeClr val="tx1"/>
          </a:solidFill>
          <a:uFillTx/>
          <a:latin typeface="+mn-lt"/>
          <a:ea typeface="+mn-ea"/>
          <a:cs typeface="+mn-cs"/>
          <a:sym typeface="Helvetica Light"/>
        </a:defRPr>
      </a:lvl4pPr>
      <a:lvl5pPr marL="380990" marR="0" indent="-380990" algn="l" defTabSz="292093" rtl="0" eaLnBrk="1" latinLnBrk="0" hangingPunct="1">
        <a:lnSpc>
          <a:spcPct val="100000"/>
        </a:lnSpc>
        <a:spcBef>
          <a:spcPts val="2100"/>
        </a:spcBef>
        <a:spcAft>
          <a:spcPts val="0"/>
        </a:spcAft>
        <a:buClrTx/>
        <a:buSzPct val="75000"/>
        <a:buFont typeface="Arial" panose="020B0604020202020204" pitchFamily="34" charset="0"/>
        <a:buChar char="•"/>
        <a:tabLst/>
        <a:defRPr sz="2000" b="0" i="0" u="none" strike="noStrike" cap="none" spc="0" baseline="0">
          <a:ln>
            <a:noFill/>
          </a:ln>
          <a:solidFill>
            <a:schemeClr val="tx1"/>
          </a:solidFill>
          <a:uFillTx/>
          <a:latin typeface="+mn-lt"/>
          <a:ea typeface="+mn-ea"/>
          <a:cs typeface="+mn-cs"/>
          <a:sym typeface="Helvetica Light"/>
        </a:defRPr>
      </a:lvl5pPr>
      <a:lvl6pPr marL="719982" marR="0" indent="-239994" algn="l" defTabSz="292093" rtl="0" eaLnBrk="1" latinLnBrk="0" hangingPunct="1">
        <a:lnSpc>
          <a:spcPct val="100000"/>
        </a:lnSpc>
        <a:spcBef>
          <a:spcPts val="0"/>
        </a:spcBef>
        <a:spcAft>
          <a:spcPts val="0"/>
        </a:spcAft>
        <a:buClrTx/>
        <a:buSzPct val="75000"/>
        <a:buFontTx/>
        <a:buChar char="•"/>
        <a:tabLst/>
        <a:defRPr sz="2133" b="0" i="0" u="none" strike="noStrike" cap="none" spc="0" baseline="0">
          <a:ln>
            <a:noFill/>
          </a:ln>
          <a:solidFill>
            <a:srgbClr val="000000"/>
          </a:solidFill>
          <a:uFillTx/>
          <a:latin typeface="+mn-lt"/>
          <a:ea typeface="+mn-ea"/>
          <a:cs typeface="+mn-cs"/>
          <a:sym typeface="Helvetica Light"/>
        </a:defRPr>
      </a:lvl6pPr>
      <a:lvl7pPr marL="1199970" marR="0" indent="-239994" algn="l" defTabSz="292093" rtl="0" eaLnBrk="1" latinLnBrk="0" hangingPunct="1">
        <a:lnSpc>
          <a:spcPct val="100000"/>
        </a:lnSpc>
        <a:spcBef>
          <a:spcPts val="800"/>
        </a:spcBef>
        <a:spcAft>
          <a:spcPts val="800"/>
        </a:spcAft>
        <a:buClrTx/>
        <a:buSzPct val="75000"/>
        <a:buFontTx/>
        <a:buChar char="•"/>
        <a:tabLst/>
        <a:defRPr sz="2133" b="0" i="0" u="none" strike="noStrike" cap="none" spc="0" baseline="0">
          <a:ln>
            <a:noFill/>
          </a:ln>
          <a:solidFill>
            <a:srgbClr val="000000"/>
          </a:solidFill>
          <a:uFillTx/>
          <a:latin typeface="+mn-lt"/>
          <a:ea typeface="+mn-ea"/>
          <a:cs typeface="+mn-cs"/>
          <a:sym typeface="Helvetica Light"/>
        </a:defRPr>
      </a:lvl7pPr>
      <a:lvl8pPr marL="1679958" marR="0" indent="-239994" algn="l" defTabSz="292093" rtl="0" eaLnBrk="1" latinLnBrk="0" hangingPunct="1">
        <a:lnSpc>
          <a:spcPct val="100000"/>
        </a:lnSpc>
        <a:spcBef>
          <a:spcPts val="800"/>
        </a:spcBef>
        <a:spcAft>
          <a:spcPts val="800"/>
        </a:spcAft>
        <a:buClrTx/>
        <a:buSzPct val="75000"/>
        <a:buFontTx/>
        <a:buChar char="•"/>
        <a:tabLst/>
        <a:defRPr sz="2133" b="0" i="0" u="none" strike="noStrike" cap="none" spc="0" baseline="0">
          <a:ln>
            <a:noFill/>
          </a:ln>
          <a:solidFill>
            <a:srgbClr val="000000"/>
          </a:solidFill>
          <a:uFillTx/>
          <a:latin typeface="+mn-lt"/>
          <a:ea typeface="+mn-ea"/>
          <a:cs typeface="+mn-cs"/>
          <a:sym typeface="Helvetica Light"/>
        </a:defRPr>
      </a:lvl8pPr>
      <a:lvl9pPr marL="2086629" marR="0" indent="-308674" algn="l" defTabSz="292093" rtl="0" eaLnBrk="1" latinLnBrk="0" hangingPunct="1">
        <a:lnSpc>
          <a:spcPct val="100000"/>
        </a:lnSpc>
        <a:spcBef>
          <a:spcPts val="2100"/>
        </a:spcBef>
        <a:spcAft>
          <a:spcPts val="0"/>
        </a:spcAft>
        <a:buClrTx/>
        <a:buSzPct val="75000"/>
        <a:buFontTx/>
        <a:buChar char="•"/>
        <a:tabLst/>
        <a:defRPr sz="2533"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297"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594"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891"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189"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486"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783"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080"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377"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033045" y="438160"/>
            <a:ext cx="1579033" cy="387351"/>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66400" y="123480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566400" y="221400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74" name="Picture 50" descr="Device-win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hidden">
          <a:xfrm>
            <a:off x="10033045" y="438198"/>
            <a:ext cx="1579033" cy="385763"/>
          </a:xfrm>
          <a:prstGeom prst="rect">
            <a:avLst/>
          </a:prstGeom>
          <a:solidFill>
            <a:schemeClr val="accent1"/>
          </a:solidFill>
        </p:spPr>
      </p:pic>
      <p:pic>
        <p:nvPicPr>
          <p:cNvPr id="1079" name="Picture 55" descr="Device-whit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10033045" y="438160"/>
            <a:ext cx="1579033" cy="3873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571333" y="6574295"/>
            <a:ext cx="9025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extLst>
      <p:ext uri="{BB962C8B-B14F-4D97-AF65-F5344CB8AC3E}">
        <p14:creationId xmlns:p14="http://schemas.microsoft.com/office/powerpoint/2010/main" val="290625023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ransition>
    <p:fade/>
  </p:transition>
  <p:hf sldNum="0"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733" cap="none" dirty="0">
                <a:solidFill>
                  <a:srgbClr val="FFFFFF"/>
                </a:solidFill>
              </a:rPr>
              <a:t>Blended online and on campus teaching 2020 in Meteorology at the University of Reading (UK)</a:t>
            </a:r>
            <a:endParaRPr lang="en-GB" sz="3733" cap="none" dirty="0"/>
          </a:p>
        </p:txBody>
      </p:sp>
      <p:sp>
        <p:nvSpPr>
          <p:cNvPr id="3" name="Subtitle 2"/>
          <p:cNvSpPr>
            <a:spLocks noGrp="1"/>
          </p:cNvSpPr>
          <p:nvPr>
            <p:ph type="subTitle" idx="1"/>
          </p:nvPr>
        </p:nvSpPr>
        <p:spPr>
          <a:xfrm>
            <a:off x="566400" y="5002454"/>
            <a:ext cx="11482261" cy="1152128"/>
          </a:xfrm>
        </p:spPr>
        <p:txBody>
          <a:bodyPr/>
          <a:lstStyle/>
          <a:p>
            <a:r>
              <a:rPr lang="en-GB" sz="2400" b="1" i="1" dirty="0"/>
              <a:t>John Methven</a:t>
            </a:r>
            <a:r>
              <a:rPr lang="en-GB" sz="2400" i="1" dirty="0"/>
              <a:t>, Hilary Weller &amp; Andrew Charlton-Perez</a:t>
            </a:r>
            <a:r>
              <a:rPr lang="en-GB" sz="2400" dirty="0"/>
              <a:t>, Department of Meteorology</a:t>
            </a:r>
          </a:p>
          <a:p>
            <a:r>
              <a:rPr lang="en-GB" sz="2400" i="1" dirty="0"/>
              <a:t>Ben Cosh &amp; Karen Poulter</a:t>
            </a:r>
            <a:r>
              <a:rPr lang="en-GB" sz="2400" dirty="0"/>
              <a:t>, School of Mathematical, Physical and Computational Sciences</a:t>
            </a:r>
          </a:p>
        </p:txBody>
      </p:sp>
      <p:sp>
        <p:nvSpPr>
          <p:cNvPr id="4" name="Slide Number Placeholder 3"/>
          <p:cNvSpPr>
            <a:spLocks noGrp="1"/>
          </p:cNvSpPr>
          <p:nvPr>
            <p:ph type="sldNum" sz="quarter" idx="4"/>
          </p:nvPr>
        </p:nvSpPr>
        <p:spPr/>
        <p:txBody>
          <a:bodyPr/>
          <a:lstStyle/>
          <a:p>
            <a:pPr defTabSz="914377"/>
            <a:fld id="{44C01B32-D1A0-401C-8867-70456BBB1E87}" type="slidenum">
              <a:rPr lang="en-GB" altLang="en-US">
                <a:solidFill>
                  <a:srgbClr val="E0E0E1"/>
                </a:solidFill>
                <a:latin typeface="Effra"/>
              </a:rPr>
              <a:pPr defTabSz="914377"/>
              <a:t>1</a:t>
            </a:fld>
            <a:endParaRPr lang="en-GB" altLang="en-US" dirty="0">
              <a:solidFill>
                <a:srgbClr val="E0E0E1"/>
              </a:solidFill>
              <a:latin typeface="Effra"/>
            </a:endParaRPr>
          </a:p>
        </p:txBody>
      </p:sp>
      <p:sp>
        <p:nvSpPr>
          <p:cNvPr id="5" name="Text Placeholder 4"/>
          <p:cNvSpPr>
            <a:spLocks noGrp="1"/>
          </p:cNvSpPr>
          <p:nvPr>
            <p:ph type="body" sz="quarter" idx="13"/>
          </p:nvPr>
        </p:nvSpPr>
        <p:spPr>
          <a:xfrm>
            <a:off x="556684" y="0"/>
            <a:ext cx="3811125" cy="723542"/>
          </a:xfrm>
        </p:spPr>
        <p:txBody>
          <a:bodyPr/>
          <a:lstStyle/>
          <a:p>
            <a:r>
              <a:rPr lang="en-GB" dirty="0"/>
              <a:t>Department of Meteorology</a:t>
            </a:r>
          </a:p>
        </p:txBody>
      </p:sp>
      <p:pic>
        <p:nvPicPr>
          <p:cNvPr id="10" name="Picture 9" descr="A large group of people posing for a photo&#10;&#10;Description automatically generated with medium confidence">
            <a:extLst>
              <a:ext uri="{FF2B5EF4-FFF2-40B4-BE49-F238E27FC236}">
                <a16:creationId xmlns:a16="http://schemas.microsoft.com/office/drawing/2014/main" id="{EC832551-4FF1-4151-867F-0D7FA3932097}"/>
              </a:ext>
            </a:extLst>
          </p:cNvPr>
          <p:cNvPicPr>
            <a:picLocks noChangeAspect="1"/>
          </p:cNvPicPr>
          <p:nvPr/>
        </p:nvPicPr>
        <p:blipFill rotWithShape="1">
          <a:blip r:embed="rId2">
            <a:extLst>
              <a:ext uri="{28A0092B-C50C-407E-A947-70E740481C1C}">
                <a14:useLocalDpi xmlns:a14="http://schemas.microsoft.com/office/drawing/2010/main" val="0"/>
              </a:ext>
            </a:extLst>
          </a:blip>
          <a:srcRect l="-674" t="29613" r="1" b="28163"/>
          <a:stretch/>
        </p:blipFill>
        <p:spPr>
          <a:xfrm>
            <a:off x="-82192" y="2266597"/>
            <a:ext cx="12274192" cy="2428693"/>
          </a:xfrm>
          <a:prstGeom prst="rect">
            <a:avLst/>
          </a:prstGeom>
        </p:spPr>
      </p:pic>
    </p:spTree>
    <p:extLst>
      <p:ext uri="{BB962C8B-B14F-4D97-AF65-F5344CB8AC3E}">
        <p14:creationId xmlns:p14="http://schemas.microsoft.com/office/powerpoint/2010/main" val="12836562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FD4A-BFCE-4476-8147-69A5EEDEC7FD}"/>
              </a:ext>
            </a:extLst>
          </p:cNvPr>
          <p:cNvSpPr>
            <a:spLocks noGrp="1"/>
          </p:cNvSpPr>
          <p:nvPr>
            <p:ph type="title"/>
          </p:nvPr>
        </p:nvSpPr>
        <p:spPr>
          <a:xfrm>
            <a:off x="838200" y="365126"/>
            <a:ext cx="10515600" cy="744484"/>
          </a:xfrm>
        </p:spPr>
        <p:txBody>
          <a:bodyPr>
            <a:normAutofit/>
          </a:bodyPr>
          <a:lstStyle/>
          <a:p>
            <a:r>
              <a:rPr lang="en-GB" sz="3600" b="1" dirty="0"/>
              <a:t>Using online learning environments @Reading</a:t>
            </a:r>
          </a:p>
        </p:txBody>
      </p:sp>
      <p:sp>
        <p:nvSpPr>
          <p:cNvPr id="3" name="Content Placeholder 2">
            <a:extLst>
              <a:ext uri="{FF2B5EF4-FFF2-40B4-BE49-F238E27FC236}">
                <a16:creationId xmlns:a16="http://schemas.microsoft.com/office/drawing/2014/main" id="{056F6D91-6D7A-4698-B8AF-0DE7A103E094}"/>
              </a:ext>
            </a:extLst>
          </p:cNvPr>
          <p:cNvSpPr>
            <a:spLocks noGrp="1"/>
          </p:cNvSpPr>
          <p:nvPr>
            <p:ph idx="1"/>
          </p:nvPr>
        </p:nvSpPr>
        <p:spPr>
          <a:xfrm>
            <a:off x="838199" y="1428108"/>
            <a:ext cx="10515601" cy="5064765"/>
          </a:xfrm>
        </p:spPr>
        <p:txBody>
          <a:bodyPr>
            <a:normAutofit lnSpcReduction="10000"/>
          </a:bodyPr>
          <a:lstStyle/>
          <a:p>
            <a:pPr marL="0" indent="0">
              <a:lnSpc>
                <a:spcPct val="107000"/>
              </a:lnSpc>
              <a:spcBef>
                <a:spcPts val="200"/>
              </a:spcBef>
              <a:buNone/>
            </a:pPr>
            <a:r>
              <a:rPr lang="en-GB"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Long standing </a:t>
            </a:r>
            <a:r>
              <a:rPr lang="en-GB"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p</a:t>
            </a:r>
            <a:r>
              <a:rPr lang="en-GB"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ractices </a:t>
            </a:r>
            <a:r>
              <a:rPr lang="en-GB"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b</a:t>
            </a:r>
            <a:r>
              <a:rPr lang="en-GB"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efore 2020 (using </a:t>
            </a:r>
            <a:r>
              <a:rPr lang="en-GB" sz="32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Blackboard</a:t>
            </a:r>
            <a:r>
              <a:rPr lang="en-GB" sz="320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Learn</a:t>
            </a:r>
            <a:r>
              <a:rPr lang="en-GB"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All lecture notes and coursework assignments online</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Electronic hand in, marking and feedback</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 use of flipped classroom and recordings of lectures</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 use of discussion boards and other interaction online</a:t>
            </a: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 use of online quizzes</a:t>
            </a:r>
          </a:p>
          <a:p>
            <a:pPr marL="0" indent="0">
              <a:lnSpc>
                <a:spcPct val="107000"/>
              </a:lnSpc>
              <a:spcBef>
                <a:spcPts val="200"/>
              </a:spcBef>
              <a:buNone/>
            </a:pPr>
            <a:r>
              <a:rPr lang="en-GB"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Recent developments in response to COVID pandemic</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Mid-March 2020: all teaching moved online: lectures</a:t>
            </a:r>
            <a:r>
              <a:rPr lang="en-GB" sz="2400" dirty="0">
                <a:latin typeface="Calibri" panose="020F0502020204030204" pitchFamily="34" charset="0"/>
                <a:ea typeface="Calibri" panose="020F0502020204030204" pitchFamily="34" charset="0"/>
                <a:cs typeface="Times New Roman" panose="02020603050405020304" pitchFamily="18" charset="0"/>
              </a:rPr>
              <a:t> + </a:t>
            </a:r>
            <a:r>
              <a:rPr lang="en-GB" sz="2400" dirty="0">
                <a:effectLst/>
                <a:latin typeface="Calibri" panose="020F0502020204030204" pitchFamily="34" charset="0"/>
                <a:ea typeface="Calibri" panose="020F0502020204030204" pitchFamily="34" charset="0"/>
                <a:cs typeface="Times New Roman" panose="02020603050405020304" pitchFamily="18" charset="0"/>
              </a:rPr>
              <a:t>workshops + supervision</a:t>
            </a: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From October 2020: blended online/on campus teaching with students in many time zones.</a:t>
            </a:r>
          </a:p>
          <a:p>
            <a:pPr marL="0" indent="0">
              <a:buNone/>
            </a:pPr>
            <a:endParaRPr lang="en-GB" sz="2400" dirty="0">
              <a:sym typeface="Symbol" panose="05050102010706020507" pitchFamily="18" charset="2"/>
            </a:endParaRPr>
          </a:p>
        </p:txBody>
      </p:sp>
    </p:spTree>
    <p:extLst>
      <p:ext uri="{BB962C8B-B14F-4D97-AF65-F5344CB8AC3E}">
        <p14:creationId xmlns:p14="http://schemas.microsoft.com/office/powerpoint/2010/main" val="268476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FD4A-BFCE-4476-8147-69A5EEDEC7FD}"/>
              </a:ext>
            </a:extLst>
          </p:cNvPr>
          <p:cNvSpPr>
            <a:spLocks noGrp="1"/>
          </p:cNvSpPr>
          <p:nvPr>
            <p:ph type="title"/>
          </p:nvPr>
        </p:nvSpPr>
        <p:spPr>
          <a:xfrm>
            <a:off x="838200" y="365126"/>
            <a:ext cx="10515600" cy="744484"/>
          </a:xfrm>
        </p:spPr>
        <p:txBody>
          <a:bodyPr>
            <a:normAutofit/>
          </a:bodyPr>
          <a:lstStyle/>
          <a:p>
            <a:r>
              <a:rPr lang="en-GB" sz="3600" b="1" dirty="0"/>
              <a:t>Blended online/on campus teaching</a:t>
            </a:r>
          </a:p>
        </p:txBody>
      </p:sp>
      <p:sp>
        <p:nvSpPr>
          <p:cNvPr id="3" name="Content Placeholder 2">
            <a:extLst>
              <a:ext uri="{FF2B5EF4-FFF2-40B4-BE49-F238E27FC236}">
                <a16:creationId xmlns:a16="http://schemas.microsoft.com/office/drawing/2014/main" id="{056F6D91-6D7A-4698-B8AF-0DE7A103E094}"/>
              </a:ext>
            </a:extLst>
          </p:cNvPr>
          <p:cNvSpPr>
            <a:spLocks noGrp="1"/>
          </p:cNvSpPr>
          <p:nvPr>
            <p:ph idx="1"/>
          </p:nvPr>
        </p:nvSpPr>
        <p:spPr>
          <a:xfrm>
            <a:off x="838200" y="1253450"/>
            <a:ext cx="10515600" cy="5476123"/>
          </a:xfrm>
        </p:spPr>
        <p:txBody>
          <a:bodyPr>
            <a:normAutofit fontScale="85000" lnSpcReduction="20000"/>
          </a:bodyPr>
          <a:lstStyle/>
          <a:p>
            <a:pPr marL="0" indent="0">
              <a:lnSpc>
                <a:spcPct val="107000"/>
              </a:lnSpc>
              <a:spcBef>
                <a:spcPts val="200"/>
              </a:spcBef>
              <a:buNone/>
            </a:pPr>
            <a:r>
              <a:rPr lang="en-GB" sz="33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Asynchronous components</a:t>
            </a:r>
            <a:endParaRPr lang="en-GB" sz="3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All learning material online</a:t>
            </a: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Short videos and screencasts to accompany notes (replacing lectures)</a:t>
            </a:r>
          </a:p>
          <a:p>
            <a:pPr marL="742950" lvl="1" indent="-285750">
              <a:lnSpc>
                <a:spcPct val="107000"/>
              </a:lnSpc>
              <a:buFont typeface="Symbol" panose="05050102010706020507" pitchFamily="18" charset="2"/>
              <a:buChar char=""/>
            </a:pPr>
            <a:r>
              <a:rPr lang="en-GB" i="1" dirty="0">
                <a:latin typeface="Calibri" panose="020F0502020204030204" pitchFamily="34" charset="0"/>
                <a:ea typeface="Calibri" panose="020F0502020204030204" pitchFamily="34" charset="0"/>
                <a:cs typeface="Times New Roman" panose="02020603050405020304" pitchFamily="18" charset="0"/>
              </a:rPr>
              <a:t>Accessibility:</a:t>
            </a:r>
            <a:r>
              <a:rPr lang="en-GB" dirty="0">
                <a:latin typeface="Calibri" panose="020F0502020204030204" pitchFamily="34" charset="0"/>
                <a:ea typeface="Calibri" panose="020F0502020204030204" pitchFamily="34" charset="0"/>
                <a:cs typeface="Times New Roman" panose="02020603050405020304" pitchFamily="18" charset="0"/>
              </a:rPr>
              <a:t> Video transcripts and alt-text + captions on images in notes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Can be watched online (via </a:t>
            </a:r>
            <a:r>
              <a:rPr lang="en-GB" i="1" dirty="0">
                <a:effectLst/>
                <a:latin typeface="Calibri" panose="020F0502020204030204" pitchFamily="34" charset="0"/>
                <a:ea typeface="Calibri" panose="020F0502020204030204" pitchFamily="34" charset="0"/>
                <a:cs typeface="Times New Roman" panose="02020603050405020304" pitchFamily="18" charset="0"/>
              </a:rPr>
              <a:t>Streams </a:t>
            </a:r>
            <a:r>
              <a:rPr lang="en-GB" dirty="0">
                <a:effectLst/>
                <a:latin typeface="Calibri" panose="020F0502020204030204" pitchFamily="34" charset="0"/>
                <a:ea typeface="Calibri" panose="020F0502020204030204" pitchFamily="34" charset="0"/>
                <a:cs typeface="Times New Roman" panose="02020603050405020304" pitchFamily="18" charset="0"/>
              </a:rPr>
              <a:t>platform) or downloaded</a:t>
            </a:r>
          </a:p>
          <a:p>
            <a:pPr marL="742950" lvl="1" indent="-28575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Available globally (</a:t>
            </a:r>
            <a:r>
              <a:rPr lang="en-GB" dirty="0">
                <a:latin typeface="Calibri" panose="020F0502020204030204" pitchFamily="34" charset="0"/>
                <a:ea typeface="Calibri" panose="020F0502020204030204" pitchFamily="34" charset="0"/>
                <a:cs typeface="Times New Roman" panose="02020603050405020304" pitchFamily="18" charset="0"/>
              </a:rPr>
              <a:t>software systems usable in all countries)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Videos of laboratory (e</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a:effectLst/>
                <a:latin typeface="Calibri" panose="020F0502020204030204" pitchFamily="34" charset="0"/>
                <a:ea typeface="Calibri" panose="020F0502020204030204" pitchFamily="34" charset="0"/>
                <a:cs typeface="Times New Roman" panose="02020603050405020304" pitchFamily="18" charset="0"/>
              </a:rPr>
              <a:t>g. </a:t>
            </a:r>
            <a:r>
              <a:rPr lang="en-GB" dirty="0">
                <a:latin typeface="Calibri" panose="020F0502020204030204" pitchFamily="34" charset="0"/>
                <a:ea typeface="Calibri" panose="020F0502020204030204" pitchFamily="34" charset="0"/>
                <a:cs typeface="Times New Roman" panose="02020603050405020304" pitchFamily="18" charset="0"/>
              </a:rPr>
              <a:t>f</a:t>
            </a:r>
            <a:r>
              <a:rPr lang="en-GB" dirty="0">
                <a:effectLst/>
                <a:latin typeface="Calibri" panose="020F0502020204030204" pitchFamily="34" charset="0"/>
                <a:ea typeface="Calibri" panose="020F0502020204030204" pitchFamily="34" charset="0"/>
                <a:cs typeface="Times New Roman" panose="02020603050405020304" pitchFamily="18" charset="0"/>
              </a:rPr>
              <a:t>luids) experiments with accompanying assignments</a:t>
            </a:r>
          </a:p>
          <a:p>
            <a:pPr marL="342900" lvl="0" indent="-342900">
              <a:lnSpc>
                <a:spcPct val="107000"/>
              </a:lnSpc>
              <a:spcAft>
                <a:spcPts val="12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Online quizzes and guided discussion boards</a:t>
            </a:r>
          </a:p>
          <a:p>
            <a:pPr marL="0" indent="0">
              <a:lnSpc>
                <a:spcPct val="107000"/>
              </a:lnSpc>
              <a:spcAft>
                <a:spcPts val="600"/>
              </a:spcAft>
              <a:buNone/>
            </a:pPr>
            <a:r>
              <a:rPr lang="en-GB" sz="33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Interactive (live) components</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a:t>
            </a:r>
            <a:r>
              <a:rPr lang="en-GB" dirty="0">
                <a:effectLst/>
                <a:latin typeface="Calibri" panose="020F0502020204030204" pitchFamily="34" charset="0"/>
                <a:ea typeface="Calibri" panose="020F0502020204030204" pitchFamily="34" charset="0"/>
                <a:cs typeface="Times New Roman" panose="02020603050405020304" pitchFamily="18" charset="0"/>
              </a:rPr>
              <a:t>tudents have choice of joining online or on campus</a:t>
            </a:r>
          </a:p>
          <a:p>
            <a:pPr marL="742950" lvl="1" indent="-28575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Workshops: including quizzes to test understanding of pre-recorded lecture material</a:t>
            </a:r>
          </a:p>
          <a:p>
            <a:pPr marL="742950" lvl="1" indent="-28575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Home labs: instruments sent to students at home</a:t>
            </a:r>
          </a:p>
          <a:p>
            <a:pPr marL="742950" lvl="1" indent="-28575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Interactive computing labs: simultaneously online and on campus</a:t>
            </a:r>
          </a:p>
          <a:p>
            <a:pPr marL="742950" lvl="1" indent="-285750">
              <a:lnSpc>
                <a:spcPct val="107000"/>
              </a:lnSpc>
              <a:buFont typeface="Symbol" panose="05050102010706020507" pitchFamily="18" charset="2"/>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sym typeface="Symbol" panose="05050102010706020507" pitchFamily="18" charset="2"/>
            </a:endParaRPr>
          </a:p>
        </p:txBody>
      </p:sp>
    </p:spTree>
    <p:extLst>
      <p:ext uri="{BB962C8B-B14F-4D97-AF65-F5344CB8AC3E}">
        <p14:creationId xmlns:p14="http://schemas.microsoft.com/office/powerpoint/2010/main" val="277061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FD4A-BFCE-4476-8147-69A5EEDEC7FD}"/>
              </a:ext>
            </a:extLst>
          </p:cNvPr>
          <p:cNvSpPr>
            <a:spLocks noGrp="1"/>
          </p:cNvSpPr>
          <p:nvPr>
            <p:ph type="title"/>
          </p:nvPr>
        </p:nvSpPr>
        <p:spPr>
          <a:xfrm>
            <a:off x="838200" y="365126"/>
            <a:ext cx="10515600" cy="744484"/>
          </a:xfrm>
        </p:spPr>
        <p:txBody>
          <a:bodyPr>
            <a:normAutofit/>
          </a:bodyPr>
          <a:lstStyle/>
          <a:p>
            <a:r>
              <a:rPr lang="en-GB" sz="3600" b="1" dirty="0"/>
              <a:t>Blended online/on campus teaching</a:t>
            </a:r>
          </a:p>
        </p:txBody>
      </p:sp>
      <p:sp>
        <p:nvSpPr>
          <p:cNvPr id="3" name="Content Placeholder 2">
            <a:extLst>
              <a:ext uri="{FF2B5EF4-FFF2-40B4-BE49-F238E27FC236}">
                <a16:creationId xmlns:a16="http://schemas.microsoft.com/office/drawing/2014/main" id="{056F6D91-6D7A-4698-B8AF-0DE7A103E094}"/>
              </a:ext>
            </a:extLst>
          </p:cNvPr>
          <p:cNvSpPr>
            <a:spLocks noGrp="1"/>
          </p:cNvSpPr>
          <p:nvPr>
            <p:ph idx="1"/>
          </p:nvPr>
        </p:nvSpPr>
        <p:spPr>
          <a:xfrm>
            <a:off x="838200" y="1253450"/>
            <a:ext cx="10515600" cy="5476123"/>
          </a:xfrm>
        </p:spPr>
        <p:txBody>
          <a:bodyPr>
            <a:normAutofit fontScale="77500" lnSpcReduction="20000"/>
          </a:bodyPr>
          <a:lstStyle/>
          <a:p>
            <a:pPr marL="0" indent="0">
              <a:lnSpc>
                <a:spcPct val="107000"/>
              </a:lnSpc>
              <a:spcBef>
                <a:spcPts val="200"/>
              </a:spcBef>
              <a:buNone/>
            </a:pPr>
            <a:r>
              <a:rPr lang="en-GB" sz="3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Student feedback from autumn 2020</a:t>
            </a:r>
          </a:p>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Very positive about interactive sessions blending online &amp; on campus.</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In</a:t>
            </a:r>
            <a:r>
              <a:rPr lang="en-GB" sz="2400" dirty="0">
                <a:latin typeface="Calibri" panose="020F0502020204030204" pitchFamily="34" charset="0"/>
                <a:ea typeface="Calibri" panose="020F0502020204030204" pitchFamily="34" charset="0"/>
                <a:cs typeface="Times New Roman" panose="02020603050405020304" pitchFamily="18" charset="0"/>
              </a:rPr>
              <a:t>struction via mix of all-cohort discussion led by lecturer and small group breakout rooms is well received. </a:t>
            </a:r>
            <a:r>
              <a:rPr lang="en-GB" sz="2400" i="1" dirty="0">
                <a:latin typeface="Calibri" panose="020F0502020204030204" pitchFamily="34" charset="0"/>
                <a:ea typeface="Calibri" panose="020F0502020204030204" pitchFamily="34" charset="0"/>
                <a:cs typeface="Times New Roman" panose="02020603050405020304" pitchFamily="18" charset="0"/>
              </a:rPr>
              <a:t>Breakouts can include people who are local and in another country.</a:t>
            </a:r>
          </a:p>
          <a:p>
            <a:pPr marL="342900" lvl="0" indent="-342900">
              <a:lnSpc>
                <a:spcPct val="107000"/>
              </a:lnSpc>
              <a:spcAft>
                <a:spcPts val="12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Students have been able to follow and complete modules and the assessment.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3300" b="1" dirty="0">
                <a:solidFill>
                  <a:srgbClr val="2F5496"/>
                </a:solidFill>
                <a:latin typeface="Calibri Light" panose="020F0302020204030204" pitchFamily="34" charset="0"/>
                <a:ea typeface="Calibri" panose="020F0502020204030204" pitchFamily="34" charset="0"/>
                <a:cs typeface="Times New Roman" panose="02020603050405020304" pitchFamily="18" charset="0"/>
              </a:rPr>
              <a:t>Instructor</a:t>
            </a:r>
            <a:r>
              <a:rPr lang="en-GB" sz="3300" b="1" dirty="0">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 learning points</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Instructor needs strong and reliable internet connection to run session: keeping camera on and sharing screen when necessary. Excellent voice transmission.</a:t>
            </a:r>
          </a:p>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Students have varying internet connections: </a:t>
            </a:r>
            <a:r>
              <a:rPr lang="en-GB" sz="2400" i="1" dirty="0">
                <a:latin typeface="Calibri" panose="020F0502020204030204" pitchFamily="34" charset="0"/>
                <a:ea typeface="Calibri" panose="020F0502020204030204" pitchFamily="34" charset="0"/>
                <a:cs typeface="Times New Roman" panose="02020603050405020304" pitchFamily="18" charset="0"/>
              </a:rPr>
              <a:t>chat in breakout rooms is very effective </a:t>
            </a:r>
            <a:r>
              <a:rPr lang="en-GB" sz="2400" dirty="0">
                <a:latin typeface="Calibri" panose="020F0502020204030204" pitchFamily="34" charset="0"/>
                <a:ea typeface="Calibri" panose="020F0502020204030204" pitchFamily="34" charset="0"/>
                <a:cs typeface="Times New Roman" panose="02020603050405020304" pitchFamily="18" charset="0"/>
              </a:rPr>
              <a:t>for those with poor voice connections or microphone quality.</a:t>
            </a:r>
          </a:p>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Camera is good to have on when student speaking, but generally off due to bandwidth issues (at student end). </a:t>
            </a:r>
            <a:r>
              <a:rPr lang="en-GB" sz="2400" i="1" dirty="0">
                <a:latin typeface="Calibri" panose="020F0502020204030204" pitchFamily="34" charset="0"/>
                <a:ea typeface="Calibri" panose="020F0502020204030204" pitchFamily="34" charset="0"/>
                <a:cs typeface="Times New Roman" panose="02020603050405020304" pitchFamily="18" charset="0"/>
              </a:rPr>
              <a:t>Interaction between people in different countries was effective, without delay.</a:t>
            </a:r>
          </a:p>
          <a:p>
            <a:pPr marL="342900" lvl="0" indent="-342900">
              <a:lnSpc>
                <a:spcPct val="107000"/>
              </a:lnSpc>
              <a:buFont typeface="Symbol" panose="05050102010706020507" pitchFamily="18" charset="2"/>
              <a:buChar char=""/>
            </a:pPr>
            <a:r>
              <a:rPr lang="en-GB" sz="2400" i="1" dirty="0">
                <a:effectLst/>
                <a:latin typeface="Calibri" panose="020F0502020204030204" pitchFamily="34" charset="0"/>
                <a:ea typeface="Calibri" panose="020F0502020204030204" pitchFamily="34" charset="0"/>
                <a:cs typeface="Times New Roman" panose="02020603050405020304" pitchFamily="18" charset="0"/>
              </a:rPr>
              <a:t>All students were able to share their screen </a:t>
            </a:r>
            <a:r>
              <a:rPr lang="en-GB" sz="2400" dirty="0">
                <a:effectLst/>
                <a:latin typeface="Calibri" panose="020F0502020204030204" pitchFamily="34" charset="0"/>
                <a:ea typeface="Calibri" panose="020F0502020204030204" pitchFamily="34" charset="0"/>
                <a:cs typeface="Times New Roman" panose="02020603050405020304" pitchFamily="18" charset="0"/>
              </a:rPr>
              <a:t>(e.g., Python editor) even if cannot use camera.</a:t>
            </a:r>
          </a:p>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Views of pre-recorded video (lectures) dropped markedly over term, while interactive session attendance was near 100%. </a:t>
            </a:r>
            <a:r>
              <a:rPr lang="en-GB" sz="2400" i="1" dirty="0">
                <a:latin typeface="Calibri" panose="020F0502020204030204" pitchFamily="34" charset="0"/>
                <a:ea typeface="Calibri" panose="020F0502020204030204" pitchFamily="34" charset="0"/>
                <a:cs typeface="Times New Roman" panose="02020603050405020304" pitchFamily="18" charset="0"/>
              </a:rPr>
              <a:t>Harder to engage students with recorded material.</a:t>
            </a:r>
            <a:endParaRPr lang="en-GB" sz="2800" i="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sym typeface="Symbol" panose="05050102010706020507" pitchFamily="18" charset="2"/>
            </a:endParaRPr>
          </a:p>
        </p:txBody>
      </p:sp>
    </p:spTree>
    <p:extLst>
      <p:ext uri="{BB962C8B-B14F-4D97-AF65-F5344CB8AC3E}">
        <p14:creationId xmlns:p14="http://schemas.microsoft.com/office/powerpoint/2010/main" val="154830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FD4A-BFCE-4476-8147-69A5EEDEC7FD}"/>
              </a:ext>
            </a:extLst>
          </p:cNvPr>
          <p:cNvSpPr>
            <a:spLocks noGrp="1"/>
          </p:cNvSpPr>
          <p:nvPr>
            <p:ph type="title"/>
          </p:nvPr>
        </p:nvSpPr>
        <p:spPr>
          <a:xfrm>
            <a:off x="838200" y="365126"/>
            <a:ext cx="10515600" cy="744484"/>
          </a:xfrm>
        </p:spPr>
        <p:txBody>
          <a:bodyPr>
            <a:normAutofit/>
          </a:bodyPr>
          <a:lstStyle/>
          <a:p>
            <a:r>
              <a:rPr lang="en-GB" sz="3600" b="1" dirty="0"/>
              <a:t>What students seek from university courses</a:t>
            </a:r>
          </a:p>
        </p:txBody>
      </p:sp>
      <p:sp>
        <p:nvSpPr>
          <p:cNvPr id="3" name="Content Placeholder 2">
            <a:extLst>
              <a:ext uri="{FF2B5EF4-FFF2-40B4-BE49-F238E27FC236}">
                <a16:creationId xmlns:a16="http://schemas.microsoft.com/office/drawing/2014/main" id="{056F6D91-6D7A-4698-B8AF-0DE7A103E094}"/>
              </a:ext>
            </a:extLst>
          </p:cNvPr>
          <p:cNvSpPr>
            <a:spLocks noGrp="1"/>
          </p:cNvSpPr>
          <p:nvPr>
            <p:ph idx="1"/>
          </p:nvPr>
        </p:nvSpPr>
        <p:spPr>
          <a:xfrm>
            <a:off x="838200" y="1428108"/>
            <a:ext cx="10515600" cy="5064765"/>
          </a:xfrm>
        </p:spPr>
        <p:txBody>
          <a:bodyPr>
            <a:normAutofit fontScale="92500" lnSpcReduction="10000"/>
          </a:bodyPr>
          <a:lstStyle/>
          <a:p>
            <a:pPr marL="0" indent="0">
              <a:lnSpc>
                <a:spcPct val="107000"/>
              </a:lnSpc>
              <a:spcBef>
                <a:spcPts val="200"/>
              </a:spcBef>
              <a:buNone/>
            </a:pPr>
            <a:r>
              <a:rPr lang="en-GB"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Training through a research-intensive university</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Expect up-to-dat</a:t>
            </a:r>
            <a:r>
              <a:rPr lang="en-GB" sz="2000" dirty="0">
                <a:latin typeface="Calibri" panose="020F0502020204030204" pitchFamily="34" charset="0"/>
                <a:ea typeface="Calibri" panose="020F0502020204030204" pitchFamily="34" charset="0"/>
                <a:cs typeface="Times New Roman" panose="02020603050405020304" pitchFamily="18" charset="0"/>
              </a:rPr>
              <a:t>e training material informed by latest international research</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Enjoy </a:t>
            </a:r>
            <a:r>
              <a:rPr lang="en-GB" sz="2000" dirty="0">
                <a:latin typeface="Calibri" panose="020F0502020204030204" pitchFamily="34" charset="0"/>
                <a:ea typeface="Calibri" panose="020F0502020204030204" pitchFamily="34" charset="0"/>
                <a:cs typeface="Times New Roman" panose="02020603050405020304" pitchFamily="18" charset="0"/>
              </a:rPr>
              <a:t>personal connection between research of the lecturer and the taught material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Interaction with and access to leaders in their field – perhaps their future career trajectory</a:t>
            </a:r>
          </a:p>
          <a:p>
            <a:pPr marL="342900" lvl="0" indent="-342900">
              <a:lnSpc>
                <a:spcPct val="107000"/>
              </a:lnSpc>
              <a:spcAft>
                <a:spcPts val="120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Obtain q</a:t>
            </a:r>
            <a:r>
              <a:rPr lang="en-GB" sz="2000" dirty="0">
                <a:effectLst/>
                <a:latin typeface="Calibri" panose="020F0502020204030204" pitchFamily="34" charset="0"/>
                <a:ea typeface="Calibri" panose="020F0502020204030204" pitchFamily="34" charset="0"/>
                <a:cs typeface="Times New Roman" panose="02020603050405020304" pitchFamily="18" charset="0"/>
              </a:rPr>
              <a:t>ualification valued by employers</a:t>
            </a:r>
          </a:p>
          <a:p>
            <a:pPr marL="0" indent="0">
              <a:lnSpc>
                <a:spcPct val="107000"/>
              </a:lnSpc>
              <a:buNone/>
            </a:pPr>
            <a:r>
              <a:rPr lang="en-GB"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Value interaction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Lots of feedback and individual interactive help</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Detailed, constructive feedback on coursework</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Frequent small group and individual meetings with tutor</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Weekly meetings with dissertation supervisor</a:t>
            </a: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IT software support for local and remote students (challenging!)</a:t>
            </a:r>
          </a:p>
          <a:p>
            <a:pPr marL="0" indent="0">
              <a:buNone/>
            </a:pPr>
            <a:endParaRPr lang="en-GB" sz="2400" dirty="0">
              <a:sym typeface="Symbol" panose="05050102010706020507" pitchFamily="18" charset="2"/>
            </a:endParaRPr>
          </a:p>
        </p:txBody>
      </p:sp>
    </p:spTree>
    <p:extLst>
      <p:ext uri="{BB962C8B-B14F-4D97-AF65-F5344CB8AC3E}">
        <p14:creationId xmlns:p14="http://schemas.microsoft.com/office/powerpoint/2010/main" val="135511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oskinsat70_intro">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Sanchez_MidLat_PEG_May2018" id="{E1861533-099D-427C-B317-00F66A4D909E}" vid="{F6A35691-CFF4-4856-B2C2-68B6F156F055}"/>
    </a:ext>
  </a:extLst>
</a:theme>
</file>

<file path=ppt/theme/theme4.xml><?xml version="1.0" encoding="utf-8"?>
<a:theme xmlns:a="http://schemas.openxmlformats.org/drawingml/2006/main" name="hoskinsat70_intro">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14" ma:contentTypeDescription="Create a new document." ma:contentTypeScope="" ma:versionID="71f67722e73dd5dec12fc01c18a4ba64">
  <xsd:schema xmlns:xsd="http://www.w3.org/2001/XMLSchema" xmlns:xs="http://www.w3.org/2001/XMLSchema" xmlns:p="http://schemas.microsoft.com/office/2006/metadata/properties" xmlns:ns2="2c63548e-e22e-43cb-a415-9193d4d80a38" xmlns:ns3="9d2c9005-3129-4719-81ca-2fc8d806cf37" targetNamespace="http://schemas.microsoft.com/office/2006/metadata/properties" ma:root="true" ma:fieldsID="0783d34b10732625b16e84697f155016" ns2:_="" ns3:_="">
    <xsd:import namespace="2c63548e-e22e-43cb-a415-9193d4d80a38"/>
    <xsd:import namespace="9d2c9005-3129-4719-81ca-2fc8d806cf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Elioslocation" minOccurs="0"/>
                <xsd:element ref="ns2:Comment"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Elioslocation" ma:index="18" nillable="true" ma:displayName="Elios location" ma:format="Hyperlink" ma:internalName="Elioslocation">
      <xsd:complexType>
        <xsd:complexContent>
          <xsd:extension base="dms:URL">
            <xsd:sequence>
              <xsd:element name="Url" type="dms:ValidUrl" minOccurs="0" nillable="true"/>
              <xsd:element name="Description" type="xsd:string" nillable="true"/>
            </xsd:sequence>
          </xsd:extension>
        </xsd:complexContent>
      </xsd:complexType>
    </xsd:element>
    <xsd:element name="Comment" ma:index="19" nillable="true" ma:displayName="Comment" ma:internalName="Comment">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2c63548e-e22e-43cb-a415-9193d4d80a38" xsi:nil="true"/>
    <Elioslocation xmlns="2c63548e-e22e-43cb-a415-9193d4d80a38">
      <Url xsi:nil="true"/>
      <Description xsi:nil="true"/>
    </Elioslocation>
  </documentManagement>
</p:properties>
</file>

<file path=customXml/itemProps1.xml><?xml version="1.0" encoding="utf-8"?>
<ds:datastoreItem xmlns:ds="http://schemas.openxmlformats.org/officeDocument/2006/customXml" ds:itemID="{E09132AB-95C3-4B74-BF9F-E9B0F448931C}"/>
</file>

<file path=customXml/itemProps2.xml><?xml version="1.0" encoding="utf-8"?>
<ds:datastoreItem xmlns:ds="http://schemas.openxmlformats.org/officeDocument/2006/customXml" ds:itemID="{137E4114-5003-49F8-BEA1-68E4ADD3D17E}"/>
</file>

<file path=customXml/itemProps3.xml><?xml version="1.0" encoding="utf-8"?>
<ds:datastoreItem xmlns:ds="http://schemas.openxmlformats.org/officeDocument/2006/customXml" ds:itemID="{E634FC45-4A0F-43BB-8955-16AB2BFC11B1}"/>
</file>

<file path=docProps/app.xml><?xml version="1.0" encoding="utf-8"?>
<Properties xmlns="http://schemas.openxmlformats.org/officeDocument/2006/extended-properties" xmlns:vt="http://schemas.openxmlformats.org/officeDocument/2006/docPropsVTypes">
  <TotalTime>1323</TotalTime>
  <Words>546</Words>
  <Application>Microsoft Office PowerPoint</Application>
  <PresentationFormat>Widescreen</PresentationFormat>
  <Paragraphs>55</Paragraphs>
  <Slides>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vt:i4>
      </vt:variant>
    </vt:vector>
  </HeadingPairs>
  <TitlesOfParts>
    <vt:vector size="17" baseType="lpstr">
      <vt:lpstr>Arial</vt:lpstr>
      <vt:lpstr>Calibri</vt:lpstr>
      <vt:lpstr>Calibri Light</vt:lpstr>
      <vt:lpstr>Effra</vt:lpstr>
      <vt:lpstr>Effra Bold</vt:lpstr>
      <vt:lpstr>Effra Heavy</vt:lpstr>
      <vt:lpstr>Effra Light</vt:lpstr>
      <vt:lpstr>Symbol</vt:lpstr>
      <vt:lpstr>Office Theme</vt:lpstr>
      <vt:lpstr>1_hoskinsat70_intro</vt:lpstr>
      <vt:lpstr>Met Office PowerPoint Template</vt:lpstr>
      <vt:lpstr>hoskinsat70_intro</vt:lpstr>
      <vt:lpstr>Blended online and on campus teaching 2020 in Meteorology at the University of Reading (UK)</vt:lpstr>
      <vt:lpstr>Using online learning environments @Reading</vt:lpstr>
      <vt:lpstr>Blended online/on campus teaching</vt:lpstr>
      <vt:lpstr>Blended online/on campus teaching</vt:lpstr>
      <vt:lpstr>What students seek from university courses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Methven</dc:creator>
  <cp:lastModifiedBy>John Methven</cp:lastModifiedBy>
  <cp:revision>58</cp:revision>
  <dcterms:created xsi:type="dcterms:W3CDTF">2020-04-22T17:58:42Z</dcterms:created>
  <dcterms:modified xsi:type="dcterms:W3CDTF">2021-01-09T11:56:45Z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ies>
</file>