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69" r:id="rId6"/>
    <p:sldId id="395" r:id="rId7"/>
    <p:sldId id="396" r:id="rId8"/>
    <p:sldId id="397" r:id="rId9"/>
    <p:sldId id="398" r:id="rId10"/>
    <p:sldId id="391" r:id="rId11"/>
    <p:sldId id="3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F49AA-2AB0-47EF-9943-F14D1D612805}" v="2469" dt="2020-12-12T21:49:47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9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772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Filipe NUNES" userId="4aa28c8f-af2c-4a2b-9cfc-8cf541e572a6" providerId="ADAL" clId="{BB5F0E45-F744-4A33-B71D-27073FFC5B1D}"/>
    <pc:docChg chg="custSel addSld delSld modSld sldOrd">
      <pc:chgData name="Luis Filipe NUNES" userId="4aa28c8f-af2c-4a2b-9cfc-8cf541e572a6" providerId="ADAL" clId="{BB5F0E45-F744-4A33-B71D-27073FFC5B1D}" dt="2020-12-12T21:49:47.062" v="2699" actId="20577"/>
      <pc:docMkLst>
        <pc:docMk/>
      </pc:docMkLst>
      <pc:sldChg chg="modSp">
        <pc:chgData name="Luis Filipe NUNES" userId="4aa28c8f-af2c-4a2b-9cfc-8cf541e572a6" providerId="ADAL" clId="{BB5F0E45-F744-4A33-B71D-27073FFC5B1D}" dt="2020-12-12T20:22:15.722" v="2593" actId="6549"/>
        <pc:sldMkLst>
          <pc:docMk/>
          <pc:sldMk cId="2389260677" sldId="256"/>
        </pc:sldMkLst>
        <pc:spChg chg="mod">
          <ac:chgData name="Luis Filipe NUNES" userId="4aa28c8f-af2c-4a2b-9cfc-8cf541e572a6" providerId="ADAL" clId="{BB5F0E45-F744-4A33-B71D-27073FFC5B1D}" dt="2020-12-12T20:22:15.722" v="2593" actId="6549"/>
          <ac:spMkLst>
            <pc:docMk/>
            <pc:sldMk cId="2389260677" sldId="256"/>
            <ac:spMk id="5" creationId="{00000000-0000-0000-0000-000000000000}"/>
          </ac:spMkLst>
        </pc:spChg>
      </pc:sldChg>
      <pc:sldChg chg="del">
        <pc:chgData name="Luis Filipe NUNES" userId="4aa28c8f-af2c-4a2b-9cfc-8cf541e572a6" providerId="ADAL" clId="{BB5F0E45-F744-4A33-B71D-27073FFC5B1D}" dt="2020-12-12T18:29:27.763" v="2171" actId="2696"/>
        <pc:sldMkLst>
          <pc:docMk/>
          <pc:sldMk cId="3493368575" sldId="263"/>
        </pc:sldMkLst>
      </pc:sldChg>
      <pc:sldChg chg="modSp modAnim">
        <pc:chgData name="Luis Filipe NUNES" userId="4aa28c8f-af2c-4a2b-9cfc-8cf541e572a6" providerId="ADAL" clId="{BB5F0E45-F744-4A33-B71D-27073FFC5B1D}" dt="2020-12-12T17:11:10.204" v="94" actId="404"/>
        <pc:sldMkLst>
          <pc:docMk/>
          <pc:sldMk cId="1624391623" sldId="269"/>
        </pc:sldMkLst>
        <pc:spChg chg="mod">
          <ac:chgData name="Luis Filipe NUNES" userId="4aa28c8f-af2c-4a2b-9cfc-8cf541e572a6" providerId="ADAL" clId="{BB5F0E45-F744-4A33-B71D-27073FFC5B1D}" dt="2020-12-12T17:11:10.204" v="94" actId="404"/>
          <ac:spMkLst>
            <pc:docMk/>
            <pc:sldMk cId="1624391623" sldId="269"/>
            <ac:spMk id="3" creationId="{00000000-0000-0000-0000-000000000000}"/>
          </ac:spMkLst>
        </pc:spChg>
      </pc:sldChg>
      <pc:sldChg chg="modSp del">
        <pc:chgData name="Luis Filipe NUNES" userId="4aa28c8f-af2c-4a2b-9cfc-8cf541e572a6" providerId="ADAL" clId="{BB5F0E45-F744-4A33-B71D-27073FFC5B1D}" dt="2020-12-12T20:24:31.281" v="2598" actId="2696"/>
        <pc:sldMkLst>
          <pc:docMk/>
          <pc:sldMk cId="3782125722" sldId="352"/>
        </pc:sldMkLst>
        <pc:spChg chg="mod">
          <ac:chgData name="Luis Filipe NUNES" userId="4aa28c8f-af2c-4a2b-9cfc-8cf541e572a6" providerId="ADAL" clId="{BB5F0E45-F744-4A33-B71D-27073FFC5B1D}" dt="2020-12-12T17:11:47.418" v="99" actId="20577"/>
          <ac:spMkLst>
            <pc:docMk/>
            <pc:sldMk cId="3782125722" sldId="352"/>
            <ac:spMk id="2" creationId="{00000000-0000-0000-0000-000000000000}"/>
          </ac:spMkLst>
        </pc:spChg>
        <pc:spChg chg="mod">
          <ac:chgData name="Luis Filipe NUNES" userId="4aa28c8f-af2c-4a2b-9cfc-8cf541e572a6" providerId="ADAL" clId="{BB5F0E45-F744-4A33-B71D-27073FFC5B1D}" dt="2020-12-12T17:12:41.214" v="143" actId="113"/>
          <ac:spMkLst>
            <pc:docMk/>
            <pc:sldMk cId="3782125722" sldId="352"/>
            <ac:spMk id="6" creationId="{00000000-0000-0000-0000-000000000000}"/>
          </ac:spMkLst>
        </pc:spChg>
      </pc:sldChg>
      <pc:sldChg chg="del">
        <pc:chgData name="Luis Filipe NUNES" userId="4aa28c8f-af2c-4a2b-9cfc-8cf541e572a6" providerId="ADAL" clId="{BB5F0E45-F744-4A33-B71D-27073FFC5B1D}" dt="2020-12-12T18:29:13.742" v="2162" actId="2696"/>
        <pc:sldMkLst>
          <pc:docMk/>
          <pc:sldMk cId="3128563353" sldId="353"/>
        </pc:sldMkLst>
      </pc:sldChg>
      <pc:sldChg chg="del">
        <pc:chgData name="Luis Filipe NUNES" userId="4aa28c8f-af2c-4a2b-9cfc-8cf541e572a6" providerId="ADAL" clId="{BB5F0E45-F744-4A33-B71D-27073FFC5B1D}" dt="2020-12-12T18:29:18.525" v="2164" actId="2696"/>
        <pc:sldMkLst>
          <pc:docMk/>
          <pc:sldMk cId="1857606891" sldId="354"/>
        </pc:sldMkLst>
      </pc:sldChg>
      <pc:sldChg chg="del">
        <pc:chgData name="Luis Filipe NUNES" userId="4aa28c8f-af2c-4a2b-9cfc-8cf541e572a6" providerId="ADAL" clId="{BB5F0E45-F744-4A33-B71D-27073FFC5B1D}" dt="2020-12-12T18:29:11.837" v="2161" actId="2696"/>
        <pc:sldMkLst>
          <pc:docMk/>
          <pc:sldMk cId="2388385338" sldId="355"/>
        </pc:sldMkLst>
      </pc:sldChg>
      <pc:sldChg chg="del">
        <pc:chgData name="Luis Filipe NUNES" userId="4aa28c8f-af2c-4a2b-9cfc-8cf541e572a6" providerId="ADAL" clId="{BB5F0E45-F744-4A33-B71D-27073FFC5B1D}" dt="2020-12-12T18:29:17.672" v="2163" actId="2696"/>
        <pc:sldMkLst>
          <pc:docMk/>
          <pc:sldMk cId="3577916468" sldId="356"/>
        </pc:sldMkLst>
      </pc:sldChg>
      <pc:sldChg chg="del">
        <pc:chgData name="Luis Filipe NUNES" userId="4aa28c8f-af2c-4a2b-9cfc-8cf541e572a6" providerId="ADAL" clId="{BB5F0E45-F744-4A33-B71D-27073FFC5B1D}" dt="2020-12-12T18:29:20.758" v="2165" actId="2696"/>
        <pc:sldMkLst>
          <pc:docMk/>
          <pc:sldMk cId="1925916959" sldId="369"/>
        </pc:sldMkLst>
      </pc:sldChg>
      <pc:sldChg chg="del">
        <pc:chgData name="Luis Filipe NUNES" userId="4aa28c8f-af2c-4a2b-9cfc-8cf541e572a6" providerId="ADAL" clId="{BB5F0E45-F744-4A33-B71D-27073FFC5B1D}" dt="2020-12-12T18:29:21.742" v="2166" actId="2696"/>
        <pc:sldMkLst>
          <pc:docMk/>
          <pc:sldMk cId="2631824089" sldId="383"/>
        </pc:sldMkLst>
      </pc:sldChg>
      <pc:sldChg chg="del">
        <pc:chgData name="Luis Filipe NUNES" userId="4aa28c8f-af2c-4a2b-9cfc-8cf541e572a6" providerId="ADAL" clId="{BB5F0E45-F744-4A33-B71D-27073FFC5B1D}" dt="2020-12-12T18:29:24.301" v="2167" actId="2696"/>
        <pc:sldMkLst>
          <pc:docMk/>
          <pc:sldMk cId="1669134721" sldId="384"/>
        </pc:sldMkLst>
      </pc:sldChg>
      <pc:sldChg chg="del">
        <pc:chgData name="Luis Filipe NUNES" userId="4aa28c8f-af2c-4a2b-9cfc-8cf541e572a6" providerId="ADAL" clId="{BB5F0E45-F744-4A33-B71D-27073FFC5B1D}" dt="2020-12-12T18:29:25.348" v="2168" actId="2696"/>
        <pc:sldMkLst>
          <pc:docMk/>
          <pc:sldMk cId="2824884746" sldId="385"/>
        </pc:sldMkLst>
      </pc:sldChg>
      <pc:sldChg chg="del">
        <pc:chgData name="Luis Filipe NUNES" userId="4aa28c8f-af2c-4a2b-9cfc-8cf541e572a6" providerId="ADAL" clId="{BB5F0E45-F744-4A33-B71D-27073FFC5B1D}" dt="2020-12-12T18:29:26.282" v="2169" actId="2696"/>
        <pc:sldMkLst>
          <pc:docMk/>
          <pc:sldMk cId="3557968830" sldId="389"/>
        </pc:sldMkLst>
      </pc:sldChg>
      <pc:sldChg chg="del">
        <pc:chgData name="Luis Filipe NUNES" userId="4aa28c8f-af2c-4a2b-9cfc-8cf541e572a6" providerId="ADAL" clId="{BB5F0E45-F744-4A33-B71D-27073FFC5B1D}" dt="2020-12-12T18:29:27.059" v="2170" actId="2696"/>
        <pc:sldMkLst>
          <pc:docMk/>
          <pc:sldMk cId="86426804" sldId="390"/>
        </pc:sldMkLst>
      </pc:sldChg>
      <pc:sldChg chg="addSp delSp modSp modAnim">
        <pc:chgData name="Luis Filipe NUNES" userId="4aa28c8f-af2c-4a2b-9cfc-8cf541e572a6" providerId="ADAL" clId="{BB5F0E45-F744-4A33-B71D-27073FFC5B1D}" dt="2020-12-12T21:49:47.062" v="2699" actId="20577"/>
        <pc:sldMkLst>
          <pc:docMk/>
          <pc:sldMk cId="3028398362" sldId="391"/>
        </pc:sldMkLst>
        <pc:spChg chg="mod">
          <ac:chgData name="Luis Filipe NUNES" userId="4aa28c8f-af2c-4a2b-9cfc-8cf541e572a6" providerId="ADAL" clId="{BB5F0E45-F744-4A33-B71D-27073FFC5B1D}" dt="2020-12-12T18:37:44.013" v="2554" actId="20577"/>
          <ac:spMkLst>
            <pc:docMk/>
            <pc:sldMk cId="3028398362" sldId="391"/>
            <ac:spMk id="2" creationId="{58CF59E0-91B9-4CF0-BD40-6A2326437993}"/>
          </ac:spMkLst>
        </pc:spChg>
        <pc:spChg chg="mod">
          <ac:chgData name="Luis Filipe NUNES" userId="4aa28c8f-af2c-4a2b-9cfc-8cf541e572a6" providerId="ADAL" clId="{BB5F0E45-F744-4A33-B71D-27073FFC5B1D}" dt="2020-12-12T21:49:47.062" v="2699" actId="20577"/>
          <ac:spMkLst>
            <pc:docMk/>
            <pc:sldMk cId="3028398362" sldId="391"/>
            <ac:spMk id="3" creationId="{EE7E265C-7953-45E4-88C4-E6CC7A99C3AB}"/>
          </ac:spMkLst>
        </pc:spChg>
        <pc:spChg chg="add del">
          <ac:chgData name="Luis Filipe NUNES" userId="4aa28c8f-af2c-4a2b-9cfc-8cf541e572a6" providerId="ADAL" clId="{BB5F0E45-F744-4A33-B71D-27073FFC5B1D}" dt="2020-12-12T18:32:57.524" v="2390"/>
          <ac:spMkLst>
            <pc:docMk/>
            <pc:sldMk cId="3028398362" sldId="391"/>
            <ac:spMk id="5" creationId="{3710FDE1-29C1-451B-ABC4-55EAAEB1FFAD}"/>
          </ac:spMkLst>
        </pc:spChg>
        <pc:spChg chg="add del">
          <ac:chgData name="Luis Filipe NUNES" userId="4aa28c8f-af2c-4a2b-9cfc-8cf541e572a6" providerId="ADAL" clId="{BB5F0E45-F744-4A33-B71D-27073FFC5B1D}" dt="2020-12-12T18:32:57.524" v="2390"/>
          <ac:spMkLst>
            <pc:docMk/>
            <pc:sldMk cId="3028398362" sldId="391"/>
            <ac:spMk id="6" creationId="{4788BE0A-C89A-4EBF-BAF3-48C8534D0E9C}"/>
          </ac:spMkLst>
        </pc:spChg>
      </pc:sldChg>
      <pc:sldChg chg="modSp ord modAnim">
        <pc:chgData name="Luis Filipe NUNES" userId="4aa28c8f-af2c-4a2b-9cfc-8cf541e572a6" providerId="ADAL" clId="{BB5F0E45-F744-4A33-B71D-27073FFC5B1D}" dt="2020-12-12T20:16:14.978" v="2559" actId="113"/>
        <pc:sldMkLst>
          <pc:docMk/>
          <pc:sldMk cId="836816043" sldId="395"/>
        </pc:sldMkLst>
        <pc:spChg chg="mod">
          <ac:chgData name="Luis Filipe NUNES" userId="4aa28c8f-af2c-4a2b-9cfc-8cf541e572a6" providerId="ADAL" clId="{BB5F0E45-F744-4A33-B71D-27073FFC5B1D}" dt="2020-12-12T17:57:54.701" v="1164" actId="14100"/>
          <ac:spMkLst>
            <pc:docMk/>
            <pc:sldMk cId="836816043" sldId="395"/>
            <ac:spMk id="2" creationId="{00000000-0000-0000-0000-000000000000}"/>
          </ac:spMkLst>
        </pc:spChg>
        <pc:spChg chg="mod">
          <ac:chgData name="Luis Filipe NUNES" userId="4aa28c8f-af2c-4a2b-9cfc-8cf541e572a6" providerId="ADAL" clId="{BB5F0E45-F744-4A33-B71D-27073FFC5B1D}" dt="2020-12-12T20:16:14.978" v="2559" actId="113"/>
          <ac:spMkLst>
            <pc:docMk/>
            <pc:sldMk cId="836816043" sldId="395"/>
            <ac:spMk id="3" creationId="{00000000-0000-0000-0000-000000000000}"/>
          </ac:spMkLst>
        </pc:spChg>
      </pc:sldChg>
      <pc:sldChg chg="modSp add modAnim">
        <pc:chgData name="Luis Filipe NUNES" userId="4aa28c8f-af2c-4a2b-9cfc-8cf541e572a6" providerId="ADAL" clId="{BB5F0E45-F744-4A33-B71D-27073FFC5B1D}" dt="2020-12-12T20:23:17.758" v="2597" actId="113"/>
        <pc:sldMkLst>
          <pc:docMk/>
          <pc:sldMk cId="557986100" sldId="396"/>
        </pc:sldMkLst>
        <pc:spChg chg="mod">
          <ac:chgData name="Luis Filipe NUNES" userId="4aa28c8f-af2c-4a2b-9cfc-8cf541e572a6" providerId="ADAL" clId="{BB5F0E45-F744-4A33-B71D-27073FFC5B1D}" dt="2020-12-12T17:34:28.389" v="450" actId="27636"/>
          <ac:spMkLst>
            <pc:docMk/>
            <pc:sldMk cId="557986100" sldId="396"/>
            <ac:spMk id="2" creationId="{00000000-0000-0000-0000-000000000000}"/>
          </ac:spMkLst>
        </pc:spChg>
        <pc:spChg chg="mod">
          <ac:chgData name="Luis Filipe NUNES" userId="4aa28c8f-af2c-4a2b-9cfc-8cf541e572a6" providerId="ADAL" clId="{BB5F0E45-F744-4A33-B71D-27073FFC5B1D}" dt="2020-12-12T20:23:17.758" v="2597" actId="113"/>
          <ac:spMkLst>
            <pc:docMk/>
            <pc:sldMk cId="557986100" sldId="396"/>
            <ac:spMk id="3" creationId="{00000000-0000-0000-0000-000000000000}"/>
          </ac:spMkLst>
        </pc:spChg>
      </pc:sldChg>
      <pc:sldChg chg="modSp add modAnim">
        <pc:chgData name="Luis Filipe NUNES" userId="4aa28c8f-af2c-4a2b-9cfc-8cf541e572a6" providerId="ADAL" clId="{BB5F0E45-F744-4A33-B71D-27073FFC5B1D}" dt="2020-12-12T18:26:08.894" v="2160" actId="6549"/>
        <pc:sldMkLst>
          <pc:docMk/>
          <pc:sldMk cId="2553581384" sldId="397"/>
        </pc:sldMkLst>
        <pc:spChg chg="mod">
          <ac:chgData name="Luis Filipe NUNES" userId="4aa28c8f-af2c-4a2b-9cfc-8cf541e572a6" providerId="ADAL" clId="{BB5F0E45-F744-4A33-B71D-27073FFC5B1D}" dt="2020-12-12T17:52:58.514" v="1016" actId="14100"/>
          <ac:spMkLst>
            <pc:docMk/>
            <pc:sldMk cId="2553581384" sldId="397"/>
            <ac:spMk id="2" creationId="{00000000-0000-0000-0000-000000000000}"/>
          </ac:spMkLst>
        </pc:spChg>
        <pc:spChg chg="mod">
          <ac:chgData name="Luis Filipe NUNES" userId="4aa28c8f-af2c-4a2b-9cfc-8cf541e572a6" providerId="ADAL" clId="{BB5F0E45-F744-4A33-B71D-27073FFC5B1D}" dt="2020-12-12T18:26:08.894" v="2160" actId="6549"/>
          <ac:spMkLst>
            <pc:docMk/>
            <pc:sldMk cId="2553581384" sldId="397"/>
            <ac:spMk id="3" creationId="{00000000-0000-0000-0000-000000000000}"/>
          </ac:spMkLst>
        </pc:spChg>
      </pc:sldChg>
      <pc:sldChg chg="modSp add modAnim">
        <pc:chgData name="Luis Filipe NUNES" userId="4aa28c8f-af2c-4a2b-9cfc-8cf541e572a6" providerId="ADAL" clId="{BB5F0E45-F744-4A33-B71D-27073FFC5B1D}" dt="2020-12-12T20:20:09.227" v="2586" actId="255"/>
        <pc:sldMkLst>
          <pc:docMk/>
          <pc:sldMk cId="1042441166" sldId="398"/>
        </pc:sldMkLst>
        <pc:spChg chg="mod">
          <ac:chgData name="Luis Filipe NUNES" userId="4aa28c8f-af2c-4a2b-9cfc-8cf541e572a6" providerId="ADAL" clId="{BB5F0E45-F744-4A33-B71D-27073FFC5B1D}" dt="2020-12-12T18:13:23.627" v="1851" actId="20577"/>
          <ac:spMkLst>
            <pc:docMk/>
            <pc:sldMk cId="1042441166" sldId="398"/>
            <ac:spMk id="2" creationId="{00000000-0000-0000-0000-000000000000}"/>
          </ac:spMkLst>
        </pc:spChg>
        <pc:spChg chg="mod">
          <ac:chgData name="Luis Filipe NUNES" userId="4aa28c8f-af2c-4a2b-9cfc-8cf541e572a6" providerId="ADAL" clId="{BB5F0E45-F744-4A33-B71D-27073FFC5B1D}" dt="2020-12-12T20:20:09.227" v="2586" actId="255"/>
          <ac:spMkLst>
            <pc:docMk/>
            <pc:sldMk cId="1042441166" sldId="39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39BED-CE09-4E66-9788-61C5927D0143}" type="datetimeFigureOut">
              <a:rPr lang="en-CH" smtClean="0"/>
              <a:t>12/12/2020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1A894-4D02-4B8B-AD24-087CAB1EAA4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930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trp.wmo.int/course/view.php?id=14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wmo.int/en" TargetMode="External"/><Relationship Id="rId2" Type="http://schemas.openxmlformats.org/officeDocument/2006/relationships/hyperlink" Target="https://community.wmo.int/activity-areas/wigo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trp.wmo.int/mod/choice/view.php?id=1447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fnunes@wmo.in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unity.wmo.int/activity-areas/wig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0115" y="572590"/>
            <a:ext cx="8643256" cy="379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90"/>
                </a:solidFill>
              </a:rPr>
              <a:t>Webinar #21</a:t>
            </a:r>
          </a:p>
          <a:p>
            <a:r>
              <a:rPr lang="en-US" sz="4600" b="1" dirty="0">
                <a:solidFill>
                  <a:srgbClr val="000090"/>
                </a:solidFill>
              </a:rPr>
              <a:t>Your views on the WIGOS learning resources</a:t>
            </a:r>
          </a:p>
          <a:p>
            <a:endParaRPr lang="en-US" sz="4800" b="1" dirty="0">
              <a:solidFill>
                <a:srgbClr val="000090"/>
              </a:solidFill>
            </a:endParaRPr>
          </a:p>
          <a:p>
            <a:r>
              <a:rPr lang="en-US" sz="3900" dirty="0">
                <a:solidFill>
                  <a:srgbClr val="000090"/>
                </a:solidFill>
              </a:rPr>
              <a:t>14</a:t>
            </a:r>
            <a:r>
              <a:rPr lang="en-US" sz="3900" baseline="30000" dirty="0">
                <a:solidFill>
                  <a:srgbClr val="000090"/>
                </a:solidFill>
              </a:rPr>
              <a:t>th</a:t>
            </a:r>
            <a:r>
              <a:rPr lang="en-US" sz="3900" dirty="0">
                <a:solidFill>
                  <a:srgbClr val="000090"/>
                </a:solidFill>
              </a:rPr>
              <a:t> December 2020, 12h UTC</a:t>
            </a:r>
          </a:p>
          <a:p>
            <a:endParaRPr lang="en-US" sz="3900" dirty="0">
              <a:solidFill>
                <a:srgbClr val="000090"/>
              </a:solidFill>
            </a:endParaRPr>
          </a:p>
          <a:p>
            <a:endParaRPr lang="en-US" sz="3900" dirty="0">
              <a:solidFill>
                <a:srgbClr val="000090"/>
              </a:solidFill>
            </a:endParaRPr>
          </a:p>
          <a:p>
            <a:r>
              <a:rPr lang="en-US" sz="3900" dirty="0">
                <a:solidFill>
                  <a:srgbClr val="000090"/>
                </a:solidFill>
              </a:rPr>
              <a:t>Luís Nunes</a:t>
            </a:r>
          </a:p>
          <a:p>
            <a:r>
              <a:rPr lang="en-US" sz="3100" dirty="0">
                <a:solidFill>
                  <a:srgbClr val="000090"/>
                </a:solidFill>
              </a:rPr>
              <a:t>WIGOS branch, WMO Secretariat</a:t>
            </a: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1326776"/>
            <a:ext cx="8580907" cy="4575461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Learning materials currently available online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Plans to develop online course(s)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Webinars on OSCAR/Surface and WDQMS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Existing and planned Webpage with WIGOS documentation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33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1. Learning materials currently available online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970803"/>
            <a:ext cx="8580907" cy="5393421"/>
          </a:xfrm>
        </p:spPr>
        <p:txBody>
          <a:bodyPr>
            <a:noAutofit/>
          </a:bodyPr>
          <a:lstStyle/>
          <a:p>
            <a:pPr marL="363538" indent="-363538">
              <a:spcBef>
                <a:spcPts val="0"/>
              </a:spcBef>
              <a:buFont typeface="+mj-lt"/>
              <a:buAutoNum type="romanUcPeriod"/>
            </a:pPr>
            <a:r>
              <a:rPr lang="en-US" sz="2200" dirty="0"/>
              <a:t>New </a:t>
            </a:r>
            <a:r>
              <a:rPr lang="en-US" sz="2200" b="1" dirty="0">
                <a:hlinkClick r:id="rId2"/>
              </a:rPr>
              <a:t>WIGOS Learning Portal</a:t>
            </a:r>
            <a:r>
              <a:rPr lang="en-US" sz="2200" dirty="0"/>
              <a:t> in WMO Moodle from 10 October 2020: 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Two previous portals (OSCAR/Surface and WDQMS) were merged in one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Structure and contents reviewed</a:t>
            </a:r>
            <a:endParaRPr lang="en-US" sz="1600" dirty="0"/>
          </a:p>
          <a:p>
            <a:pPr marL="363538" indent="-363538">
              <a:spcBef>
                <a:spcPts val="0"/>
              </a:spcBef>
              <a:buFont typeface="+mj-lt"/>
              <a:buAutoNum type="romanUcPeriod"/>
            </a:pPr>
            <a:r>
              <a:rPr lang="en-US" sz="2200" dirty="0"/>
              <a:t>Main </a:t>
            </a:r>
            <a:r>
              <a:rPr lang="en-US" sz="2200" b="1" dirty="0"/>
              <a:t>topics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WIGOS General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OSCAR/Surface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WDQMS and Regional WIGOS </a:t>
            </a:r>
            <a:r>
              <a:rPr lang="en-US" sz="2000" dirty="0" err="1"/>
              <a:t>Centres</a:t>
            </a:r>
            <a:endParaRPr lang="en-US" sz="2000" dirty="0"/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Regular webinars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Other relevant material</a:t>
            </a:r>
            <a:endParaRPr lang="en-US" sz="2200" dirty="0"/>
          </a:p>
          <a:p>
            <a:pPr marL="363538" indent="-363538">
              <a:spcBef>
                <a:spcPts val="0"/>
              </a:spcBef>
              <a:buFont typeface="+mj-lt"/>
              <a:buAutoNum type="romanUcPeriod"/>
            </a:pPr>
            <a:r>
              <a:rPr lang="en-US" sz="2200" dirty="0"/>
              <a:t>Materials available include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Tutorial </a:t>
            </a:r>
            <a:r>
              <a:rPr lang="en-US" sz="2000" b="1" dirty="0"/>
              <a:t>videos</a:t>
            </a:r>
            <a:r>
              <a:rPr lang="en-US" sz="2000" dirty="0"/>
              <a:t> (OSCAR/Surface)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Recordings of </a:t>
            </a:r>
            <a:r>
              <a:rPr lang="en-US" sz="2000" b="1" dirty="0"/>
              <a:t>webinars</a:t>
            </a:r>
            <a:r>
              <a:rPr lang="en-US" sz="2000" dirty="0"/>
              <a:t> (OSCAR/Surface and WDQMS)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Presentations (OSCAR/Surface and WDQMS)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Links (various WIGOS topics)</a:t>
            </a:r>
            <a:endParaRPr lang="en-US" sz="2400" dirty="0"/>
          </a:p>
          <a:p>
            <a:pPr marL="363538" indent="-363538">
              <a:spcBef>
                <a:spcPts val="0"/>
              </a:spcBef>
              <a:buFont typeface="+mj-lt"/>
              <a:buAutoNum type="romanUcPeriod"/>
            </a:pPr>
            <a:r>
              <a:rPr lang="en-US" sz="2200" b="1" dirty="0"/>
              <a:t>Announcements</a:t>
            </a:r>
            <a:r>
              <a:rPr lang="en-US" sz="2200" dirty="0"/>
              <a:t> plus discussion </a:t>
            </a:r>
            <a:r>
              <a:rPr lang="en-US" sz="2200" b="1" dirty="0"/>
              <a:t>forums</a:t>
            </a:r>
            <a:r>
              <a:rPr lang="en-US" sz="2200" dirty="0"/>
              <a:t> (English, French, Spanish)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Everyone can read, registered users can post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Only the English forum has been used regularly</a:t>
            </a:r>
          </a:p>
          <a:p>
            <a:pPr marL="630237" lvl="1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68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4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2. Plans to develop online course(s)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7" y="1217691"/>
            <a:ext cx="8860536" cy="51465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Current plans for the near future include:</a:t>
            </a:r>
          </a:p>
          <a:p>
            <a:pPr marL="495300" indent="-265113">
              <a:spcBef>
                <a:spcPts val="0"/>
              </a:spcBef>
              <a:buFont typeface="+mj-lt"/>
              <a:buAutoNum type="romanUcPeriod"/>
            </a:pPr>
            <a:r>
              <a:rPr lang="en-US" sz="2200" dirty="0"/>
              <a:t>Finalizing the development of an </a:t>
            </a:r>
            <a:r>
              <a:rPr lang="en-US" sz="2200" b="1" dirty="0"/>
              <a:t>online course on OSCAR/Surface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To be completed and made available from the WIGOS Learning Portal: on Q1/Q2-2021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b="1" dirty="0"/>
              <a:t>Synchronous</a:t>
            </a:r>
            <a:r>
              <a:rPr lang="en-US" sz="2000" dirty="0"/>
              <a:t> mode, to be active and moderated on specific dates, e.g. twice a year</a:t>
            </a:r>
          </a:p>
          <a:p>
            <a:pPr marL="1252538" lvl="2" indent="-223838">
              <a:spcBef>
                <a:spcPts val="0"/>
              </a:spcBef>
            </a:pPr>
            <a:r>
              <a:rPr lang="en-US" sz="1800" dirty="0"/>
              <a:t>To include support from trainers and to allow students assessment/certification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b="1" dirty="0"/>
              <a:t>Asynchronous</a:t>
            </a:r>
            <a:r>
              <a:rPr lang="en-US" sz="2000" dirty="0"/>
              <a:t> mode, always available for self learning</a:t>
            </a:r>
          </a:p>
          <a:p>
            <a:pPr marL="1252538" lvl="2" indent="-223838">
              <a:spcBef>
                <a:spcPts val="0"/>
              </a:spcBef>
            </a:pPr>
            <a:r>
              <a:rPr lang="en-US" sz="1800" dirty="0"/>
              <a:t>No support from trainers and no assessment/certification of students</a:t>
            </a:r>
          </a:p>
          <a:p>
            <a:pPr marL="495300" indent="-265113">
              <a:spcBef>
                <a:spcPts val="0"/>
              </a:spcBef>
              <a:buFont typeface="+mj-lt"/>
              <a:buAutoNum type="romanUcPeriod"/>
            </a:pPr>
            <a:r>
              <a:rPr lang="en-US" sz="2200" dirty="0"/>
              <a:t>Produce </a:t>
            </a:r>
            <a:r>
              <a:rPr lang="en-US" sz="2200" b="1" dirty="0"/>
              <a:t>additional tutorial videos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How to use the “Station templates”*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Others?</a:t>
            </a:r>
          </a:p>
          <a:p>
            <a:pPr marL="630237" lvl="1" indent="0">
              <a:spcBef>
                <a:spcPts val="0"/>
              </a:spcBef>
              <a:buNone/>
            </a:pPr>
            <a:endParaRPr lang="en-US" sz="20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2000" i="1" dirty="0"/>
              <a:t>*A project being developed to provide users of OSCAR/Surface with simple interfaces for registering and editing the most common types of stations</a:t>
            </a:r>
          </a:p>
        </p:txBody>
      </p:sp>
    </p:spTree>
    <p:extLst>
      <p:ext uri="{BB962C8B-B14F-4D97-AF65-F5344CB8AC3E}">
        <p14:creationId xmlns:p14="http://schemas.microsoft.com/office/powerpoint/2010/main" val="5579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5" y="274638"/>
            <a:ext cx="8580907" cy="85747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3. Webinars on OSCAR/Surface and WDQMS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1217691"/>
            <a:ext cx="8580907" cy="51465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Current WIGOS related Webinars: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363538" indent="-363538">
              <a:spcBef>
                <a:spcPts val="0"/>
              </a:spcBef>
              <a:buFont typeface="+mj-lt"/>
              <a:buAutoNum type="romanUcPeriod"/>
            </a:pPr>
            <a:r>
              <a:rPr lang="en-US" sz="2200" dirty="0"/>
              <a:t>Frequently organized by WMO Secretariat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Monthly frequency (approximately)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Number of webinars held since September 2018 = 20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Focusing mostly on OSCAR/Surface topics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Expanded to WDQMS and RWC related topics since early 2020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Average number of participants ~30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Recordings made available online from the WIGOS Learning Portal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58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5" y="274638"/>
            <a:ext cx="8580907" cy="85747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4. Existing and planned Webpages with WIGOS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1217691"/>
            <a:ext cx="8580907" cy="5146533"/>
          </a:xfrm>
        </p:spPr>
        <p:txBody>
          <a:bodyPr>
            <a:noAutofit/>
          </a:bodyPr>
          <a:lstStyle/>
          <a:p>
            <a:pPr marL="363538" indent="-363538">
              <a:spcBef>
                <a:spcPts val="0"/>
              </a:spcBef>
              <a:buFont typeface="+mj-lt"/>
              <a:buAutoNum type="romanUcPeriod"/>
            </a:pPr>
            <a:r>
              <a:rPr lang="en-US" sz="2200" dirty="0"/>
              <a:t>Existing related webpages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>
                <a:hlinkClick r:id="rId2"/>
              </a:rPr>
              <a:t>WIGOS webpage</a:t>
            </a:r>
            <a:r>
              <a:rPr lang="en-US" sz="2000" dirty="0"/>
              <a:t> on the “WMO-Extranet/Community” platform</a:t>
            </a:r>
          </a:p>
          <a:p>
            <a:pPr marL="1295400" lvl="2" indent="-265113">
              <a:spcBef>
                <a:spcPts val="0"/>
              </a:spcBef>
              <a:buFont typeface="+mj-lt"/>
              <a:buAutoNum type="romanLcPeriod"/>
            </a:pPr>
            <a:r>
              <a:rPr lang="en-US" sz="1800" dirty="0"/>
              <a:t>General information and description of WIGOS tools/networks and activities</a:t>
            </a:r>
          </a:p>
          <a:p>
            <a:pPr marL="1295400" lvl="2" indent="-265113">
              <a:spcBef>
                <a:spcPts val="0"/>
              </a:spcBef>
              <a:buFont typeface="+mj-lt"/>
              <a:buAutoNum type="romanLcPeriod"/>
            </a:pPr>
            <a:r>
              <a:rPr lang="en-US" sz="1800" dirty="0"/>
              <a:t>News, including WIGOS newsletter</a:t>
            </a:r>
          </a:p>
          <a:p>
            <a:pPr marL="1295400" lvl="2" indent="-265113">
              <a:spcBef>
                <a:spcPts val="0"/>
              </a:spcBef>
              <a:buFont typeface="+mj-lt"/>
              <a:buAutoNum type="romanLcPeriod"/>
            </a:pPr>
            <a:r>
              <a:rPr lang="en-US" sz="1800" dirty="0"/>
              <a:t>WIGOS events (meetings, workshops, conferences)</a:t>
            </a:r>
          </a:p>
          <a:p>
            <a:pPr marL="1295400" lvl="2" indent="-265113">
              <a:spcBef>
                <a:spcPts val="0"/>
              </a:spcBef>
              <a:buFont typeface="+mj-lt"/>
              <a:buAutoNum type="romanLcPeriod"/>
            </a:pPr>
            <a:r>
              <a:rPr lang="en-US" sz="1800" dirty="0"/>
              <a:t>Key WIGOS documents</a:t>
            </a:r>
          </a:p>
          <a:p>
            <a:pPr marL="1295400" lvl="2" indent="-265113">
              <a:spcBef>
                <a:spcPts val="0"/>
              </a:spcBef>
              <a:buFont typeface="+mj-lt"/>
              <a:buAutoNum type="romanLcPeriod"/>
            </a:pPr>
            <a:r>
              <a:rPr lang="en-US" sz="1800" dirty="0"/>
              <a:t>Relevant links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>
                <a:hlinkClick r:id="rId3"/>
              </a:rPr>
              <a:t>WMO public webpages</a:t>
            </a:r>
            <a:endParaRPr lang="en-US" sz="2000" dirty="0"/>
          </a:p>
          <a:p>
            <a:pPr marL="363538" indent="-363538">
              <a:spcBef>
                <a:spcPts val="0"/>
              </a:spcBef>
              <a:buFont typeface="+mj-lt"/>
              <a:buAutoNum type="romanUcPeriod"/>
            </a:pPr>
            <a:endParaRPr lang="en-US" sz="2200" dirty="0"/>
          </a:p>
          <a:p>
            <a:pPr marL="363538" indent="-363538">
              <a:spcBef>
                <a:spcPts val="0"/>
              </a:spcBef>
              <a:buFont typeface="+mj-lt"/>
              <a:buAutoNum type="romanUcPeriod"/>
            </a:pPr>
            <a:r>
              <a:rPr lang="en-US" sz="2200" dirty="0"/>
              <a:t>Planned webpage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One “stop shop” webpage containing links to all relevant documents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Under development to ensure consistency and avoid duplications</a:t>
            </a:r>
          </a:p>
          <a:p>
            <a:pPr marL="895350" lvl="1" indent="-265113">
              <a:spcBef>
                <a:spcPts val="0"/>
              </a:spcBef>
              <a:buFont typeface="+mj-lt"/>
              <a:buAutoNum type="romanLcPeriod"/>
            </a:pPr>
            <a:r>
              <a:rPr lang="en-US" sz="2000" dirty="0"/>
              <a:t>To be hosted on the “WMO-Extranet/Community” platform</a:t>
            </a:r>
          </a:p>
          <a:p>
            <a:pPr marL="630237" lvl="1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24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59E0-91B9-4CF0-BD40-6A232643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7" y="274638"/>
            <a:ext cx="8871283" cy="4571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Time for your feedback</a:t>
            </a:r>
            <a:endParaRPr lang="en-CH" sz="3600" dirty="0">
              <a:solidFill>
                <a:srgbClr val="0000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265C-7953-45E4-88C4-E6CC7A99C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90864"/>
            <a:ext cx="8324661" cy="5035300"/>
          </a:xfrm>
        </p:spPr>
        <p:txBody>
          <a:bodyPr>
            <a:normAutofit/>
          </a:bodyPr>
          <a:lstStyle/>
          <a:p>
            <a:r>
              <a:rPr lang="en-US" sz="2400" dirty="0"/>
              <a:t>Please provide your comments, suggestions, questions on any of the presented topics</a:t>
            </a:r>
          </a:p>
          <a:p>
            <a:pPr lvl="1"/>
            <a:r>
              <a:rPr lang="en-US" sz="2000" dirty="0"/>
              <a:t>Raise your hand (click on the icon </a:t>
            </a:r>
            <a:r>
              <a:rPr lang="en-US" sz="2000" dirty="0">
                <a:sym typeface="Wingdings" panose="05000000000000000000" pitchFamily="2" charset="2"/>
              </a:rPr>
              <a:t>) if you’d like to speak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Keep your microphone muted until you’re given the floor</a:t>
            </a:r>
            <a:endParaRPr lang="en-US" sz="1800" dirty="0"/>
          </a:p>
          <a:p>
            <a:pPr lvl="1"/>
            <a:r>
              <a:rPr lang="en-US" sz="2000" dirty="0"/>
              <a:t>Or you can write to the chat </a:t>
            </a:r>
          </a:p>
          <a:p>
            <a:pPr lvl="1"/>
            <a:endParaRPr lang="en-US" sz="2000" dirty="0"/>
          </a:p>
          <a:p>
            <a:r>
              <a:rPr lang="en-US" sz="2400" dirty="0"/>
              <a:t>Those users registered to the WIGOS Learning Portal are encouraged to respond to this question </a:t>
            </a:r>
            <a:r>
              <a:rPr lang="en-US" sz="2400"/>
              <a:t>available at:</a:t>
            </a:r>
            <a:endParaRPr lang="en-US" sz="2400" dirty="0"/>
          </a:p>
          <a:p>
            <a:pPr lvl="1"/>
            <a:r>
              <a:rPr lang="en-US" sz="2000" dirty="0">
                <a:hlinkClick r:id="rId2"/>
              </a:rPr>
              <a:t>Would you like to participate in an online OSCAR/Surface training course? (Yes/No/Don’t Know)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68087-830D-4487-B46B-799E91FA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924454"/>
            <a:ext cx="8229600" cy="277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dirty="0">
                <a:solidFill>
                  <a:srgbClr val="000090"/>
                </a:solidFill>
              </a:rPr>
              <a:t>Thank you</a:t>
            </a:r>
          </a:p>
          <a:p>
            <a:r>
              <a:rPr lang="en-US" sz="5100" dirty="0">
                <a:solidFill>
                  <a:srgbClr val="000090"/>
                </a:solidFill>
              </a:rPr>
              <a:t>Merci</a:t>
            </a:r>
          </a:p>
          <a:p>
            <a:r>
              <a:rPr lang="en-US" sz="5100" dirty="0">
                <a:solidFill>
                  <a:srgbClr val="000090"/>
                </a:solidFill>
              </a:rPr>
              <a:t>Gracias</a:t>
            </a:r>
          </a:p>
          <a:p>
            <a:endParaRPr lang="en-US" sz="4800" dirty="0">
              <a:solidFill>
                <a:srgbClr val="000090"/>
              </a:solidFill>
            </a:endParaRPr>
          </a:p>
          <a:p>
            <a:r>
              <a:rPr lang="fr-CH" sz="2400" dirty="0">
                <a:solidFill>
                  <a:srgbClr val="000090"/>
                </a:solidFill>
                <a:hlinkClick r:id="rId3"/>
              </a:rPr>
              <a:t>lfnunes@wmo.int</a:t>
            </a:r>
            <a:r>
              <a:rPr lang="fr-CH" sz="2400" dirty="0">
                <a:solidFill>
                  <a:srgbClr val="000090"/>
                </a:solidFill>
              </a:rPr>
              <a:t> </a:t>
            </a:r>
          </a:p>
          <a:p>
            <a:endParaRPr lang="de-CH" sz="24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  <a:hlinkClick r:id="rId4"/>
              </a:rPr>
              <a:t>https://community.wmo.int/activity-areas/wigos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64340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635875425349B3265EFAC3D0A1F0" ma:contentTypeVersion="13" ma:contentTypeDescription="Create a new document." ma:contentTypeScope="" ma:versionID="44909a3de4e0aeba29cac8ac3691a04c">
  <xsd:schema xmlns:xsd="http://www.w3.org/2001/XMLSchema" xmlns:xs="http://www.w3.org/2001/XMLSchema" xmlns:p="http://schemas.microsoft.com/office/2006/metadata/properties" xmlns:ns3="8ec0b821-9e03-4938-aec6-1dcf2ecf3e10" xmlns:ns4="5e341866-7c71-43e7-8f34-3402d2b4f504" targetNamespace="http://schemas.microsoft.com/office/2006/metadata/properties" ma:root="true" ma:fieldsID="2ef60a36d5e2531aec8f187adb0f7b75" ns3:_="" ns4:_="">
    <xsd:import namespace="8ec0b821-9e03-4938-aec6-1dcf2ecf3e10"/>
    <xsd:import namespace="5e341866-7c71-43e7-8f34-3402d2b4f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821-9e03-4938-aec6-1dcf2ecf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41866-7c71-43e7-8f34-3402d2b4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621566-DCE3-441B-B058-17731B634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0b821-9e03-4938-aec6-1dcf2ecf3e10"/>
    <ds:schemaRef ds:uri="5e341866-7c71-43e7-8f34-3402d2b4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27FCF3-D210-4447-9999-135BE84AA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777BE-1691-46D3-B5EF-D93DCFCAC224}">
  <ds:schemaRefs>
    <ds:schemaRef ds:uri="8ec0b821-9e03-4938-aec6-1dcf2ecf3e10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5e341866-7c71-43e7-8f34-3402d2b4f504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946</TotalTime>
  <Words>563</Words>
  <Application>Microsoft Office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WMO_WHITE_Powerpoint_en_fr</vt:lpstr>
      <vt:lpstr>PowerPoint Presentation</vt:lpstr>
      <vt:lpstr>Outline</vt:lpstr>
      <vt:lpstr>1. Learning materials currently available online</vt:lpstr>
      <vt:lpstr>2. Plans to develop online course(s)</vt:lpstr>
      <vt:lpstr>3. Webinars on OSCAR/Surface and WDQMS</vt:lpstr>
      <vt:lpstr>4. Existing and planned Webpages with WIGOS documentation</vt:lpstr>
      <vt:lpstr>Time for your feedback</vt:lpstr>
      <vt:lpstr>PowerPoint Presentation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LFNunes</dc:creator>
  <cp:lastModifiedBy>Luis Filipe NUNES</cp:lastModifiedBy>
  <cp:revision>7</cp:revision>
  <dcterms:created xsi:type="dcterms:W3CDTF">2020-06-11T08:41:51Z</dcterms:created>
  <dcterms:modified xsi:type="dcterms:W3CDTF">2020-12-12T21:49:48Z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0x0101009CFC635875425349B3265EFAC3D0A1F0</vt:lpwstr>
  </property>
</Properties>
</file>