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5BB9774-FDDE-4622-8513-7EE19568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C256AA6-D040-4089-BFB0-C566FEB1C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3242"/>
            <a:ext cx="105156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73238"/>
            <a:ext cx="105156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3AA4D3-BBE8-4304-9E55-98B2BEF7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BD9BA1-BC21-4DAB-AB46-0ED7576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62500" cy="365125"/>
          </a:xfrm>
        </p:spPr>
        <p:txBody>
          <a:bodyPr/>
          <a:lstStyle>
            <a:lvl1pPr>
              <a:defRPr sz="1200"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4DEACE-7B5D-4BA8-B6DA-68308C42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535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71F289F-5668-4135-BCD4-2D40AB43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07CBE07-D77B-4235-822F-C75FC2088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3144"/>
            <a:ext cx="3932237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65527C5-DC4D-47BC-81C5-35B46AE6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FD34A8B-CA4C-4F9E-AC4D-8C677195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49800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CA5553A-6F61-4179-9E29-78F10D9E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404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A6DEC5D-D219-4639-87C3-4359AC8E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462B662-0124-4D07-A18F-4295555F5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5123137"/>
            <a:ext cx="617220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09900" y="816511"/>
            <a:ext cx="617220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9900" y="5540840"/>
            <a:ext cx="617220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9BD8FD7-A50E-4589-8794-288722D3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F36E302-D36E-4CE0-985F-60230D54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334" y="6356351"/>
            <a:ext cx="4751917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226464E-2CC6-4AE5-B099-DFED6465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439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993250A-DFEC-4E45-B5FA-F8AEA6F99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D79866-B057-4EE6-8E31-838B5429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33" y="1639889"/>
            <a:ext cx="12192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24950B4-7798-4BFB-AAAA-B895E0BC0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76596"/>
            <a:ext cx="105156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862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B9E6E8-71F9-45F3-ABFD-CA311B5D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C7318-022D-4F49-87E9-430E7617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0885" y="6356351"/>
            <a:ext cx="4830233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FA09E3-C2A2-458E-B10D-1F8D097B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841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EE33B2-9ADA-45F5-B264-B36340B6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0FBEF3F-B7D1-456A-8760-9EABB5A5C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563F6B-660C-4E9C-9AF8-E2890716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CF1712-9B49-454C-912E-D801AFDA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1467" y="6356351"/>
            <a:ext cx="4809067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81AA11-D848-4933-BA50-50595A94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61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1B586EB-2908-4298-B81E-E4AE1933D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CC71406-37AF-48F0-A24D-D589C0DD7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3EA38E-CAD0-4B6C-806E-69F955E3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FB17FF-53AC-4A93-BFB6-D92446E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1"/>
            <a:ext cx="4991100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6B28CC-0022-46D8-9135-EC4A65BF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09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0B15995-7BE1-4AC9-9D19-B5E751DA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9E6C29D-E72E-439A-8B65-110F5DD5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751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8013"/>
            <a:ext cx="105156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D11BB1-C40B-43D3-BC55-330A37B1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D492BF-1706-413C-B4D2-F44993DA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83667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18CEC0-9600-4F19-9404-6933F204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095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B5D2E41-8602-4295-A12B-125BE0AE1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F5CDB8B-D7D0-4AF7-9A4E-B54BBF0D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C17F73-91DE-4F49-A2CC-810A29C6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7F633A-D04D-4639-BD2C-750426B8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83667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ABD77C-D3E7-4A61-A11B-546F3AA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30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90F1B7-B9F2-4488-BE92-10D5F5C9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6BB267C-2E44-43C1-A855-EF44EC883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3165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0358"/>
            <a:ext cx="105156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BE70C6C-9559-4161-9446-AB04B07F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989775-152F-4237-BA36-00FE1458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167" y="6356351"/>
            <a:ext cx="4783667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43245B-F117-4ECE-BF8F-1E34EBC8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24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2506637-24A6-4CF7-811C-8E977F69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F60478F-C69A-4535-8829-A7DFA871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29957"/>
            <a:ext cx="5157787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29957"/>
            <a:ext cx="5183188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3748AEB-5703-4D0D-9283-1E098E5F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2293EA3-BB2A-46AA-BA40-BD36AEC6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034" y="6356351"/>
            <a:ext cx="4762500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08D8D82-EBB6-4CD4-9814-E545C12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37F7D2-84DF-4F03-81DD-4CB403E0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50B31-04B8-4557-978F-02F3F47F9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B436C3A-E615-494E-A1CA-3847146B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A12E415-0D62-402C-9121-376C2AE9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034" y="6356351"/>
            <a:ext cx="4762500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07BFCBD-806B-46EC-8FAF-5E932ED7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178E68D-4359-422B-9E3C-74C695AAC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ED43A11-4242-402C-B129-8E6C1EA69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7F177-1FF4-416D-9E2E-5A66FD8A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95C3C-7AD2-4D49-BB1A-DB89EFE5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334" y="6356351"/>
            <a:ext cx="4779433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4622C-4E77-496D-AE17-09C69D90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829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47E2B6D-664D-4D3A-B0BE-68F1CCC9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BAC3918B-390D-4F7B-B3B0-B7DF23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7D002DC-968E-4DF8-8196-18DF1573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E658909-B45C-4CD1-BE45-AE3D20F4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334" y="6356351"/>
            <a:ext cx="4779433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AF1C3E2-FEE2-4931-B761-FE8A620F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867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0661697-D171-4EEC-B4AB-0243F3992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6728E3D5-183A-46E0-B641-8CCE4D96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67" y="5280026"/>
            <a:ext cx="180551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1A39-857B-44EE-BA4B-5ED027E3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BC737-6E91-40C6-8E2C-3254746D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334" y="6356351"/>
            <a:ext cx="4779433" cy="365125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AE2E8-5996-45FD-8F45-28C4AE7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844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713B30-6FE9-4868-A894-87F152C884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583613-B8EA-4B62-B2A3-9DFEAFEACD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EC84-5B41-4A53-858E-94C2A9EF1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23CCADB-B835-4C6C-B1DD-2B94E96EB230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A4A4C-29C5-4529-931E-8662F9858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0291-E63A-4932-AA32-0B70C0DAF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E9D4565-5A84-4446-B676-7834DBCA5A9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62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is.mosetlho@weathersa.co.z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3516-7FC0-4DB5-A157-2E3F946B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5938"/>
            <a:ext cx="9144000" cy="1367161"/>
          </a:xfrm>
        </p:spPr>
        <p:txBody>
          <a:bodyPr/>
          <a:lstStyle/>
          <a:p>
            <a:pPr algn="ctr"/>
            <a:r>
              <a:rPr lang="en-ZA" dirty="0"/>
              <a:t>RWC-Southern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17255-D4FF-4005-8AB4-3F0D64072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85877"/>
          </a:xfrm>
        </p:spPr>
        <p:txBody>
          <a:bodyPr/>
          <a:lstStyle/>
          <a:p>
            <a:pPr algn="ctr"/>
            <a:r>
              <a:rPr lang="en-ZA" dirty="0"/>
              <a:t>Kick Off pilot phase operation </a:t>
            </a:r>
          </a:p>
        </p:txBody>
      </p:sp>
    </p:spTree>
    <p:extLst>
      <p:ext uri="{BB962C8B-B14F-4D97-AF65-F5344CB8AC3E}">
        <p14:creationId xmlns:p14="http://schemas.microsoft.com/office/powerpoint/2010/main" val="327952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7D3D-4A4F-447C-8CDB-2F0B73E8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Steps towards RWC-SA starting operations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3CC0-419A-43CD-85A1-49F714B9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center administrative documents folder for the RWC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Management folders for all associated member state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Correspondence 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Enlist the national focal points (WDQMS) of the SADC region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Register the WDQMS NFP from SADC countries to the Incident Management System for RWC-SA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(week#44 Oct 2020 - week#48 Nov 2020)</a:t>
            </a:r>
          </a:p>
          <a:p>
            <a:pPr marL="457200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10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7D3D-4A4F-447C-8CDB-2F0B73E8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Steps towards RWC-SA starting operations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3CC0-419A-43CD-85A1-49F714B9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4583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Follow up on members that were unable to attend training and arrange virtual training for the nominated WDQMS NFP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Zimbabwe, Malawi and Zambia (Request PR office to intervene)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PR-level kick off meeting (week#49 or week#50, Dec 2020)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Agenda to include: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management support to the WDQMS NFP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Management support in nomination of OSCAR/Surface NFP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Management support to the WIGOS NFP on development of N-WIP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12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53C5-086C-4FE5-A859-8156D8F5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Steps towards RWC-SA starting operations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C78E-1576-4CBC-B51A-FF67FB7D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Kick-off pilot phase operations, January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Asses the data availability and quality issue prominent within SADC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Prioritise existing issues to address as follows:-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Unregistered stations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Stations not registered in OSCAR/surface, but exchanging data internationally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Silent stations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Stations that did not send any data for a long period of time</a:t>
            </a:r>
            <a:endParaRPr lang="en-Z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Stations that send more than 100% of the expected data according to OSCAR/Surface</a:t>
            </a:r>
          </a:p>
          <a:p>
            <a:pPr marL="914400" lvl="2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2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9328-1F41-4968-B4FF-08E3EC96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0A28-67CA-4C31-9C85-9689CB7E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For future enquiries contact</a:t>
            </a:r>
          </a:p>
          <a:p>
            <a:pPr marL="0" indent="0">
              <a:buNone/>
            </a:pPr>
            <a:r>
              <a:rPr lang="en-ZA" dirty="0" err="1"/>
              <a:t>Gaobotse</a:t>
            </a:r>
            <a:r>
              <a:rPr lang="en-ZA" dirty="0"/>
              <a:t> Francis Mosetlho</a:t>
            </a:r>
          </a:p>
          <a:p>
            <a:pPr marL="0" indent="0">
              <a:buNone/>
            </a:pPr>
            <a:r>
              <a:rPr lang="en-ZA" dirty="0"/>
              <a:t>Regional Manager: Free State and North-West </a:t>
            </a:r>
          </a:p>
          <a:p>
            <a:pPr marL="0" indent="0">
              <a:buNone/>
            </a:pPr>
            <a:r>
              <a:rPr lang="en-ZA" b="1" dirty="0"/>
              <a:t>SOUTH AFRICAN WEATHER SERVICE 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E-mail: </a:t>
            </a:r>
            <a:r>
              <a:rPr lang="en-ZA" u="sng" dirty="0">
                <a:hlinkClick r:id="rId2"/>
              </a:rPr>
              <a:t>francis.mosetlho@weathersa.co.za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Office Tel: +27 51 433 2301  or +27 51 433 3281               </a:t>
            </a:r>
          </a:p>
          <a:p>
            <a:pPr marL="0" indent="0">
              <a:buNone/>
            </a:pPr>
            <a:r>
              <a:rPr lang="en-ZA" dirty="0"/>
              <a:t>Cell: +27 83 341 4540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6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3516-7FC0-4DB5-A157-2E3F946B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2583"/>
            <a:ext cx="9144000" cy="1157380"/>
          </a:xfrm>
        </p:spPr>
        <p:txBody>
          <a:bodyPr>
            <a:normAutofit/>
          </a:bodyPr>
          <a:lstStyle/>
          <a:p>
            <a:pPr algn="ctr"/>
            <a:r>
              <a:rPr lang="en-ZA" sz="6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03117799"/>
      </p:ext>
    </p:extLst>
  </p:cSld>
  <p:clrMapOvr>
    <a:masterClrMapping/>
  </p:clrMapOvr>
</p:sld>
</file>

<file path=ppt/theme/theme1.xml><?xml version="1.0" encoding="utf-8"?>
<a:theme xmlns:a="http://schemas.openxmlformats.org/drawingml/2006/main" name="Truth or Myt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Truth or Myth</Template>
  <TotalTime>427</TotalTime>
  <Words>279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Truth or Myth</vt:lpstr>
      <vt:lpstr>RWC-Southern Africa</vt:lpstr>
      <vt:lpstr>Steps towards RWC-SA starting operations</vt:lpstr>
      <vt:lpstr>Steps towards RWC-SA starting operations</vt:lpstr>
      <vt:lpstr>Steps towards RWC-SA starting operations</vt:lpstr>
      <vt:lpstr>Contact Details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RWC-SA</dc:title>
  <dc:creator>Francis Mosetlho</dc:creator>
  <cp:lastModifiedBy>Francis Mosetlho</cp:lastModifiedBy>
  <cp:revision>20</cp:revision>
  <dcterms:created xsi:type="dcterms:W3CDTF">2020-10-19T04:59:01Z</dcterms:created>
  <dcterms:modified xsi:type="dcterms:W3CDTF">2020-10-21T10:16:08Z</dcterms:modified>
</cp:coreProperties>
</file>