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294" y="14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6000" cy="6912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0090"/>
                </a:solidFill>
              </a:rPr>
              <a:t>Practical session 1</a:t>
            </a:r>
          </a:p>
          <a:p>
            <a:r>
              <a:rPr lang="fr-CH" sz="4800" dirty="0" err="1" smtClean="0">
                <a:solidFill>
                  <a:srgbClr val="000090"/>
                </a:solidFill>
              </a:rPr>
              <a:t>Creating</a:t>
            </a:r>
            <a:r>
              <a:rPr lang="fr-CH" sz="4800" dirty="0" smtClean="0">
                <a:solidFill>
                  <a:srgbClr val="000090"/>
                </a:solidFill>
              </a:rPr>
              <a:t> a report </a:t>
            </a:r>
            <a:endParaRPr lang="en-US" sz="48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Learning topics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07868" y="1864311"/>
            <a:ext cx="74838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CH" sz="2800" dirty="0" err="1" smtClean="0"/>
              <a:t>Find</a:t>
            </a:r>
            <a:r>
              <a:rPr lang="fr-CH" sz="2800" dirty="0" smtClean="0"/>
              <a:t> stations </a:t>
            </a:r>
            <a:r>
              <a:rPr lang="fr-CH" sz="2800" dirty="0" err="1" smtClean="0"/>
              <a:t>using</a:t>
            </a:r>
            <a:r>
              <a:rPr lang="fr-CH" sz="2800" dirty="0" smtClean="0"/>
              <a:t> a </a:t>
            </a:r>
            <a:r>
              <a:rPr lang="fr-CH" sz="2800" dirty="0" err="1" smtClean="0"/>
              <a:t>complex</a:t>
            </a:r>
            <a:r>
              <a:rPr lang="fr-CH" sz="2800" dirty="0" smtClean="0"/>
              <a:t> </a:t>
            </a:r>
            <a:r>
              <a:rPr lang="fr-CH" sz="2800" dirty="0" err="1" smtClean="0"/>
              <a:t>query</a:t>
            </a:r>
            <a:endParaRPr lang="fr-CH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fr-CH" sz="2800" dirty="0" smtClean="0"/>
              <a:t>Export </a:t>
            </a:r>
            <a:r>
              <a:rPr lang="fr-CH" sz="2800" dirty="0" err="1" smtClean="0"/>
              <a:t>tabular</a:t>
            </a:r>
            <a:r>
              <a:rPr lang="fr-CH" sz="2800" dirty="0" smtClean="0"/>
              <a:t>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fr-CH" sz="2800" dirty="0" smtClean="0"/>
              <a:t>Export a </a:t>
            </a:r>
            <a:r>
              <a:rPr lang="fr-CH" sz="2800" dirty="0" err="1" smtClean="0"/>
              <a:t>map</a:t>
            </a:r>
            <a:endParaRPr lang="fr-CH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fr-CH" sz="2800" dirty="0" err="1" smtClean="0"/>
              <a:t>Include</a:t>
            </a:r>
            <a:r>
              <a:rPr lang="fr-CH" sz="2800" dirty="0" smtClean="0"/>
              <a:t> </a:t>
            </a:r>
            <a:r>
              <a:rPr lang="fr-CH" sz="2800" dirty="0" err="1" smtClean="0"/>
              <a:t>exported</a:t>
            </a:r>
            <a:r>
              <a:rPr lang="fr-CH" sz="2800" dirty="0" smtClean="0"/>
              <a:t> information in a GIS </a:t>
            </a:r>
            <a:r>
              <a:rPr lang="fr-CH" sz="2800" dirty="0" err="1" smtClean="0"/>
              <a:t>tool</a:t>
            </a:r>
            <a:endParaRPr lang="fr-CH" sz="2800" dirty="0"/>
          </a:p>
        </p:txBody>
      </p:sp>
    </p:spTree>
    <p:extLst>
      <p:ext uri="{BB962C8B-B14F-4D97-AF65-F5344CB8AC3E}">
        <p14:creationId xmlns:p14="http://schemas.microsoft.com/office/powerpoint/2010/main" val="2252683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Situation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07868" y="1864311"/>
            <a:ext cx="74838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dirty="0" smtClean="0"/>
              <a:t>You are </a:t>
            </a:r>
            <a:r>
              <a:rPr lang="fr-CH" sz="2800" dirty="0" err="1" smtClean="0"/>
              <a:t>asked</a:t>
            </a:r>
            <a:r>
              <a:rPr lang="fr-CH" sz="2800" dirty="0" smtClean="0"/>
              <a:t> by </a:t>
            </a:r>
            <a:r>
              <a:rPr lang="fr-CH" sz="2800" dirty="0" err="1" smtClean="0"/>
              <a:t>your</a:t>
            </a:r>
            <a:r>
              <a:rPr lang="fr-CH" sz="2800" dirty="0" smtClean="0"/>
              <a:t> boss to </a:t>
            </a:r>
            <a:r>
              <a:rPr lang="fr-CH" sz="2800" dirty="0" err="1" smtClean="0"/>
              <a:t>produce</a:t>
            </a:r>
            <a:r>
              <a:rPr lang="fr-CH" sz="2800" dirty="0" smtClean="0"/>
              <a:t> a report for the </a:t>
            </a:r>
            <a:r>
              <a:rPr lang="fr-CH" sz="2800" dirty="0" err="1" smtClean="0"/>
              <a:t>upcoming</a:t>
            </a:r>
            <a:r>
              <a:rPr lang="fr-CH" sz="2800" dirty="0" smtClean="0"/>
              <a:t> RA I session.</a:t>
            </a:r>
          </a:p>
          <a:p>
            <a:r>
              <a:rPr lang="fr-CH" sz="2800" dirty="0" smtClean="0"/>
              <a:t>It </a:t>
            </a:r>
            <a:r>
              <a:rPr lang="fr-CH" sz="2800" dirty="0" err="1" smtClean="0"/>
              <a:t>should</a:t>
            </a:r>
            <a:r>
              <a:rPr lang="fr-CH" sz="2800" dirty="0" smtClean="0"/>
              <a:t> </a:t>
            </a:r>
            <a:r>
              <a:rPr lang="fr-CH" sz="2800" dirty="0" err="1" smtClean="0"/>
              <a:t>contain</a:t>
            </a:r>
            <a:r>
              <a:rPr lang="fr-CH" sz="2800" dirty="0" smtClean="0"/>
              <a:t> a </a:t>
            </a:r>
            <a:r>
              <a:rPr lang="fr-CH" sz="2800" dirty="0" err="1" smtClean="0"/>
              <a:t>list</a:t>
            </a:r>
            <a:r>
              <a:rPr lang="fr-CH" sz="2800" dirty="0" smtClean="0"/>
              <a:t> of stations </a:t>
            </a:r>
            <a:r>
              <a:rPr lang="fr-CH" sz="2800" dirty="0" err="1" smtClean="0"/>
              <a:t>from</a:t>
            </a:r>
            <a:r>
              <a:rPr lang="fr-CH" sz="2800" dirty="0" smtClean="0"/>
              <a:t> </a:t>
            </a:r>
            <a:r>
              <a:rPr lang="fr-CH" sz="2800" dirty="0" err="1" smtClean="0"/>
              <a:t>your</a:t>
            </a:r>
            <a:r>
              <a:rPr lang="fr-CH" sz="2800" dirty="0" smtClean="0"/>
              <a:t> country </a:t>
            </a:r>
            <a:r>
              <a:rPr lang="fr-CH" sz="2800" dirty="0" err="1" smtClean="0"/>
              <a:t>measuring</a:t>
            </a:r>
            <a:r>
              <a:rPr lang="fr-CH" sz="2800" dirty="0" smtClean="0"/>
              <a:t> surface pressure.</a:t>
            </a:r>
            <a:endParaRPr lang="fr-CH" sz="2800" dirty="0"/>
          </a:p>
        </p:txBody>
      </p:sp>
    </p:spTree>
    <p:extLst>
      <p:ext uri="{BB962C8B-B14F-4D97-AF65-F5344CB8AC3E}">
        <p14:creationId xmlns:p14="http://schemas.microsoft.com/office/powerpoint/2010/main" val="1395849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Assignment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07868" y="1864311"/>
            <a:ext cx="74838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CH" sz="2800" dirty="0" err="1" smtClean="0"/>
              <a:t>Find</a:t>
            </a:r>
            <a:r>
              <a:rPr lang="fr-CH" sz="2800" dirty="0" smtClean="0"/>
              <a:t> stations </a:t>
            </a:r>
            <a:r>
              <a:rPr lang="fr-CH" sz="2800" dirty="0" err="1" smtClean="0"/>
              <a:t>from</a:t>
            </a:r>
            <a:r>
              <a:rPr lang="fr-CH" sz="2800" dirty="0" smtClean="0"/>
              <a:t> </a:t>
            </a:r>
            <a:r>
              <a:rPr lang="fr-CH" sz="2800" dirty="0" err="1" smtClean="0"/>
              <a:t>your</a:t>
            </a:r>
            <a:r>
              <a:rPr lang="fr-CH" sz="2800" dirty="0" smtClean="0"/>
              <a:t> country </a:t>
            </a:r>
            <a:r>
              <a:rPr lang="fr-CH" sz="2800" dirty="0" err="1" smtClean="0"/>
              <a:t>measuring</a:t>
            </a:r>
            <a:r>
              <a:rPr lang="fr-CH" sz="2800" dirty="0" smtClean="0"/>
              <a:t> surface pressure</a:t>
            </a:r>
          </a:p>
          <a:p>
            <a:pPr marL="514350" indent="-514350">
              <a:buFont typeface="+mj-lt"/>
              <a:buAutoNum type="arabicPeriod"/>
            </a:pPr>
            <a:r>
              <a:rPr lang="fr-CH" sz="2800" dirty="0" smtClean="0"/>
              <a:t>Export the information as CSV and import </a:t>
            </a:r>
            <a:r>
              <a:rPr lang="fr-CH" sz="2800" dirty="0" err="1" smtClean="0"/>
              <a:t>it</a:t>
            </a:r>
            <a:r>
              <a:rPr lang="fr-CH" sz="2800" dirty="0" smtClean="0"/>
              <a:t> </a:t>
            </a:r>
            <a:r>
              <a:rPr lang="fr-CH" sz="2800" dirty="0" err="1" smtClean="0"/>
              <a:t>into</a:t>
            </a:r>
            <a:r>
              <a:rPr lang="fr-CH" sz="2800" dirty="0" smtClean="0"/>
              <a:t> Excel</a:t>
            </a:r>
          </a:p>
          <a:p>
            <a:pPr marL="514350" indent="-514350">
              <a:buFont typeface="+mj-lt"/>
              <a:buAutoNum type="arabicPeriod"/>
            </a:pPr>
            <a:r>
              <a:rPr lang="fr-CH" sz="2800" dirty="0" smtClean="0"/>
              <a:t>Export the information as </a:t>
            </a:r>
            <a:r>
              <a:rPr lang="fr-CH" sz="2800" dirty="0" err="1" smtClean="0"/>
              <a:t>map</a:t>
            </a:r>
            <a:r>
              <a:rPr lang="fr-CH" sz="2800" dirty="0" smtClean="0"/>
              <a:t> and </a:t>
            </a:r>
            <a:r>
              <a:rPr lang="fr-CH" sz="2800" dirty="0" err="1" smtClean="0"/>
              <a:t>include</a:t>
            </a:r>
            <a:r>
              <a:rPr lang="fr-CH" sz="2800" dirty="0" smtClean="0"/>
              <a:t> </a:t>
            </a:r>
            <a:r>
              <a:rPr lang="fr-CH" sz="2800" dirty="0" err="1" smtClean="0"/>
              <a:t>it</a:t>
            </a:r>
            <a:r>
              <a:rPr lang="fr-CH" sz="2800" dirty="0" smtClean="0"/>
              <a:t> </a:t>
            </a:r>
            <a:r>
              <a:rPr lang="fr-CH" sz="2800" dirty="0" err="1" smtClean="0"/>
              <a:t>into</a:t>
            </a:r>
            <a:r>
              <a:rPr lang="fr-CH" sz="2800" dirty="0" smtClean="0"/>
              <a:t> a Word document</a:t>
            </a:r>
          </a:p>
          <a:p>
            <a:pPr marL="514350" indent="-514350">
              <a:buFont typeface="+mj-lt"/>
              <a:buAutoNum type="arabicPeriod"/>
            </a:pPr>
            <a:r>
              <a:rPr lang="fr-CH" sz="2800" dirty="0" err="1" smtClean="0"/>
              <a:t>Include</a:t>
            </a:r>
            <a:r>
              <a:rPr lang="fr-CH" sz="2800" dirty="0" smtClean="0"/>
              <a:t> the Excel table </a:t>
            </a:r>
            <a:r>
              <a:rPr lang="fr-CH" sz="2800" dirty="0" err="1" smtClean="0"/>
              <a:t>into</a:t>
            </a:r>
            <a:r>
              <a:rPr lang="fr-CH" sz="2800" dirty="0" smtClean="0"/>
              <a:t> </a:t>
            </a:r>
            <a:r>
              <a:rPr lang="fr-CH" sz="2800" dirty="0" err="1" smtClean="0"/>
              <a:t>your</a:t>
            </a:r>
            <a:r>
              <a:rPr lang="fr-CH" sz="2800" dirty="0" smtClean="0"/>
              <a:t> Word </a:t>
            </a:r>
            <a:r>
              <a:rPr lang="fr-CH" sz="2800" dirty="0" smtClean="0"/>
              <a:t>document</a:t>
            </a:r>
          </a:p>
          <a:p>
            <a:pPr marL="514350" indent="-514350">
              <a:buFont typeface="+mj-lt"/>
              <a:buAutoNum type="arabicPeriod"/>
            </a:pPr>
            <a:r>
              <a:rPr lang="fr-CH" sz="2800" dirty="0" smtClean="0"/>
              <a:t>Bonus: Import the information </a:t>
            </a:r>
            <a:r>
              <a:rPr lang="fr-CH" sz="2800" dirty="0" err="1" smtClean="0"/>
              <a:t>into</a:t>
            </a:r>
            <a:r>
              <a:rPr lang="fr-CH" sz="2800" dirty="0" smtClean="0"/>
              <a:t> a GIS </a:t>
            </a:r>
            <a:r>
              <a:rPr lang="fr-CH" sz="2800" smtClean="0"/>
              <a:t>tool</a:t>
            </a:r>
            <a:endParaRPr lang="fr-CH" sz="2800" dirty="0"/>
          </a:p>
        </p:txBody>
      </p:sp>
    </p:spTree>
    <p:extLst>
      <p:ext uri="{BB962C8B-B14F-4D97-AF65-F5344CB8AC3E}">
        <p14:creationId xmlns:p14="http://schemas.microsoft.com/office/powerpoint/2010/main" val="1347356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0090"/>
                </a:solidFill>
              </a:rPr>
              <a:t>Thank you</a:t>
            </a:r>
          </a:p>
          <a:p>
            <a:r>
              <a:rPr lang="en-US" sz="4800" dirty="0" smtClean="0">
                <a:solidFill>
                  <a:srgbClr val="000090"/>
                </a:solidFill>
              </a:rPr>
              <a:t>Merci</a:t>
            </a:r>
            <a:endParaRPr lang="en-US" sz="48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1388</TotalTime>
  <Words>110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WMO_WHITE_Powerpoint_en_fr</vt:lpstr>
      <vt:lpstr>PowerPoint Presentation</vt:lpstr>
      <vt:lpstr>Learning topics</vt:lpstr>
      <vt:lpstr>Situation</vt:lpstr>
      <vt:lpstr>Assignment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Timo Proescholdt</dc:creator>
  <cp:lastModifiedBy>Timo Proescholdt</cp:lastModifiedBy>
  <cp:revision>18</cp:revision>
  <dcterms:created xsi:type="dcterms:W3CDTF">2017-03-07T10:41:37Z</dcterms:created>
  <dcterms:modified xsi:type="dcterms:W3CDTF">2018-08-16T19:04:20Z</dcterms:modified>
</cp:coreProperties>
</file>