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sldIdLst>
    <p:sldId id="256" r:id="rId2"/>
    <p:sldId id="285" r:id="rId3"/>
    <p:sldId id="275" r:id="rId4"/>
    <p:sldId id="278" r:id="rId5"/>
    <p:sldId id="260" r:id="rId6"/>
    <p:sldId id="265" r:id="rId7"/>
    <p:sldId id="269" r:id="rId8"/>
    <p:sldId id="271" r:id="rId9"/>
    <p:sldId id="273" r:id="rId10"/>
    <p:sldId id="279" r:id="rId11"/>
    <p:sldId id="280" r:id="rId12"/>
    <p:sldId id="281" r:id="rId13"/>
    <p:sldId id="258" r:id="rId1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2B4C73"/>
    <a:srgbClr val="003399"/>
    <a:srgbClr val="FFCC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9D1C19-E72F-4BF6-A167-30EABA1429E7}" v="301" dt="2020-08-12T13:00:48.4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47" autoAdjust="0"/>
    <p:restoredTop sz="93913" autoAdjust="0"/>
  </p:normalViewPr>
  <p:slideViewPr>
    <p:cSldViewPr snapToGrid="0" snapToObjects="1">
      <p:cViewPr varScale="1">
        <p:scale>
          <a:sx n="57" d="100"/>
          <a:sy n="57" d="100"/>
        </p:scale>
        <p:origin x="-90" y="-228"/>
      </p:cViewPr>
      <p:guideLst>
        <p:guide orient="horz" pos="2160"/>
        <p:guide pos="2880"/>
      </p:guideLst>
    </p:cSldViewPr>
  </p:slideViewPr>
  <p:outlineViewPr>
    <p:cViewPr>
      <p:scale>
        <a:sx n="33" d="100"/>
        <a:sy n="33" d="100"/>
      </p:scale>
      <p:origin x="0" y="4506"/>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ulkarnain" userId="S::zulkarnain@wmo.int::5083becb-a57d-47aa-bc56-c8e14edc6f30" providerId="AD" clId="Web-{3C9D1C19-E72F-4BF6-A167-30EABA1429E7}"/>
    <pc:docChg chg="addSld delSld modSld">
      <pc:chgData name="Zulkarnain" userId="S::zulkarnain@wmo.int::5083becb-a57d-47aa-bc56-c8e14edc6f30" providerId="AD" clId="Web-{3C9D1C19-E72F-4BF6-A167-30EABA1429E7}" dt="2020-08-12T13:00:48.439" v="290" actId="20577"/>
      <pc:docMkLst>
        <pc:docMk/>
      </pc:docMkLst>
      <pc:sldChg chg="addSp delSp modSp">
        <pc:chgData name="Zulkarnain" userId="S::zulkarnain@wmo.int::5083becb-a57d-47aa-bc56-c8e14edc6f30" providerId="AD" clId="Web-{3C9D1C19-E72F-4BF6-A167-30EABA1429E7}" dt="2020-08-12T12:21:15.488" v="52" actId="20577"/>
        <pc:sldMkLst>
          <pc:docMk/>
          <pc:sldMk cId="2389260677" sldId="256"/>
        </pc:sldMkLst>
        <pc:spChg chg="del mod">
          <ac:chgData name="Zulkarnain" userId="S::zulkarnain@wmo.int::5083becb-a57d-47aa-bc56-c8e14edc6f30" providerId="AD" clId="Web-{3C9D1C19-E72F-4BF6-A167-30EABA1429E7}" dt="2020-08-12T12:21:04.581" v="51"/>
          <ac:spMkLst>
            <pc:docMk/>
            <pc:sldMk cId="2389260677" sldId="256"/>
            <ac:spMk id="3" creationId="{00000000-0000-0000-0000-000000000000}"/>
          </ac:spMkLst>
        </pc:spChg>
        <pc:spChg chg="add del mod">
          <ac:chgData name="Zulkarnain" userId="S::zulkarnain@wmo.int::5083becb-a57d-47aa-bc56-c8e14edc6f30" providerId="AD" clId="Web-{3C9D1C19-E72F-4BF6-A167-30EABA1429E7}" dt="2020-08-12T12:21:15.488" v="52" actId="20577"/>
          <ac:spMkLst>
            <pc:docMk/>
            <pc:sldMk cId="2389260677" sldId="256"/>
            <ac:spMk id="7" creationId="{00000000-0000-0000-0000-000000000000}"/>
          </ac:spMkLst>
        </pc:spChg>
      </pc:sldChg>
      <pc:sldChg chg="add del">
        <pc:chgData name="Zulkarnain" userId="S::zulkarnain@wmo.int::5083becb-a57d-47aa-bc56-c8e14edc6f30" providerId="AD" clId="Web-{3C9D1C19-E72F-4BF6-A167-30EABA1429E7}" dt="2020-08-12T12:39:32.768" v="85"/>
        <pc:sldMkLst>
          <pc:docMk/>
          <pc:sldMk cId="1687791370" sldId="259"/>
        </pc:sldMkLst>
      </pc:sldChg>
      <pc:sldChg chg="addSp delSp modSp delAnim">
        <pc:chgData name="Zulkarnain" userId="S::zulkarnain@wmo.int::5083becb-a57d-47aa-bc56-c8e14edc6f30" providerId="AD" clId="Web-{3C9D1C19-E72F-4BF6-A167-30EABA1429E7}" dt="2020-08-12T12:43:29.736" v="274" actId="20577"/>
        <pc:sldMkLst>
          <pc:docMk/>
          <pc:sldMk cId="2668087876" sldId="260"/>
        </pc:sldMkLst>
        <pc:spChg chg="add mod">
          <ac:chgData name="Zulkarnain" userId="S::zulkarnain@wmo.int::5083becb-a57d-47aa-bc56-c8e14edc6f30" providerId="AD" clId="Web-{3C9D1C19-E72F-4BF6-A167-30EABA1429E7}" dt="2020-08-12T12:43:29.736" v="274" actId="20577"/>
          <ac:spMkLst>
            <pc:docMk/>
            <pc:sldMk cId="2668087876" sldId="260"/>
            <ac:spMk id="8" creationId="{DB2FD222-4A5F-4BA5-BAFD-154A5F978949}"/>
          </ac:spMkLst>
        </pc:spChg>
        <pc:grpChg chg="mod">
          <ac:chgData name="Zulkarnain" userId="S::zulkarnain@wmo.int::5083becb-a57d-47aa-bc56-c8e14edc6f30" providerId="AD" clId="Web-{3C9D1C19-E72F-4BF6-A167-30EABA1429E7}" dt="2020-08-12T12:40:25.049" v="93" actId="1076"/>
          <ac:grpSpMkLst>
            <pc:docMk/>
            <pc:sldMk cId="2668087876" sldId="260"/>
            <ac:grpSpMk id="7" creationId="{00000000-0000-0000-0000-000000000000}"/>
          </ac:grpSpMkLst>
        </pc:grpChg>
        <pc:picChg chg="del mod">
          <ac:chgData name="Zulkarnain" userId="S::zulkarnain@wmo.int::5083becb-a57d-47aa-bc56-c8e14edc6f30" providerId="AD" clId="Web-{3C9D1C19-E72F-4BF6-A167-30EABA1429E7}" dt="2020-08-12T12:40:29.721" v="95"/>
          <ac:picMkLst>
            <pc:docMk/>
            <pc:sldMk cId="2668087876" sldId="260"/>
            <ac:picMk id="3" creationId="{00000000-0000-0000-0000-000000000000}"/>
          </ac:picMkLst>
        </pc:picChg>
        <pc:picChg chg="del mod">
          <ac:chgData name="Zulkarnain" userId="S::zulkarnain@wmo.int::5083becb-a57d-47aa-bc56-c8e14edc6f30" providerId="AD" clId="Web-{3C9D1C19-E72F-4BF6-A167-30EABA1429E7}" dt="2020-08-12T12:40:27.877" v="94"/>
          <ac:picMkLst>
            <pc:docMk/>
            <pc:sldMk cId="2668087876" sldId="260"/>
            <ac:picMk id="1027" creationId="{00000000-0000-0000-0000-000000000000}"/>
          </ac:picMkLst>
        </pc:picChg>
      </pc:sldChg>
      <pc:sldChg chg="add del">
        <pc:chgData name="Zulkarnain" userId="S::zulkarnain@wmo.int::5083becb-a57d-47aa-bc56-c8e14edc6f30" providerId="AD" clId="Web-{3C9D1C19-E72F-4BF6-A167-30EABA1429E7}" dt="2020-08-12T12:42:11.736" v="169"/>
        <pc:sldMkLst>
          <pc:docMk/>
          <pc:sldMk cId="3995361145" sldId="261"/>
        </pc:sldMkLst>
      </pc:sldChg>
      <pc:sldChg chg="add del">
        <pc:chgData name="Zulkarnain" userId="S::zulkarnain@wmo.int::5083becb-a57d-47aa-bc56-c8e14edc6f30" providerId="AD" clId="Web-{3C9D1C19-E72F-4BF6-A167-30EABA1429E7}" dt="2020-08-12T12:43:47.502" v="277"/>
        <pc:sldMkLst>
          <pc:docMk/>
          <pc:sldMk cId="3031507414" sldId="262"/>
        </pc:sldMkLst>
      </pc:sldChg>
      <pc:sldChg chg="del">
        <pc:chgData name="Zulkarnain" userId="S::zulkarnain@wmo.int::5083becb-a57d-47aa-bc56-c8e14edc6f30" providerId="AD" clId="Web-{3C9D1C19-E72F-4BF6-A167-30EABA1429E7}" dt="2020-08-12T12:43:55.424" v="278"/>
        <pc:sldMkLst>
          <pc:docMk/>
          <pc:sldMk cId="2171416742" sldId="263"/>
        </pc:sldMkLst>
      </pc:sldChg>
      <pc:sldChg chg="del">
        <pc:chgData name="Zulkarnain" userId="S::zulkarnain@wmo.int::5083becb-a57d-47aa-bc56-c8e14edc6f30" providerId="AD" clId="Web-{3C9D1C19-E72F-4BF6-A167-30EABA1429E7}" dt="2020-08-12T12:44:08.908" v="279"/>
        <pc:sldMkLst>
          <pc:docMk/>
          <pc:sldMk cId="1925043217" sldId="264"/>
        </pc:sldMkLst>
      </pc:sldChg>
      <pc:sldChg chg="add del">
        <pc:chgData name="Zulkarnain" userId="S::zulkarnain@wmo.int::5083becb-a57d-47aa-bc56-c8e14edc6f30" providerId="AD" clId="Web-{3C9D1C19-E72F-4BF6-A167-30EABA1429E7}" dt="2020-08-12T12:37:36.455" v="79"/>
        <pc:sldMkLst>
          <pc:docMk/>
          <pc:sldMk cId="4242069121" sldId="265"/>
        </pc:sldMkLst>
      </pc:sldChg>
      <pc:sldChg chg="del">
        <pc:chgData name="Zulkarnain" userId="S::zulkarnain@wmo.int::5083becb-a57d-47aa-bc56-c8e14edc6f30" providerId="AD" clId="Web-{3C9D1C19-E72F-4BF6-A167-30EABA1429E7}" dt="2020-08-12T12:45:27.252" v="282"/>
        <pc:sldMkLst>
          <pc:docMk/>
          <pc:sldMk cId="1788975653" sldId="272"/>
        </pc:sldMkLst>
      </pc:sldChg>
      <pc:sldChg chg="del">
        <pc:chgData name="Zulkarnain" userId="S::zulkarnain@wmo.int::5083becb-a57d-47aa-bc56-c8e14edc6f30" providerId="AD" clId="Web-{3C9D1C19-E72F-4BF6-A167-30EABA1429E7}" dt="2020-08-12T12:45:31.533" v="283"/>
        <pc:sldMkLst>
          <pc:docMk/>
          <pc:sldMk cId="2891003866" sldId="274"/>
        </pc:sldMkLst>
      </pc:sldChg>
      <pc:sldChg chg="modSp">
        <pc:chgData name="Zulkarnain" userId="S::zulkarnain@wmo.int::5083becb-a57d-47aa-bc56-c8e14edc6f30" providerId="AD" clId="Web-{3C9D1C19-E72F-4BF6-A167-30EABA1429E7}" dt="2020-08-12T13:00:47.189" v="288" actId="20577"/>
        <pc:sldMkLst>
          <pc:docMk/>
          <pc:sldMk cId="1800005077" sldId="276"/>
        </pc:sldMkLst>
        <pc:spChg chg="mod">
          <ac:chgData name="Zulkarnain" userId="S::zulkarnain@wmo.int::5083becb-a57d-47aa-bc56-c8e14edc6f30" providerId="AD" clId="Web-{3C9D1C19-E72F-4BF6-A167-30EABA1429E7}" dt="2020-08-12T13:00:47.189" v="288" actId="20577"/>
          <ac:spMkLst>
            <pc:docMk/>
            <pc:sldMk cId="1800005077" sldId="276"/>
            <ac:spMk id="2" creationId="{00000000-0000-0000-0000-000000000000}"/>
          </ac:spMkLst>
        </pc:spChg>
        <pc:spChg chg="mod">
          <ac:chgData name="Zulkarnain" userId="S::zulkarnain@wmo.int::5083becb-a57d-47aa-bc56-c8e14edc6f30" providerId="AD" clId="Web-{3C9D1C19-E72F-4BF6-A167-30EABA1429E7}" dt="2020-08-12T12:22:23.409" v="68" actId="14100"/>
          <ac:spMkLst>
            <pc:docMk/>
            <pc:sldMk cId="1800005077" sldId="276"/>
            <ac:spMk id="3" creationId="{00000000-0000-0000-0000-000000000000}"/>
          </ac:spMkLst>
        </pc:spChg>
      </pc:sldChg>
      <pc:sldChg chg="del">
        <pc:chgData name="Zulkarnain" userId="S::zulkarnain@wmo.int::5083becb-a57d-47aa-bc56-c8e14edc6f30" providerId="AD" clId="Web-{3C9D1C19-E72F-4BF6-A167-30EABA1429E7}" dt="2020-08-12T12:45:33.627" v="284"/>
        <pc:sldMkLst>
          <pc:docMk/>
          <pc:sldMk cId="4142095584" sldId="277"/>
        </pc:sldMkLst>
      </pc:sldChg>
      <pc:sldChg chg="del">
        <pc:chgData name="Zulkarnain" userId="S::zulkarnain@wmo.int::5083becb-a57d-47aa-bc56-c8e14edc6f30" providerId="AD" clId="Web-{3C9D1C19-E72F-4BF6-A167-30EABA1429E7}" dt="2020-08-12T12:44:17.908" v="280"/>
        <pc:sldMkLst>
          <pc:docMk/>
          <pc:sldMk cId="637677590" sldId="282"/>
        </pc:sldMkLst>
      </pc:sldChg>
      <pc:sldChg chg="del">
        <pc:chgData name="Zulkarnain" userId="S::zulkarnain@wmo.int::5083becb-a57d-47aa-bc56-c8e14edc6f30" providerId="AD" clId="Web-{3C9D1C19-E72F-4BF6-A167-30EABA1429E7}" dt="2020-08-12T12:45:01.549" v="281"/>
        <pc:sldMkLst>
          <pc:docMk/>
          <pc:sldMk cId="2541447481" sldId="283"/>
        </pc:sldMkLst>
      </pc:sldChg>
      <pc:sldChg chg="new add del">
        <pc:chgData name="Zulkarnain" userId="S::zulkarnain@wmo.int::5083becb-a57d-47aa-bc56-c8e14edc6f30" providerId="AD" clId="Web-{3C9D1C19-E72F-4BF6-A167-30EABA1429E7}" dt="2020-08-12T12:39:29.299" v="84"/>
        <pc:sldMkLst>
          <pc:docMk/>
          <pc:sldMk cId="2820722253" sldId="284"/>
        </pc:sldMkLst>
      </pc:sldChg>
      <pc:sldChg chg="add">
        <pc:chgData name="Zulkarnain" userId="S::zulkarnain@wmo.int::5083becb-a57d-47aa-bc56-c8e14edc6f30" providerId="AD" clId="Web-{3C9D1C19-E72F-4BF6-A167-30EABA1429E7}" dt="2020-08-12T12:35:47.377" v="73"/>
        <pc:sldMkLst>
          <pc:docMk/>
          <pc:sldMk cId="1409068506" sldId="28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9C6898-5664-45B0-B191-0B8D67290A48}"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33F78677-A78F-49FF-B907-1E43C9514062}">
      <dgm:prSet phldrT="[Text]"/>
      <dgm:spPr/>
      <dgm:t>
        <a:bodyPr/>
        <a:lstStyle/>
        <a:p>
          <a:endParaRPr lang="en-US" dirty="0"/>
        </a:p>
      </dgm:t>
    </dgm:pt>
    <dgm:pt modelId="{576053A3-8D5C-4033-BBB4-E770FD1DFFB1}" type="parTrans" cxnId="{EF5D26B7-8203-4260-AC0E-5085A2453EE8}">
      <dgm:prSet/>
      <dgm:spPr/>
      <dgm:t>
        <a:bodyPr/>
        <a:lstStyle/>
        <a:p>
          <a:endParaRPr lang="en-US"/>
        </a:p>
      </dgm:t>
    </dgm:pt>
    <dgm:pt modelId="{AA3369B8-EC19-4242-B306-8D2D8720AE7D}" type="sibTrans" cxnId="{EF5D26B7-8203-4260-AC0E-5085A2453EE8}">
      <dgm:prSet/>
      <dgm:spPr/>
      <dgm:t>
        <a:bodyPr/>
        <a:lstStyle/>
        <a:p>
          <a:endParaRPr lang="en-US"/>
        </a:p>
      </dgm:t>
    </dgm:pt>
    <dgm:pt modelId="{3E2CA6CA-1D5C-4DD9-B9A6-B339FEEE95F4}">
      <dgm:prSet phldrT="[Text]" custT="1"/>
      <dgm:spPr/>
      <dgm:t>
        <a:bodyPr/>
        <a:lstStyle/>
        <a:p>
          <a:pPr algn="just"/>
          <a:endParaRPr lang="fr-CH" sz="2000" b="1" dirty="0"/>
        </a:p>
        <a:p>
          <a:pPr algn="just"/>
          <a:r>
            <a:rPr lang="fr-CH" sz="2200" b="1" dirty="0"/>
            <a:t>Issue new ticket</a:t>
          </a:r>
          <a:endParaRPr lang="fr-CH" sz="2200" dirty="0"/>
        </a:p>
        <a:p>
          <a:pPr algn="ctr"/>
          <a:endParaRPr lang="en-US" sz="1200" dirty="0"/>
        </a:p>
      </dgm:t>
    </dgm:pt>
    <dgm:pt modelId="{0CAF2417-77C3-4A36-BFBB-55FF5939AFA4}" type="parTrans" cxnId="{C4E35042-8A80-46CE-91B1-1631F8A73664}">
      <dgm:prSet/>
      <dgm:spPr/>
      <dgm:t>
        <a:bodyPr/>
        <a:lstStyle/>
        <a:p>
          <a:endParaRPr lang="en-US"/>
        </a:p>
      </dgm:t>
    </dgm:pt>
    <dgm:pt modelId="{75A6D35C-9B08-4077-8586-6DEA122FFBA9}" type="sibTrans" cxnId="{C4E35042-8A80-46CE-91B1-1631F8A73664}">
      <dgm:prSet/>
      <dgm:spPr/>
      <dgm:t>
        <a:bodyPr/>
        <a:lstStyle/>
        <a:p>
          <a:endParaRPr lang="en-US"/>
        </a:p>
      </dgm:t>
    </dgm:pt>
    <dgm:pt modelId="{10828965-575F-49CF-9355-9D17F69E0160}">
      <dgm:prSet phldrT="[Text]"/>
      <dgm:spPr/>
      <dgm:t>
        <a:bodyPr/>
        <a:lstStyle/>
        <a:p>
          <a:endParaRPr lang="en-US" dirty="0"/>
        </a:p>
      </dgm:t>
    </dgm:pt>
    <dgm:pt modelId="{C27D6CC3-E22D-4FFC-B680-6B3F7FEC28D4}" type="parTrans" cxnId="{04E3E2CD-728D-4EE4-A278-861925CB16EC}">
      <dgm:prSet/>
      <dgm:spPr/>
      <dgm:t>
        <a:bodyPr/>
        <a:lstStyle/>
        <a:p>
          <a:endParaRPr lang="en-US"/>
        </a:p>
      </dgm:t>
    </dgm:pt>
    <dgm:pt modelId="{3366BA2E-4FD1-4460-BAD8-F2B5B77C6834}" type="sibTrans" cxnId="{04E3E2CD-728D-4EE4-A278-861925CB16EC}">
      <dgm:prSet/>
      <dgm:spPr/>
      <dgm:t>
        <a:bodyPr/>
        <a:lstStyle/>
        <a:p>
          <a:endParaRPr lang="en-US"/>
        </a:p>
      </dgm:t>
    </dgm:pt>
    <dgm:pt modelId="{56FFE435-F079-49FE-AFD8-F748A9363A25}">
      <dgm:prSet phldrT="[Text]"/>
      <dgm:spPr/>
      <dgm:t>
        <a:bodyPr/>
        <a:lstStyle/>
        <a:p>
          <a:endParaRPr lang="en-US" dirty="0"/>
        </a:p>
      </dgm:t>
    </dgm:pt>
    <dgm:pt modelId="{C0801791-12EE-48A0-A7DA-B149890AA84A}" type="sibTrans" cxnId="{C435C3E8-391E-4E0A-BD55-19BCC4ED09E2}">
      <dgm:prSet/>
      <dgm:spPr/>
      <dgm:t>
        <a:bodyPr/>
        <a:lstStyle/>
        <a:p>
          <a:endParaRPr lang="en-US"/>
        </a:p>
      </dgm:t>
    </dgm:pt>
    <dgm:pt modelId="{67C374A7-B300-4743-AB50-6C2587B31CBB}" type="parTrans" cxnId="{C435C3E8-391E-4E0A-BD55-19BCC4ED09E2}">
      <dgm:prSet/>
      <dgm:spPr/>
      <dgm:t>
        <a:bodyPr/>
        <a:lstStyle/>
        <a:p>
          <a:endParaRPr lang="en-US"/>
        </a:p>
      </dgm:t>
    </dgm:pt>
    <dgm:pt modelId="{82A2CA90-6D16-46F0-BF20-16B5B972AC34}">
      <dgm:prSet custT="1"/>
      <dgm:spPr/>
      <dgm:t>
        <a:bodyPr/>
        <a:lstStyle/>
        <a:p>
          <a:pPr algn="l"/>
          <a:r>
            <a:rPr lang="fr-CH" sz="2000" b="1" dirty="0" err="1"/>
            <a:t>Reopen</a:t>
          </a:r>
          <a:r>
            <a:rPr lang="fr-CH" sz="2000" b="1" dirty="0"/>
            <a:t> a </a:t>
          </a:r>
          <a:r>
            <a:rPr lang="fr-CH" sz="2000" b="1" dirty="0" err="1"/>
            <a:t>closed</a:t>
          </a:r>
          <a:r>
            <a:rPr lang="fr-CH" sz="2000" b="1" dirty="0"/>
            <a:t> ticket</a:t>
          </a:r>
          <a:endParaRPr lang="en-US" sz="2000" b="1" dirty="0"/>
        </a:p>
      </dgm:t>
    </dgm:pt>
    <dgm:pt modelId="{1A13B502-6D40-4371-9C72-977AE8D4EAEB}" type="sibTrans" cxnId="{C9ECF9D6-C051-4C1E-9A20-164EE789164D}">
      <dgm:prSet/>
      <dgm:spPr/>
      <dgm:t>
        <a:bodyPr/>
        <a:lstStyle/>
        <a:p>
          <a:endParaRPr lang="en-US"/>
        </a:p>
      </dgm:t>
    </dgm:pt>
    <dgm:pt modelId="{71F55A98-3460-4463-8BB6-0299D19FAB60}" type="parTrans" cxnId="{C9ECF9D6-C051-4C1E-9A20-164EE789164D}">
      <dgm:prSet/>
      <dgm:spPr/>
      <dgm:t>
        <a:bodyPr/>
        <a:lstStyle/>
        <a:p>
          <a:endParaRPr lang="en-US"/>
        </a:p>
      </dgm:t>
    </dgm:pt>
    <dgm:pt modelId="{07450B4E-38E5-414B-BEF7-31E391480B37}">
      <dgm:prSet phldrT="[Text]" custT="1"/>
      <dgm:spPr/>
      <dgm:t>
        <a:bodyPr/>
        <a:lstStyle/>
        <a:p>
          <a:pPr algn="l"/>
          <a:r>
            <a:rPr lang="fr-CH" sz="2000" b="1" dirty="0"/>
            <a:t>Update the ticket </a:t>
          </a:r>
          <a:r>
            <a:rPr lang="fr-CH" sz="2000" b="1" dirty="0" err="1"/>
            <a:t>status</a:t>
          </a:r>
          <a:r>
            <a:rPr lang="fr-CH" sz="2000" b="1" dirty="0"/>
            <a:t> </a:t>
          </a:r>
          <a:r>
            <a:rPr lang="fr-CH" sz="2000" b="1" dirty="0" err="1"/>
            <a:t>into</a:t>
          </a:r>
          <a:r>
            <a:rPr lang="fr-CH" sz="2000" b="1" dirty="0"/>
            <a:t> incident, </a:t>
          </a:r>
          <a:r>
            <a:rPr lang="fr-CH" sz="2000" b="1" dirty="0" err="1"/>
            <a:t>under</a:t>
          </a:r>
          <a:r>
            <a:rPr lang="fr-CH" sz="2000" b="1" dirty="0"/>
            <a:t> investigation, in </a:t>
          </a:r>
          <a:r>
            <a:rPr lang="fr-CH" sz="2000" b="1" dirty="0" err="1"/>
            <a:t>progress</a:t>
          </a:r>
          <a:r>
            <a:rPr lang="fr-CH" sz="2000" b="1" dirty="0"/>
            <a:t>, </a:t>
          </a:r>
          <a:r>
            <a:rPr lang="fr-CH" sz="2000" b="1" dirty="0" err="1"/>
            <a:t>resolved</a:t>
          </a:r>
          <a:r>
            <a:rPr lang="fr-CH" sz="2000" b="1" dirty="0"/>
            <a:t>, </a:t>
          </a:r>
          <a:r>
            <a:rPr lang="fr-CH" sz="2000" b="1" dirty="0" err="1"/>
            <a:t>won’t</a:t>
          </a:r>
          <a:r>
            <a:rPr lang="fr-CH" sz="2000" b="1" dirty="0"/>
            <a:t> </a:t>
          </a:r>
          <a:r>
            <a:rPr lang="fr-CH" sz="2000" b="1" dirty="0" err="1"/>
            <a:t>fix</a:t>
          </a:r>
          <a:r>
            <a:rPr lang="fr-CH" sz="2000" b="1" dirty="0"/>
            <a:t>, or </a:t>
          </a:r>
          <a:r>
            <a:rPr lang="fr-CH" sz="2000" b="1" dirty="0" err="1"/>
            <a:t>escalated</a:t>
          </a:r>
          <a:r>
            <a:rPr lang="fr-CH" sz="2000" b="1" dirty="0"/>
            <a:t> </a:t>
          </a:r>
          <a:endParaRPr lang="en-US" sz="2000" b="1" dirty="0"/>
        </a:p>
      </dgm:t>
    </dgm:pt>
    <dgm:pt modelId="{6C377379-0E85-4D7C-BEE5-22E3F99D6080}" type="sibTrans" cxnId="{08217234-2E3F-4ABD-9D17-A235ED16A799}">
      <dgm:prSet/>
      <dgm:spPr/>
      <dgm:t>
        <a:bodyPr/>
        <a:lstStyle/>
        <a:p>
          <a:endParaRPr lang="en-US"/>
        </a:p>
      </dgm:t>
    </dgm:pt>
    <dgm:pt modelId="{75AFE13D-46D2-4233-830F-F30A0F42608E}" type="parTrans" cxnId="{08217234-2E3F-4ABD-9D17-A235ED16A799}">
      <dgm:prSet/>
      <dgm:spPr/>
      <dgm:t>
        <a:bodyPr/>
        <a:lstStyle/>
        <a:p>
          <a:endParaRPr lang="en-US"/>
        </a:p>
      </dgm:t>
    </dgm:pt>
    <dgm:pt modelId="{38C5E8EA-D60A-4ACB-8D76-6A3937AE4FF9}" type="pres">
      <dgm:prSet presAssocID="{D59C6898-5664-45B0-B191-0B8D67290A48}" presName="theList" presStyleCnt="0">
        <dgm:presLayoutVars>
          <dgm:dir/>
          <dgm:animLvl val="lvl"/>
          <dgm:resizeHandles val="exact"/>
        </dgm:presLayoutVars>
      </dgm:prSet>
      <dgm:spPr/>
      <dgm:t>
        <a:bodyPr/>
        <a:lstStyle/>
        <a:p>
          <a:endParaRPr lang="en-US"/>
        </a:p>
      </dgm:t>
    </dgm:pt>
    <dgm:pt modelId="{440F0D4C-F6F8-4349-9A41-468B402CC555}" type="pres">
      <dgm:prSet presAssocID="{33F78677-A78F-49FF-B907-1E43C9514062}" presName="compNode" presStyleCnt="0"/>
      <dgm:spPr/>
    </dgm:pt>
    <dgm:pt modelId="{5FD463D2-CD59-4B6E-A4F8-FD1645A61F62}" type="pres">
      <dgm:prSet presAssocID="{33F78677-A78F-49FF-B907-1E43C9514062}" presName="aNode" presStyleLbl="bgShp" presStyleIdx="0" presStyleCnt="3" custLinFactNeighborX="-2399" custLinFactNeighborY="-2550"/>
      <dgm:spPr/>
      <dgm:t>
        <a:bodyPr/>
        <a:lstStyle/>
        <a:p>
          <a:endParaRPr lang="en-US"/>
        </a:p>
      </dgm:t>
    </dgm:pt>
    <dgm:pt modelId="{91F46D7C-4EEF-445E-96E7-B15C6F45ED8F}" type="pres">
      <dgm:prSet presAssocID="{33F78677-A78F-49FF-B907-1E43C9514062}" presName="textNode" presStyleLbl="bgShp" presStyleIdx="0" presStyleCnt="3"/>
      <dgm:spPr/>
      <dgm:t>
        <a:bodyPr/>
        <a:lstStyle/>
        <a:p>
          <a:endParaRPr lang="en-US"/>
        </a:p>
      </dgm:t>
    </dgm:pt>
    <dgm:pt modelId="{A1AB9168-2A67-408B-88F5-EBBB4D9BFABF}" type="pres">
      <dgm:prSet presAssocID="{33F78677-A78F-49FF-B907-1E43C9514062}" presName="compChildNode" presStyleCnt="0"/>
      <dgm:spPr/>
    </dgm:pt>
    <dgm:pt modelId="{10D1BADE-8984-476A-91C4-B857E9BAAEA4}" type="pres">
      <dgm:prSet presAssocID="{33F78677-A78F-49FF-B907-1E43C9514062}" presName="theInnerList" presStyleCnt="0"/>
      <dgm:spPr/>
    </dgm:pt>
    <dgm:pt modelId="{3E7593B5-CDF3-4DAC-9507-B58C70369F4C}" type="pres">
      <dgm:prSet presAssocID="{3E2CA6CA-1D5C-4DD9-B9A6-B339FEEE95F4}" presName="childNode" presStyleLbl="node1" presStyleIdx="0" presStyleCnt="3" custScaleX="114187" custScaleY="40764" custLinFactY="-46196" custLinFactNeighborX="-2334" custLinFactNeighborY="-100000">
        <dgm:presLayoutVars>
          <dgm:bulletEnabled val="1"/>
        </dgm:presLayoutVars>
      </dgm:prSet>
      <dgm:spPr/>
      <dgm:t>
        <a:bodyPr/>
        <a:lstStyle/>
        <a:p>
          <a:endParaRPr lang="en-US"/>
        </a:p>
      </dgm:t>
    </dgm:pt>
    <dgm:pt modelId="{21E6CD56-025C-4101-B786-95189F0DD3F5}" type="pres">
      <dgm:prSet presAssocID="{3E2CA6CA-1D5C-4DD9-B9A6-B339FEEE95F4}" presName="aSpace2" presStyleCnt="0"/>
      <dgm:spPr/>
    </dgm:pt>
    <dgm:pt modelId="{B84123E0-3DA0-4A4C-860A-9C64AE886EA2}" type="pres">
      <dgm:prSet presAssocID="{07450B4E-38E5-414B-BEF7-31E391480B37}" presName="childNode" presStyleLbl="node1" presStyleIdx="1" presStyleCnt="3" custScaleX="113783" custScaleY="136080" custLinFactY="-50301" custLinFactNeighborX="-2634" custLinFactNeighborY="-100000">
        <dgm:presLayoutVars>
          <dgm:bulletEnabled val="1"/>
        </dgm:presLayoutVars>
      </dgm:prSet>
      <dgm:spPr/>
      <dgm:t>
        <a:bodyPr/>
        <a:lstStyle/>
        <a:p>
          <a:endParaRPr lang="en-US"/>
        </a:p>
      </dgm:t>
    </dgm:pt>
    <dgm:pt modelId="{6B457407-7B6F-44C6-9C28-C434B3898188}" type="pres">
      <dgm:prSet presAssocID="{07450B4E-38E5-414B-BEF7-31E391480B37}" presName="aSpace2" presStyleCnt="0"/>
      <dgm:spPr/>
    </dgm:pt>
    <dgm:pt modelId="{55D56C1A-16C8-4E8D-95B7-C1C6F8BA3C30}" type="pres">
      <dgm:prSet presAssocID="{82A2CA90-6D16-46F0-BF20-16B5B972AC34}" presName="childNode" presStyleLbl="node1" presStyleIdx="2" presStyleCnt="3" custScaleX="115231" custScaleY="43326" custLinFactY="-488" custLinFactNeighborX="-1186" custLinFactNeighborY="-100000">
        <dgm:presLayoutVars>
          <dgm:bulletEnabled val="1"/>
        </dgm:presLayoutVars>
      </dgm:prSet>
      <dgm:spPr/>
      <dgm:t>
        <a:bodyPr/>
        <a:lstStyle/>
        <a:p>
          <a:endParaRPr lang="en-US"/>
        </a:p>
      </dgm:t>
    </dgm:pt>
    <dgm:pt modelId="{0FA49C8E-1BEF-429A-AAB7-AAEF2846170F}" type="pres">
      <dgm:prSet presAssocID="{33F78677-A78F-49FF-B907-1E43C9514062}" presName="aSpace" presStyleCnt="0"/>
      <dgm:spPr/>
    </dgm:pt>
    <dgm:pt modelId="{63CB608E-4025-435D-80A1-DF8B1C3886E2}" type="pres">
      <dgm:prSet presAssocID="{10828965-575F-49CF-9355-9D17F69E0160}" presName="compNode" presStyleCnt="0"/>
      <dgm:spPr/>
    </dgm:pt>
    <dgm:pt modelId="{C267CA20-CAA7-4E6F-B120-7BECA27EED3D}" type="pres">
      <dgm:prSet presAssocID="{10828965-575F-49CF-9355-9D17F69E0160}" presName="aNode" presStyleLbl="bgShp" presStyleIdx="1" presStyleCnt="3" custScaleY="71402" custLinFactNeighborY="-16746"/>
      <dgm:spPr/>
      <dgm:t>
        <a:bodyPr/>
        <a:lstStyle/>
        <a:p>
          <a:endParaRPr lang="en-US"/>
        </a:p>
      </dgm:t>
    </dgm:pt>
    <dgm:pt modelId="{7005435C-DA07-4FF0-8371-084EE287B040}" type="pres">
      <dgm:prSet presAssocID="{10828965-575F-49CF-9355-9D17F69E0160}" presName="textNode" presStyleLbl="bgShp" presStyleIdx="1" presStyleCnt="3"/>
      <dgm:spPr/>
      <dgm:t>
        <a:bodyPr/>
        <a:lstStyle/>
        <a:p>
          <a:endParaRPr lang="en-US"/>
        </a:p>
      </dgm:t>
    </dgm:pt>
    <dgm:pt modelId="{430C81E4-1620-4D7C-BE59-15132AC97E71}" type="pres">
      <dgm:prSet presAssocID="{10828965-575F-49CF-9355-9D17F69E0160}" presName="compChildNode" presStyleCnt="0"/>
      <dgm:spPr/>
    </dgm:pt>
    <dgm:pt modelId="{10160F92-76F7-4DB1-BB65-A1C3399AF423}" type="pres">
      <dgm:prSet presAssocID="{10828965-575F-49CF-9355-9D17F69E0160}" presName="theInnerList" presStyleCnt="0"/>
      <dgm:spPr/>
    </dgm:pt>
    <dgm:pt modelId="{6F53A79B-A121-4C1E-A6C2-FFAF823113D6}" type="pres">
      <dgm:prSet presAssocID="{10828965-575F-49CF-9355-9D17F69E0160}" presName="aSpace" presStyleCnt="0"/>
      <dgm:spPr/>
    </dgm:pt>
    <dgm:pt modelId="{7F223CEF-B61C-4672-AB27-07191EB690EE}" type="pres">
      <dgm:prSet presAssocID="{56FFE435-F079-49FE-AFD8-F748A9363A25}" presName="compNode" presStyleCnt="0"/>
      <dgm:spPr/>
    </dgm:pt>
    <dgm:pt modelId="{167EEF58-9DF6-4998-94CE-DBD57DC1F2BC}" type="pres">
      <dgm:prSet presAssocID="{56FFE435-F079-49FE-AFD8-F748A9363A25}" presName="aNode" presStyleLbl="bgShp" presStyleIdx="2" presStyleCnt="3" custScaleY="54873" custLinFactNeighborY="-21663"/>
      <dgm:spPr/>
      <dgm:t>
        <a:bodyPr/>
        <a:lstStyle/>
        <a:p>
          <a:endParaRPr lang="en-US"/>
        </a:p>
      </dgm:t>
    </dgm:pt>
    <dgm:pt modelId="{FF062ED6-D44D-4C42-9DBB-08390BAB541D}" type="pres">
      <dgm:prSet presAssocID="{56FFE435-F079-49FE-AFD8-F748A9363A25}" presName="textNode" presStyleLbl="bgShp" presStyleIdx="2" presStyleCnt="3"/>
      <dgm:spPr/>
      <dgm:t>
        <a:bodyPr/>
        <a:lstStyle/>
        <a:p>
          <a:endParaRPr lang="en-US"/>
        </a:p>
      </dgm:t>
    </dgm:pt>
    <dgm:pt modelId="{C5870C0F-22AA-411D-95C7-C254C404F310}" type="pres">
      <dgm:prSet presAssocID="{56FFE435-F079-49FE-AFD8-F748A9363A25}" presName="compChildNode" presStyleCnt="0"/>
      <dgm:spPr/>
    </dgm:pt>
    <dgm:pt modelId="{8D603724-A9FE-4A27-9577-84D0F64DABD3}" type="pres">
      <dgm:prSet presAssocID="{56FFE435-F079-49FE-AFD8-F748A9363A25}" presName="theInnerList" presStyleCnt="0"/>
      <dgm:spPr/>
    </dgm:pt>
  </dgm:ptLst>
  <dgm:cxnLst>
    <dgm:cxn modelId="{37504DBC-F852-4B74-BFF0-DF875E75F9FC}" type="presOf" srcId="{33F78677-A78F-49FF-B907-1E43C9514062}" destId="{91F46D7C-4EEF-445E-96E7-B15C6F45ED8F}" srcOrd="1" destOrd="0" presId="urn:microsoft.com/office/officeart/2005/8/layout/lProcess2"/>
    <dgm:cxn modelId="{4E789397-1542-4F41-8D59-D3379F898ADD}" type="presOf" srcId="{82A2CA90-6D16-46F0-BF20-16B5B972AC34}" destId="{55D56C1A-16C8-4E8D-95B7-C1C6F8BA3C30}" srcOrd="0" destOrd="0" presId="urn:microsoft.com/office/officeart/2005/8/layout/lProcess2"/>
    <dgm:cxn modelId="{8C2813F0-517C-4FDF-A2FE-AA057BA239E0}" type="presOf" srcId="{D59C6898-5664-45B0-B191-0B8D67290A48}" destId="{38C5E8EA-D60A-4ACB-8D76-6A3937AE4FF9}" srcOrd="0" destOrd="0" presId="urn:microsoft.com/office/officeart/2005/8/layout/lProcess2"/>
    <dgm:cxn modelId="{672D6E43-381B-4492-9993-96F61FC9FCDC}" type="presOf" srcId="{07450B4E-38E5-414B-BEF7-31E391480B37}" destId="{B84123E0-3DA0-4A4C-860A-9C64AE886EA2}" srcOrd="0" destOrd="0" presId="urn:microsoft.com/office/officeart/2005/8/layout/lProcess2"/>
    <dgm:cxn modelId="{C4E35042-8A80-46CE-91B1-1631F8A73664}" srcId="{33F78677-A78F-49FF-B907-1E43C9514062}" destId="{3E2CA6CA-1D5C-4DD9-B9A6-B339FEEE95F4}" srcOrd="0" destOrd="0" parTransId="{0CAF2417-77C3-4A36-BFBB-55FF5939AFA4}" sibTransId="{75A6D35C-9B08-4077-8586-6DEA122FFBA9}"/>
    <dgm:cxn modelId="{08217234-2E3F-4ABD-9D17-A235ED16A799}" srcId="{33F78677-A78F-49FF-B907-1E43C9514062}" destId="{07450B4E-38E5-414B-BEF7-31E391480B37}" srcOrd="1" destOrd="0" parTransId="{75AFE13D-46D2-4233-830F-F30A0F42608E}" sibTransId="{6C377379-0E85-4D7C-BEE5-22E3F99D6080}"/>
    <dgm:cxn modelId="{26A7CD46-CA9F-4C31-B591-6D00FAB5C54C}" type="presOf" srcId="{33F78677-A78F-49FF-B907-1E43C9514062}" destId="{5FD463D2-CD59-4B6E-A4F8-FD1645A61F62}" srcOrd="0" destOrd="0" presId="urn:microsoft.com/office/officeart/2005/8/layout/lProcess2"/>
    <dgm:cxn modelId="{EADD9414-4696-42E2-98A2-1C087CB9CDF5}" type="presOf" srcId="{10828965-575F-49CF-9355-9D17F69E0160}" destId="{C267CA20-CAA7-4E6F-B120-7BECA27EED3D}" srcOrd="0" destOrd="0" presId="urn:microsoft.com/office/officeart/2005/8/layout/lProcess2"/>
    <dgm:cxn modelId="{9C7ECB0F-B882-409B-A649-46335426BE43}" type="presOf" srcId="{3E2CA6CA-1D5C-4DD9-B9A6-B339FEEE95F4}" destId="{3E7593B5-CDF3-4DAC-9507-B58C70369F4C}" srcOrd="0" destOrd="0" presId="urn:microsoft.com/office/officeart/2005/8/layout/lProcess2"/>
    <dgm:cxn modelId="{04E3E2CD-728D-4EE4-A278-861925CB16EC}" srcId="{D59C6898-5664-45B0-B191-0B8D67290A48}" destId="{10828965-575F-49CF-9355-9D17F69E0160}" srcOrd="1" destOrd="0" parTransId="{C27D6CC3-E22D-4FFC-B680-6B3F7FEC28D4}" sibTransId="{3366BA2E-4FD1-4460-BAD8-F2B5B77C6834}"/>
    <dgm:cxn modelId="{EF5D26B7-8203-4260-AC0E-5085A2453EE8}" srcId="{D59C6898-5664-45B0-B191-0B8D67290A48}" destId="{33F78677-A78F-49FF-B907-1E43C9514062}" srcOrd="0" destOrd="0" parTransId="{576053A3-8D5C-4033-BBB4-E770FD1DFFB1}" sibTransId="{AA3369B8-EC19-4242-B306-8D2D8720AE7D}"/>
    <dgm:cxn modelId="{617A65B2-56CF-43BB-B60E-0BFA983F8455}" type="presOf" srcId="{56FFE435-F079-49FE-AFD8-F748A9363A25}" destId="{167EEF58-9DF6-4998-94CE-DBD57DC1F2BC}" srcOrd="0" destOrd="0" presId="urn:microsoft.com/office/officeart/2005/8/layout/lProcess2"/>
    <dgm:cxn modelId="{C435C3E8-391E-4E0A-BD55-19BCC4ED09E2}" srcId="{D59C6898-5664-45B0-B191-0B8D67290A48}" destId="{56FFE435-F079-49FE-AFD8-F748A9363A25}" srcOrd="2" destOrd="0" parTransId="{67C374A7-B300-4743-AB50-6C2587B31CBB}" sibTransId="{C0801791-12EE-48A0-A7DA-B149890AA84A}"/>
    <dgm:cxn modelId="{7E2D8D75-388F-4309-B875-8D41B30D33E0}" type="presOf" srcId="{56FFE435-F079-49FE-AFD8-F748A9363A25}" destId="{FF062ED6-D44D-4C42-9DBB-08390BAB541D}" srcOrd="1" destOrd="0" presId="urn:microsoft.com/office/officeart/2005/8/layout/lProcess2"/>
    <dgm:cxn modelId="{C9ECF9D6-C051-4C1E-9A20-164EE789164D}" srcId="{33F78677-A78F-49FF-B907-1E43C9514062}" destId="{82A2CA90-6D16-46F0-BF20-16B5B972AC34}" srcOrd="2" destOrd="0" parTransId="{71F55A98-3460-4463-8BB6-0299D19FAB60}" sibTransId="{1A13B502-6D40-4371-9C72-977AE8D4EAEB}"/>
    <dgm:cxn modelId="{5E7179F0-26BB-4DAF-A097-AE8E45053012}" type="presOf" srcId="{10828965-575F-49CF-9355-9D17F69E0160}" destId="{7005435C-DA07-4FF0-8371-084EE287B040}" srcOrd="1" destOrd="0" presId="urn:microsoft.com/office/officeart/2005/8/layout/lProcess2"/>
    <dgm:cxn modelId="{C9526B37-0C66-4E5B-8325-EE4215BEB755}" type="presParOf" srcId="{38C5E8EA-D60A-4ACB-8D76-6A3937AE4FF9}" destId="{440F0D4C-F6F8-4349-9A41-468B402CC555}" srcOrd="0" destOrd="0" presId="urn:microsoft.com/office/officeart/2005/8/layout/lProcess2"/>
    <dgm:cxn modelId="{4122D4D3-53E1-4881-B127-B139C765B88B}" type="presParOf" srcId="{440F0D4C-F6F8-4349-9A41-468B402CC555}" destId="{5FD463D2-CD59-4B6E-A4F8-FD1645A61F62}" srcOrd="0" destOrd="0" presId="urn:microsoft.com/office/officeart/2005/8/layout/lProcess2"/>
    <dgm:cxn modelId="{84F783E4-72D7-44A1-B1E0-E1AC15730A91}" type="presParOf" srcId="{440F0D4C-F6F8-4349-9A41-468B402CC555}" destId="{91F46D7C-4EEF-445E-96E7-B15C6F45ED8F}" srcOrd="1" destOrd="0" presId="urn:microsoft.com/office/officeart/2005/8/layout/lProcess2"/>
    <dgm:cxn modelId="{D369CC82-8EF3-4CE5-B995-A347024C5F93}" type="presParOf" srcId="{440F0D4C-F6F8-4349-9A41-468B402CC555}" destId="{A1AB9168-2A67-408B-88F5-EBBB4D9BFABF}" srcOrd="2" destOrd="0" presId="urn:microsoft.com/office/officeart/2005/8/layout/lProcess2"/>
    <dgm:cxn modelId="{093BB673-E5AA-4980-805A-A1B5EC7544E0}" type="presParOf" srcId="{A1AB9168-2A67-408B-88F5-EBBB4D9BFABF}" destId="{10D1BADE-8984-476A-91C4-B857E9BAAEA4}" srcOrd="0" destOrd="0" presId="urn:microsoft.com/office/officeart/2005/8/layout/lProcess2"/>
    <dgm:cxn modelId="{77736F27-61B9-4876-AE6A-74100DC7FFC3}" type="presParOf" srcId="{10D1BADE-8984-476A-91C4-B857E9BAAEA4}" destId="{3E7593B5-CDF3-4DAC-9507-B58C70369F4C}" srcOrd="0" destOrd="0" presId="urn:microsoft.com/office/officeart/2005/8/layout/lProcess2"/>
    <dgm:cxn modelId="{2A57E157-3C5E-482D-BA04-18F162561EAB}" type="presParOf" srcId="{10D1BADE-8984-476A-91C4-B857E9BAAEA4}" destId="{21E6CD56-025C-4101-B786-95189F0DD3F5}" srcOrd="1" destOrd="0" presId="urn:microsoft.com/office/officeart/2005/8/layout/lProcess2"/>
    <dgm:cxn modelId="{9AAC77C3-FE30-4975-8480-1E155A390F87}" type="presParOf" srcId="{10D1BADE-8984-476A-91C4-B857E9BAAEA4}" destId="{B84123E0-3DA0-4A4C-860A-9C64AE886EA2}" srcOrd="2" destOrd="0" presId="urn:microsoft.com/office/officeart/2005/8/layout/lProcess2"/>
    <dgm:cxn modelId="{10B7CB5D-FD50-4E92-B30B-AA54A60EB8A6}" type="presParOf" srcId="{10D1BADE-8984-476A-91C4-B857E9BAAEA4}" destId="{6B457407-7B6F-44C6-9C28-C434B3898188}" srcOrd="3" destOrd="0" presId="urn:microsoft.com/office/officeart/2005/8/layout/lProcess2"/>
    <dgm:cxn modelId="{FC59323D-C112-4AF8-A4D7-BBB9F0FEC5D5}" type="presParOf" srcId="{10D1BADE-8984-476A-91C4-B857E9BAAEA4}" destId="{55D56C1A-16C8-4E8D-95B7-C1C6F8BA3C30}" srcOrd="4" destOrd="0" presId="urn:microsoft.com/office/officeart/2005/8/layout/lProcess2"/>
    <dgm:cxn modelId="{93048619-52E4-42E3-A1B9-1A2DA838F422}" type="presParOf" srcId="{38C5E8EA-D60A-4ACB-8D76-6A3937AE4FF9}" destId="{0FA49C8E-1BEF-429A-AAB7-AAEF2846170F}" srcOrd="1" destOrd="0" presId="urn:microsoft.com/office/officeart/2005/8/layout/lProcess2"/>
    <dgm:cxn modelId="{7E01A57D-CCB0-4911-8CEE-93BF16D61960}" type="presParOf" srcId="{38C5E8EA-D60A-4ACB-8D76-6A3937AE4FF9}" destId="{63CB608E-4025-435D-80A1-DF8B1C3886E2}" srcOrd="2" destOrd="0" presId="urn:microsoft.com/office/officeart/2005/8/layout/lProcess2"/>
    <dgm:cxn modelId="{90D98934-2539-4F9F-910E-EB85CAE57C71}" type="presParOf" srcId="{63CB608E-4025-435D-80A1-DF8B1C3886E2}" destId="{C267CA20-CAA7-4E6F-B120-7BECA27EED3D}" srcOrd="0" destOrd="0" presId="urn:microsoft.com/office/officeart/2005/8/layout/lProcess2"/>
    <dgm:cxn modelId="{9716CDAE-F197-41A8-8239-38052D414614}" type="presParOf" srcId="{63CB608E-4025-435D-80A1-DF8B1C3886E2}" destId="{7005435C-DA07-4FF0-8371-084EE287B040}" srcOrd="1" destOrd="0" presId="urn:microsoft.com/office/officeart/2005/8/layout/lProcess2"/>
    <dgm:cxn modelId="{13EF2EB1-72DC-4C18-8C69-ACDEF0661730}" type="presParOf" srcId="{63CB608E-4025-435D-80A1-DF8B1C3886E2}" destId="{430C81E4-1620-4D7C-BE59-15132AC97E71}" srcOrd="2" destOrd="0" presId="urn:microsoft.com/office/officeart/2005/8/layout/lProcess2"/>
    <dgm:cxn modelId="{A03F3687-52FE-4B09-A2C2-00E15CD3105A}" type="presParOf" srcId="{430C81E4-1620-4D7C-BE59-15132AC97E71}" destId="{10160F92-76F7-4DB1-BB65-A1C3399AF423}" srcOrd="0" destOrd="0" presId="urn:microsoft.com/office/officeart/2005/8/layout/lProcess2"/>
    <dgm:cxn modelId="{CB9BC7AF-8E92-4CD0-9A9F-95E99F267430}" type="presParOf" srcId="{38C5E8EA-D60A-4ACB-8D76-6A3937AE4FF9}" destId="{6F53A79B-A121-4C1E-A6C2-FFAF823113D6}" srcOrd="3" destOrd="0" presId="urn:microsoft.com/office/officeart/2005/8/layout/lProcess2"/>
    <dgm:cxn modelId="{99F5C688-F104-455C-B87E-2AC7589F7205}" type="presParOf" srcId="{38C5E8EA-D60A-4ACB-8D76-6A3937AE4FF9}" destId="{7F223CEF-B61C-4672-AB27-07191EB690EE}" srcOrd="4" destOrd="0" presId="urn:microsoft.com/office/officeart/2005/8/layout/lProcess2"/>
    <dgm:cxn modelId="{98A8929F-4DE1-4123-B618-384DFEDA5828}" type="presParOf" srcId="{7F223CEF-B61C-4672-AB27-07191EB690EE}" destId="{167EEF58-9DF6-4998-94CE-DBD57DC1F2BC}" srcOrd="0" destOrd="0" presId="urn:microsoft.com/office/officeart/2005/8/layout/lProcess2"/>
    <dgm:cxn modelId="{D50F1787-14DC-42F3-855C-8B5BAEE8596B}" type="presParOf" srcId="{7F223CEF-B61C-4672-AB27-07191EB690EE}" destId="{FF062ED6-D44D-4C42-9DBB-08390BAB541D}" srcOrd="1" destOrd="0" presId="urn:microsoft.com/office/officeart/2005/8/layout/lProcess2"/>
    <dgm:cxn modelId="{6BAC7C1B-95CD-4D0D-928F-A55C61931A64}" type="presParOf" srcId="{7F223CEF-B61C-4672-AB27-07191EB690EE}" destId="{C5870C0F-22AA-411D-95C7-C254C404F310}" srcOrd="2" destOrd="0" presId="urn:microsoft.com/office/officeart/2005/8/layout/lProcess2"/>
    <dgm:cxn modelId="{9955DC3B-463F-4B45-B4CC-93B61D9EDFAE}" type="presParOf" srcId="{C5870C0F-22AA-411D-95C7-C254C404F310}" destId="{8D603724-A9FE-4A27-9577-84D0F64DABD3}"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463D2-CD59-4B6E-A4F8-FD1645A61F62}">
      <dsp:nvSpPr>
        <dsp:cNvPr id="0" name=""/>
        <dsp:cNvSpPr/>
      </dsp:nvSpPr>
      <dsp:spPr>
        <a:xfrm>
          <a:off x="0" y="0"/>
          <a:ext cx="2765346" cy="547260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0" y="0"/>
        <a:ext cx="2765346" cy="1641782"/>
      </dsp:txXfrm>
    </dsp:sp>
    <dsp:sp modelId="{3E7593B5-CDF3-4DAC-9507-B58C70369F4C}">
      <dsp:nvSpPr>
        <dsp:cNvPr id="0" name=""/>
        <dsp:cNvSpPr/>
      </dsp:nvSpPr>
      <dsp:spPr>
        <a:xfrm>
          <a:off x="69035" y="769279"/>
          <a:ext cx="2526132" cy="5777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just" defTabSz="889000">
            <a:lnSpc>
              <a:spcPct val="90000"/>
            </a:lnSpc>
            <a:spcBef>
              <a:spcPct val="0"/>
            </a:spcBef>
            <a:spcAft>
              <a:spcPct val="35000"/>
            </a:spcAft>
          </a:pPr>
          <a:endParaRPr lang="fr-CH" sz="2000" b="1" kern="1200" dirty="0"/>
        </a:p>
        <a:p>
          <a:pPr lvl="0" algn="just" defTabSz="889000">
            <a:lnSpc>
              <a:spcPct val="90000"/>
            </a:lnSpc>
            <a:spcBef>
              <a:spcPct val="0"/>
            </a:spcBef>
            <a:spcAft>
              <a:spcPct val="35000"/>
            </a:spcAft>
          </a:pPr>
          <a:r>
            <a:rPr lang="fr-CH" sz="2200" b="1" kern="1200" dirty="0"/>
            <a:t>Issue new ticket</a:t>
          </a:r>
          <a:endParaRPr lang="fr-CH" sz="2200" kern="1200" dirty="0"/>
        </a:p>
        <a:p>
          <a:pPr lvl="0" algn="ctr" defTabSz="889000">
            <a:lnSpc>
              <a:spcPct val="90000"/>
            </a:lnSpc>
            <a:spcBef>
              <a:spcPct val="0"/>
            </a:spcBef>
            <a:spcAft>
              <a:spcPct val="35000"/>
            </a:spcAft>
          </a:pPr>
          <a:endParaRPr lang="en-US" sz="1200" kern="1200" dirty="0"/>
        </a:p>
      </dsp:txBody>
      <dsp:txXfrm>
        <a:off x="85957" y="786201"/>
        <a:ext cx="2492288" cy="543912"/>
      </dsp:txXfrm>
    </dsp:sp>
    <dsp:sp modelId="{B84123E0-3DA0-4A4C-860A-9C64AE886EA2}">
      <dsp:nvSpPr>
        <dsp:cNvPr id="0" name=""/>
        <dsp:cNvSpPr/>
      </dsp:nvSpPr>
      <dsp:spPr>
        <a:xfrm>
          <a:off x="66867" y="1506904"/>
          <a:ext cx="2517195" cy="19286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l" defTabSz="889000">
            <a:lnSpc>
              <a:spcPct val="90000"/>
            </a:lnSpc>
            <a:spcBef>
              <a:spcPct val="0"/>
            </a:spcBef>
            <a:spcAft>
              <a:spcPct val="35000"/>
            </a:spcAft>
          </a:pPr>
          <a:r>
            <a:rPr lang="fr-CH" sz="2000" b="1" kern="1200" dirty="0"/>
            <a:t>Update the ticket </a:t>
          </a:r>
          <a:r>
            <a:rPr lang="fr-CH" sz="2000" b="1" kern="1200" dirty="0" err="1"/>
            <a:t>status</a:t>
          </a:r>
          <a:r>
            <a:rPr lang="fr-CH" sz="2000" b="1" kern="1200" dirty="0"/>
            <a:t> </a:t>
          </a:r>
          <a:r>
            <a:rPr lang="fr-CH" sz="2000" b="1" kern="1200" dirty="0" err="1"/>
            <a:t>into</a:t>
          </a:r>
          <a:r>
            <a:rPr lang="fr-CH" sz="2000" b="1" kern="1200" dirty="0"/>
            <a:t> incident, </a:t>
          </a:r>
          <a:r>
            <a:rPr lang="fr-CH" sz="2000" b="1" kern="1200" dirty="0" err="1"/>
            <a:t>under</a:t>
          </a:r>
          <a:r>
            <a:rPr lang="fr-CH" sz="2000" b="1" kern="1200" dirty="0"/>
            <a:t> investigation, in </a:t>
          </a:r>
          <a:r>
            <a:rPr lang="fr-CH" sz="2000" b="1" kern="1200" dirty="0" err="1"/>
            <a:t>progress</a:t>
          </a:r>
          <a:r>
            <a:rPr lang="fr-CH" sz="2000" b="1" kern="1200" dirty="0"/>
            <a:t>, </a:t>
          </a:r>
          <a:r>
            <a:rPr lang="fr-CH" sz="2000" b="1" kern="1200" dirty="0" err="1"/>
            <a:t>resolved</a:t>
          </a:r>
          <a:r>
            <a:rPr lang="fr-CH" sz="2000" b="1" kern="1200" dirty="0"/>
            <a:t>, </a:t>
          </a:r>
          <a:r>
            <a:rPr lang="fr-CH" sz="2000" b="1" kern="1200" dirty="0" err="1"/>
            <a:t>won’t</a:t>
          </a:r>
          <a:r>
            <a:rPr lang="fr-CH" sz="2000" b="1" kern="1200" dirty="0"/>
            <a:t> </a:t>
          </a:r>
          <a:r>
            <a:rPr lang="fr-CH" sz="2000" b="1" kern="1200" dirty="0" err="1"/>
            <a:t>fix</a:t>
          </a:r>
          <a:r>
            <a:rPr lang="fr-CH" sz="2000" b="1" kern="1200" dirty="0"/>
            <a:t>, or </a:t>
          </a:r>
          <a:r>
            <a:rPr lang="fr-CH" sz="2000" b="1" kern="1200" dirty="0" err="1"/>
            <a:t>escalated</a:t>
          </a:r>
          <a:r>
            <a:rPr lang="fr-CH" sz="2000" b="1" kern="1200" dirty="0"/>
            <a:t> </a:t>
          </a:r>
          <a:endParaRPr lang="en-US" sz="2000" b="1" kern="1200" dirty="0"/>
        </a:p>
      </dsp:txBody>
      <dsp:txXfrm>
        <a:off x="123356" y="1563393"/>
        <a:ext cx="2404217" cy="1815711"/>
      </dsp:txXfrm>
    </dsp:sp>
    <dsp:sp modelId="{55D56C1A-16C8-4E8D-95B7-C1C6F8BA3C30}">
      <dsp:nvSpPr>
        <dsp:cNvPr id="0" name=""/>
        <dsp:cNvSpPr/>
      </dsp:nvSpPr>
      <dsp:spPr>
        <a:xfrm>
          <a:off x="82884" y="4359652"/>
          <a:ext cx="2549228" cy="6140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l" defTabSz="889000">
            <a:lnSpc>
              <a:spcPct val="90000"/>
            </a:lnSpc>
            <a:spcBef>
              <a:spcPct val="0"/>
            </a:spcBef>
            <a:spcAft>
              <a:spcPct val="35000"/>
            </a:spcAft>
          </a:pPr>
          <a:r>
            <a:rPr lang="fr-CH" sz="2000" b="1" kern="1200" dirty="0" err="1"/>
            <a:t>Reopen</a:t>
          </a:r>
          <a:r>
            <a:rPr lang="fr-CH" sz="2000" b="1" kern="1200" dirty="0"/>
            <a:t> a </a:t>
          </a:r>
          <a:r>
            <a:rPr lang="fr-CH" sz="2000" b="1" kern="1200" dirty="0" err="1"/>
            <a:t>closed</a:t>
          </a:r>
          <a:r>
            <a:rPr lang="fr-CH" sz="2000" b="1" kern="1200" dirty="0"/>
            <a:t> ticket</a:t>
          </a:r>
          <a:endParaRPr lang="en-US" sz="2000" b="1" kern="1200" dirty="0"/>
        </a:p>
      </dsp:txBody>
      <dsp:txXfrm>
        <a:off x="100869" y="4377637"/>
        <a:ext cx="2513258" cy="578098"/>
      </dsp:txXfrm>
    </dsp:sp>
    <dsp:sp modelId="{C267CA20-CAA7-4E6F-B120-7BECA27EED3D}">
      <dsp:nvSpPr>
        <dsp:cNvPr id="0" name=""/>
        <dsp:cNvSpPr/>
      </dsp:nvSpPr>
      <dsp:spPr>
        <a:xfrm>
          <a:off x="2973810" y="0"/>
          <a:ext cx="2765346" cy="390755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endParaRPr lang="en-US" sz="5400" kern="1200" dirty="0"/>
        </a:p>
      </dsp:txBody>
      <dsp:txXfrm>
        <a:off x="2973810" y="0"/>
        <a:ext cx="2765346" cy="1172265"/>
      </dsp:txXfrm>
    </dsp:sp>
    <dsp:sp modelId="{167EEF58-9DF6-4998-94CE-DBD57DC1F2BC}">
      <dsp:nvSpPr>
        <dsp:cNvPr id="0" name=""/>
        <dsp:cNvSpPr/>
      </dsp:nvSpPr>
      <dsp:spPr>
        <a:xfrm>
          <a:off x="5946558" y="49280"/>
          <a:ext cx="2765346" cy="300298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endParaRPr lang="en-US" sz="4100" kern="1200" dirty="0"/>
        </a:p>
      </dsp:txBody>
      <dsp:txXfrm>
        <a:off x="5946558" y="49280"/>
        <a:ext cx="2765346" cy="90089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B52C619D-49A1-43D3-A02C-742DF4F73657}" type="datetimeFigureOut">
              <a:rPr lang="en-US" smtClean="0"/>
              <a:t>13/08/2020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4CC6C61D-21BD-45CA-B920-B80C9B6DF6D2}" type="slidenum">
              <a:rPr lang="en-US" smtClean="0"/>
              <a:t>‹#›</a:t>
            </a:fld>
            <a:endParaRPr lang="en-US"/>
          </a:p>
        </p:txBody>
      </p:sp>
    </p:spTree>
    <p:extLst>
      <p:ext uri="{BB962C8B-B14F-4D97-AF65-F5344CB8AC3E}">
        <p14:creationId xmlns:p14="http://schemas.microsoft.com/office/powerpoint/2010/main" val="1875310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6C61D-21BD-45CA-B920-B80C9B6DF6D2}" type="slidenum">
              <a:rPr lang="en-US" smtClean="0"/>
              <a:t>1</a:t>
            </a:fld>
            <a:endParaRPr lang="en-US"/>
          </a:p>
        </p:txBody>
      </p:sp>
    </p:spTree>
    <p:extLst>
      <p:ext uri="{BB962C8B-B14F-4D97-AF65-F5344CB8AC3E}">
        <p14:creationId xmlns:p14="http://schemas.microsoft.com/office/powerpoint/2010/main" val="1892802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662264-2BCA-4C3E-9DCB-C36E77870E7E}" type="slidenum">
              <a:rPr lang="en-US" smtClean="0"/>
              <a:t>4</a:t>
            </a:fld>
            <a:endParaRPr lang="en-US"/>
          </a:p>
        </p:txBody>
      </p:sp>
    </p:spTree>
    <p:extLst>
      <p:ext uri="{BB962C8B-B14F-4D97-AF65-F5344CB8AC3E}">
        <p14:creationId xmlns:p14="http://schemas.microsoft.com/office/powerpoint/2010/main" val="2690010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906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50093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83390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8766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0364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7237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4183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3055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dirty="0"/>
          </a:p>
        </p:txBody>
      </p:sp>
    </p:spTree>
    <p:extLst>
      <p:ext uri="{BB962C8B-B14F-4D97-AF65-F5344CB8AC3E}">
        <p14:creationId xmlns:p14="http://schemas.microsoft.com/office/powerpoint/2010/main" val="28348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t>‹#›</a:t>
            </a:fld>
            <a:endParaRPr lang="en-US"/>
          </a:p>
        </p:txBody>
      </p:sp>
      <p:pic>
        <p:nvPicPr>
          <p:cNvPr id="7" name="Picture 6" descr="wmo2016_powerpoint_standard_v2-2.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305361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wmo.int/wigos"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v2-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16000" cy="6912000"/>
          </a:xfrm>
          <a:prstGeom prst="rect">
            <a:avLst/>
          </a:prstGeom>
        </p:spPr>
      </p:pic>
      <p:sp>
        <p:nvSpPr>
          <p:cNvPr id="7" name="Shape 231"/>
          <p:cNvSpPr txBox="1">
            <a:spLocks/>
          </p:cNvSpPr>
          <p:nvPr/>
        </p:nvSpPr>
        <p:spPr>
          <a:xfrm>
            <a:off x="350554" y="1988645"/>
            <a:ext cx="8865446" cy="210214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sz="3200" b="1" dirty="0">
                <a:solidFill>
                  <a:srgbClr val="000090"/>
                </a:solidFill>
              </a:rPr>
              <a:t>Incident Management System for RWCs</a:t>
            </a:r>
            <a:endParaRPr lang="en-US" sz="1600" b="1" dirty="0">
              <a:solidFill>
                <a:srgbClr val="000090"/>
              </a:solidFill>
              <a:cs typeface="Calibri"/>
            </a:endParaRPr>
          </a:p>
          <a:p>
            <a:pPr>
              <a:lnSpc>
                <a:spcPct val="120000"/>
              </a:lnSpc>
            </a:pPr>
            <a:r>
              <a:rPr lang="en-US" sz="3200" b="1" dirty="0">
                <a:solidFill>
                  <a:srgbClr val="000090"/>
                </a:solidFill>
              </a:rPr>
              <a:t>using JIRA ECMWF</a:t>
            </a:r>
          </a:p>
          <a:p>
            <a:pPr>
              <a:lnSpc>
                <a:spcPct val="120000"/>
              </a:lnSpc>
            </a:pPr>
            <a:endParaRPr lang="en-US" sz="3200" b="1" dirty="0">
              <a:solidFill>
                <a:srgbClr val="000090"/>
              </a:solidFill>
              <a:cs typeface="Calibri"/>
            </a:endParaRPr>
          </a:p>
          <a:p>
            <a:pPr>
              <a:lnSpc>
                <a:spcPct val="120000"/>
              </a:lnSpc>
            </a:pPr>
            <a:r>
              <a:rPr lang="en-US" sz="1400" b="1" dirty="0">
                <a:solidFill>
                  <a:srgbClr val="000090"/>
                </a:solidFill>
                <a:cs typeface="Calibri"/>
              </a:rPr>
              <a:t>Webinar for RWC Kenya and RWC Tanzania Operations, 13 August 2020</a:t>
            </a:r>
          </a:p>
          <a:p>
            <a:pPr>
              <a:lnSpc>
                <a:spcPct val="120000"/>
              </a:lnSpc>
            </a:pPr>
            <a:endParaRPr lang="fr-CH" sz="3200" b="1" dirty="0">
              <a:solidFill>
                <a:srgbClr val="000090"/>
              </a:solidFill>
              <a:cs typeface="Calibri"/>
            </a:endParaRPr>
          </a:p>
        </p:txBody>
      </p:sp>
    </p:spTree>
    <p:extLst>
      <p:ext uri="{BB962C8B-B14F-4D97-AF65-F5344CB8AC3E}">
        <p14:creationId xmlns:p14="http://schemas.microsoft.com/office/powerpoint/2010/main" val="2389260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0705"/>
          </a:xfrm>
        </p:spPr>
        <p:txBody>
          <a:bodyPr>
            <a:normAutofit fontScale="90000"/>
          </a:bodyPr>
          <a:lstStyle/>
          <a:p>
            <a:r>
              <a:rPr lang="fr-CH" dirty="0" err="1"/>
              <a:t>Search</a:t>
            </a:r>
            <a:r>
              <a:rPr lang="fr-CH" dirty="0"/>
              <a:t> </a:t>
            </a:r>
            <a:r>
              <a:rPr lang="fr-CH" dirty="0" err="1"/>
              <a:t>function</a:t>
            </a:r>
            <a:r>
              <a:rPr lang="fr-CH" dirty="0"/>
              <a:t> (</a:t>
            </a:r>
            <a:r>
              <a:rPr lang="fr-CH" dirty="0" err="1"/>
              <a:t>optional</a:t>
            </a:r>
            <a:r>
              <a:rPr lang="fr-CH" dirty="0"/>
              <a:t>)</a:t>
            </a:r>
            <a:endParaRPr lang="en-US" dirty="0"/>
          </a:p>
        </p:txBody>
      </p:sp>
      <p:sp>
        <p:nvSpPr>
          <p:cNvPr id="3" name="Content Placeholder 2"/>
          <p:cNvSpPr>
            <a:spLocks noGrp="1"/>
          </p:cNvSpPr>
          <p:nvPr>
            <p:ph idx="1"/>
          </p:nvPr>
        </p:nvSpPr>
        <p:spPr>
          <a:xfrm>
            <a:off x="457200" y="1078173"/>
            <a:ext cx="8229600" cy="4925160"/>
          </a:xfrm>
        </p:spPr>
        <p:txBody>
          <a:bodyPr>
            <a:normAutofit fontScale="85000" lnSpcReduction="10000"/>
          </a:bodyPr>
          <a:lstStyle/>
          <a:p>
            <a:pPr marL="0" indent="0" algn="just">
              <a:buNone/>
            </a:pPr>
            <a:r>
              <a:rPr lang="fr-CH" dirty="0" err="1"/>
              <a:t>Users</a:t>
            </a:r>
            <a:r>
              <a:rPr lang="fr-CH" dirty="0"/>
              <a:t> </a:t>
            </a:r>
            <a:r>
              <a:rPr lang="fr-CH" dirty="0" err="1"/>
              <a:t>can</a:t>
            </a:r>
            <a:r>
              <a:rPr lang="fr-CH" dirty="0"/>
              <a:t> </a:t>
            </a:r>
            <a:r>
              <a:rPr lang="fr-CH" dirty="0" err="1"/>
              <a:t>search</a:t>
            </a:r>
            <a:r>
              <a:rPr lang="fr-CH" dirty="0"/>
              <a:t> </a:t>
            </a:r>
            <a:r>
              <a:rPr lang="fr-CH" dirty="0" err="1"/>
              <a:t>specific</a:t>
            </a:r>
            <a:r>
              <a:rPr lang="fr-CH" dirty="0"/>
              <a:t> issue </a:t>
            </a:r>
            <a:r>
              <a:rPr lang="fr-CH" dirty="0" err="1"/>
              <a:t>using</a:t>
            </a:r>
            <a:r>
              <a:rPr lang="fr-CH" dirty="0"/>
              <a:t> </a:t>
            </a:r>
            <a:r>
              <a:rPr lang="fr-CH" dirty="0" err="1"/>
              <a:t>three</a:t>
            </a:r>
            <a:r>
              <a:rPr lang="fr-CH" dirty="0"/>
              <a:t> </a:t>
            </a:r>
            <a:r>
              <a:rPr lang="fr-CH" dirty="0" err="1"/>
              <a:t>different</a:t>
            </a:r>
            <a:r>
              <a:rPr lang="fr-CH" dirty="0"/>
              <a:t> </a:t>
            </a:r>
            <a:r>
              <a:rPr lang="fr-CH" dirty="0" err="1"/>
              <a:t>ways</a:t>
            </a:r>
            <a:r>
              <a:rPr lang="fr-CH" dirty="0"/>
              <a:t>:</a:t>
            </a:r>
          </a:p>
          <a:p>
            <a:pPr marL="514350" indent="-514350" algn="just">
              <a:buAutoNum type="arabicPeriod"/>
            </a:pPr>
            <a:r>
              <a:rPr lang="fr-CH" dirty="0"/>
              <a:t>Quick </a:t>
            </a:r>
            <a:r>
              <a:rPr lang="fr-CH" dirty="0" err="1"/>
              <a:t>search</a:t>
            </a:r>
            <a:r>
              <a:rPr lang="fr-CH" dirty="0"/>
              <a:t>, </a:t>
            </a:r>
            <a:r>
              <a:rPr lang="fr-CH" dirty="0" err="1"/>
              <a:t>is</a:t>
            </a:r>
            <a:r>
              <a:rPr lang="fr-CH" dirty="0"/>
              <a:t> the </a:t>
            </a:r>
            <a:r>
              <a:rPr lang="fr-CH" dirty="0" err="1"/>
              <a:t>most</a:t>
            </a:r>
            <a:r>
              <a:rPr lang="fr-CH" dirty="0"/>
              <a:t> </a:t>
            </a:r>
            <a:r>
              <a:rPr lang="fr-CH" dirty="0" err="1"/>
              <a:t>useful</a:t>
            </a:r>
            <a:r>
              <a:rPr lang="fr-CH" dirty="0"/>
              <a:t> if the </a:t>
            </a:r>
            <a:r>
              <a:rPr lang="fr-CH" dirty="0" err="1"/>
              <a:t>search</a:t>
            </a:r>
            <a:r>
              <a:rPr lang="fr-CH" dirty="0"/>
              <a:t> </a:t>
            </a:r>
            <a:r>
              <a:rPr lang="fr-CH" dirty="0" err="1"/>
              <a:t>criteria</a:t>
            </a:r>
            <a:r>
              <a:rPr lang="fr-CH" dirty="0"/>
              <a:t> </a:t>
            </a:r>
            <a:r>
              <a:rPr lang="fr-CH" dirty="0" err="1"/>
              <a:t>is</a:t>
            </a:r>
            <a:r>
              <a:rPr lang="fr-CH" dirty="0"/>
              <a:t> not </a:t>
            </a:r>
            <a:r>
              <a:rPr lang="fr-CH" dirty="0" err="1"/>
              <a:t>complex</a:t>
            </a:r>
            <a:r>
              <a:rPr lang="fr-CH" dirty="0"/>
              <a:t>. </a:t>
            </a:r>
          </a:p>
          <a:p>
            <a:pPr marL="514350" indent="-514350" algn="just">
              <a:buAutoNum type="arabicPeriod"/>
            </a:pPr>
            <a:r>
              <a:rPr lang="fr-CH" dirty="0"/>
              <a:t>Basic </a:t>
            </a:r>
            <a:r>
              <a:rPr lang="fr-CH" dirty="0" err="1"/>
              <a:t>search</a:t>
            </a:r>
            <a:r>
              <a:rPr lang="fr-CH" dirty="0"/>
              <a:t>, i</a:t>
            </a:r>
            <a:r>
              <a:rPr lang="en-US" dirty="0"/>
              <a:t>s more precise than the quick search, but easier to use than the advanced search</a:t>
            </a:r>
            <a:endParaRPr lang="fr-CH" dirty="0"/>
          </a:p>
          <a:p>
            <a:pPr marL="514350" indent="-514350" algn="just">
              <a:buAutoNum type="arabicPeriod"/>
            </a:pPr>
            <a:r>
              <a:rPr lang="fr-CH" dirty="0"/>
              <a:t>Advanced </a:t>
            </a:r>
            <a:r>
              <a:rPr lang="fr-CH" dirty="0" err="1"/>
              <a:t>search</a:t>
            </a:r>
            <a:r>
              <a:rPr lang="fr-CH" dirty="0"/>
              <a:t>, </a:t>
            </a:r>
            <a:r>
              <a:rPr lang="en-US" dirty="0"/>
              <a:t>The advanced search is the most powerful of the three search methods. You can specify criteria that cannot be defined in the other searches (e.g. ORDER BY clause). However, you need to know how to construct structured queries using the Jira Query Language (JQL) to use this feature.</a:t>
            </a:r>
          </a:p>
        </p:txBody>
      </p:sp>
      <p:sp>
        <p:nvSpPr>
          <p:cNvPr id="4" name="Slide Number Placeholder 3"/>
          <p:cNvSpPr>
            <a:spLocks noGrp="1"/>
          </p:cNvSpPr>
          <p:nvPr>
            <p:ph type="sldNum" sz="quarter" idx="12"/>
          </p:nvPr>
        </p:nvSpPr>
        <p:spPr/>
        <p:txBody>
          <a:bodyPr/>
          <a:lstStyle/>
          <a:p>
            <a:fld id="{9259AF2F-52C6-9B46-B8B2-0579234AE62E}" type="slidenum">
              <a:rPr lang="en-US" smtClean="0"/>
              <a:t>10</a:t>
            </a:fld>
            <a:endParaRPr lang="en-US"/>
          </a:p>
        </p:txBody>
      </p:sp>
    </p:spTree>
    <p:extLst>
      <p:ext uri="{BB962C8B-B14F-4D97-AF65-F5344CB8AC3E}">
        <p14:creationId xmlns:p14="http://schemas.microsoft.com/office/powerpoint/2010/main" val="3658042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24513"/>
            <a:ext cx="8229600" cy="748944"/>
          </a:xfrm>
        </p:spPr>
        <p:txBody>
          <a:bodyPr>
            <a:normAutofit fontScale="90000"/>
          </a:bodyPr>
          <a:lstStyle/>
          <a:p>
            <a:r>
              <a:rPr lang="fr-CH" dirty="0"/>
              <a:t>Quick </a:t>
            </a:r>
            <a:r>
              <a:rPr lang="fr-CH" dirty="0" err="1"/>
              <a:t>search</a:t>
            </a:r>
            <a:endParaRPr lang="en-US" dirty="0"/>
          </a:p>
        </p:txBody>
      </p:sp>
      <p:sp>
        <p:nvSpPr>
          <p:cNvPr id="3" name="Content Placeholder 2"/>
          <p:cNvSpPr>
            <a:spLocks noGrp="1"/>
          </p:cNvSpPr>
          <p:nvPr>
            <p:ph idx="1"/>
          </p:nvPr>
        </p:nvSpPr>
        <p:spPr>
          <a:xfrm>
            <a:off x="457199" y="1078174"/>
            <a:ext cx="8072651" cy="3289110"/>
          </a:xfrm>
        </p:spPr>
        <p:txBody>
          <a:bodyPr>
            <a:normAutofit fontScale="70000" lnSpcReduction="20000"/>
          </a:bodyPr>
          <a:lstStyle/>
          <a:p>
            <a:r>
              <a:rPr lang="en-US" dirty="0"/>
              <a:t>The</a:t>
            </a:r>
            <a:r>
              <a:rPr lang="en-US" b="1" dirty="0"/>
              <a:t> Search</a:t>
            </a:r>
            <a:r>
              <a:rPr lang="en-US" dirty="0"/>
              <a:t> box is located at the top right of your screen, in the Jira header bar.  </a:t>
            </a:r>
          </a:p>
          <a:p>
            <a:r>
              <a:rPr lang="en-US" dirty="0"/>
              <a:t>To use quick search, just start typing what you're looking for. </a:t>
            </a:r>
          </a:p>
          <a:p>
            <a:r>
              <a:rPr lang="en-US" dirty="0"/>
              <a:t>Quick search also enables you to perform 'smart' searches with minimal typing. For example, to find all the open bugs in the 'TEST' project, you could simply type 'test open bugs' and quick search would locate them all for you.</a:t>
            </a:r>
          </a:p>
          <a:p>
            <a:r>
              <a:rPr lang="en-US" dirty="0"/>
              <a:t>To ensure that search is in the RWC project, add word “RWC” as the first word in the search box, e.g. “RWC availability</a:t>
            </a:r>
            <a:r>
              <a:rPr lang="en-US" dirty="0" smtClean="0"/>
              <a:t>”.</a:t>
            </a:r>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11</a:t>
            </a:fld>
            <a:endParaRPr lang="en-US"/>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 b="75012"/>
          <a:stretch/>
        </p:blipFill>
        <p:spPr bwMode="auto">
          <a:xfrm>
            <a:off x="743802" y="5033341"/>
            <a:ext cx="7144603" cy="97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ight Arrow 4"/>
          <p:cNvSpPr/>
          <p:nvPr/>
        </p:nvSpPr>
        <p:spPr>
          <a:xfrm rot="1189670">
            <a:off x="4382854" y="4476320"/>
            <a:ext cx="1621925" cy="67706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err="1"/>
              <a:t>Search</a:t>
            </a:r>
            <a:r>
              <a:rPr lang="fr-CH" dirty="0"/>
              <a:t> box</a:t>
            </a:r>
            <a:endParaRPr lang="en-US" dirty="0"/>
          </a:p>
        </p:txBody>
      </p:sp>
    </p:spTree>
    <p:extLst>
      <p:ext uri="{BB962C8B-B14F-4D97-AF65-F5344CB8AC3E}">
        <p14:creationId xmlns:p14="http://schemas.microsoft.com/office/powerpoint/2010/main" val="77413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3661"/>
          </a:xfrm>
        </p:spPr>
        <p:txBody>
          <a:bodyPr/>
          <a:lstStyle/>
          <a:p>
            <a:r>
              <a:rPr lang="fr-CH" dirty="0"/>
              <a:t>Basic </a:t>
            </a:r>
            <a:r>
              <a:rPr lang="fr-CH" dirty="0" err="1"/>
              <a:t>Search</a:t>
            </a:r>
            <a:endParaRPr lang="en-US" dirty="0"/>
          </a:p>
        </p:txBody>
      </p:sp>
      <p:sp>
        <p:nvSpPr>
          <p:cNvPr id="3" name="Content Placeholder 2"/>
          <p:cNvSpPr>
            <a:spLocks noGrp="1"/>
          </p:cNvSpPr>
          <p:nvPr>
            <p:ph idx="1"/>
          </p:nvPr>
        </p:nvSpPr>
        <p:spPr>
          <a:xfrm>
            <a:off x="457200" y="1351129"/>
            <a:ext cx="8229600" cy="2893326"/>
          </a:xfrm>
        </p:spPr>
        <p:txBody>
          <a:bodyPr>
            <a:normAutofit fontScale="85000" lnSpcReduction="20000"/>
          </a:bodyPr>
          <a:lstStyle/>
          <a:p>
            <a:r>
              <a:rPr lang="en-US" dirty="0"/>
              <a:t>Choose </a:t>
            </a:r>
            <a:r>
              <a:rPr lang="en-US" b="1" dirty="0"/>
              <a:t>Issues</a:t>
            </a:r>
            <a:r>
              <a:rPr lang="en-US" dirty="0"/>
              <a:t> &gt; </a:t>
            </a:r>
            <a:r>
              <a:rPr lang="en-US" b="1" dirty="0"/>
              <a:t>Search for issues</a:t>
            </a:r>
            <a:r>
              <a:rPr lang="en-US" dirty="0"/>
              <a:t>.</a:t>
            </a:r>
          </a:p>
          <a:p>
            <a:r>
              <a:rPr lang="en-US" dirty="0"/>
              <a:t>If the advanced search is shown instead of the basic search, click </a:t>
            </a:r>
            <a:r>
              <a:rPr lang="en-US" b="1" dirty="0"/>
              <a:t>Basic</a:t>
            </a:r>
            <a:r>
              <a:rPr lang="en-US" dirty="0"/>
              <a:t> (next to the </a:t>
            </a:r>
            <a:r>
              <a:rPr lang="en-US" b="1" dirty="0"/>
              <a:t>Search</a:t>
            </a:r>
            <a:r>
              <a:rPr lang="en-US" dirty="0"/>
              <a:t> button).</a:t>
            </a:r>
          </a:p>
          <a:p>
            <a:r>
              <a:rPr lang="en-US" dirty="0"/>
              <a:t>Enter the criteria for the search</a:t>
            </a:r>
          </a:p>
          <a:p>
            <a:r>
              <a:rPr lang="en-US" dirty="0"/>
              <a:t>Make sure that the “incident management system for RWC” project is selected from the drop down list in </a:t>
            </a:r>
            <a:r>
              <a:rPr lang="en-US" b="1" dirty="0"/>
              <a:t>Project</a:t>
            </a:r>
            <a:r>
              <a:rPr lang="en-US" dirty="0"/>
              <a:t>.</a:t>
            </a:r>
          </a:p>
          <a:p>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12</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211" y="4359323"/>
            <a:ext cx="776287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8905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mo2016_powerpoint_standar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txBox="1">
            <a:spLocks/>
          </p:cNvSpPr>
          <p:nvPr/>
        </p:nvSpPr>
        <p:spPr>
          <a:xfrm>
            <a:off x="457200" y="2002370"/>
            <a:ext cx="8229600" cy="2098575"/>
          </a:xfrm>
          <a:prstGeom prst="rect">
            <a:avLst/>
          </a:prstGeom>
        </p:spPr>
        <p:txBody>
          <a:bodyPr vert="horz" lIns="91440" tIns="45720" rIns="91440" bIns="45720"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400" dirty="0">
                <a:solidFill>
                  <a:srgbClr val="000090"/>
                </a:solidFill>
              </a:rPr>
              <a:t>Thank you</a:t>
            </a:r>
          </a:p>
          <a:p>
            <a:endParaRPr lang="en-US" sz="4800" dirty="0">
              <a:solidFill>
                <a:srgbClr val="000090"/>
              </a:solidFill>
            </a:endParaRPr>
          </a:p>
          <a:p>
            <a:r>
              <a:rPr lang="en-US" sz="3100" dirty="0">
                <a:solidFill>
                  <a:srgbClr val="000090"/>
                </a:solidFill>
              </a:rPr>
              <a:t> </a:t>
            </a:r>
          </a:p>
          <a:p>
            <a:r>
              <a:rPr lang="en-US" sz="3100" dirty="0">
                <a:solidFill>
                  <a:srgbClr val="000090"/>
                </a:solidFill>
                <a:hlinkClick r:id="rId3"/>
              </a:rPr>
              <a:t>www.wmo.int/wigos</a:t>
            </a:r>
            <a:r>
              <a:rPr lang="en-US" sz="3100" dirty="0">
                <a:solidFill>
                  <a:srgbClr val="000090"/>
                </a:solidFill>
              </a:rPr>
              <a:t> </a:t>
            </a:r>
          </a:p>
        </p:txBody>
      </p:sp>
      <p:sp>
        <p:nvSpPr>
          <p:cNvPr id="2" name="Foliennummernplatzhalter 1"/>
          <p:cNvSpPr>
            <a:spLocks noGrp="1"/>
          </p:cNvSpPr>
          <p:nvPr>
            <p:ph type="sldNum" sz="quarter" idx="12"/>
          </p:nvPr>
        </p:nvSpPr>
        <p:spPr/>
        <p:txBody>
          <a:bodyPr/>
          <a:lstStyle/>
          <a:p>
            <a:fld id="{9259AF2F-52C6-9B46-B8B2-0579234AE62E}" type="slidenum">
              <a:rPr lang="en-US" smtClean="0"/>
              <a:t>13</a:t>
            </a:fld>
            <a:endParaRPr lang="en-US"/>
          </a:p>
        </p:txBody>
      </p:sp>
    </p:spTree>
    <p:extLst>
      <p:ext uri="{BB962C8B-B14F-4D97-AF65-F5344CB8AC3E}">
        <p14:creationId xmlns:p14="http://schemas.microsoft.com/office/powerpoint/2010/main" val="380228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534" y="274638"/>
            <a:ext cx="8466667" cy="781078"/>
          </a:xfrm>
        </p:spPr>
        <p:txBody>
          <a:bodyPr>
            <a:normAutofit fontScale="90000"/>
          </a:bodyPr>
          <a:lstStyle/>
          <a:p>
            <a:r>
              <a:rPr lang="en-US" sz="3600" b="1" dirty="0">
                <a:solidFill>
                  <a:srgbClr val="000090"/>
                </a:solidFill>
              </a:rPr>
              <a:t>The steps of the Incident Management Process (IMP)</a:t>
            </a:r>
            <a:endParaRPr lang="en-US" sz="3600" dirty="0"/>
          </a:p>
        </p:txBody>
      </p:sp>
      <p:pic>
        <p:nvPicPr>
          <p:cNvPr id="4" name="Picture 2" descr="H:\Meetings Others\WMO\CBS\WIGOS_WDQMS\TT-WDQMS\WDQMS Training material\Collection of training material\images\IM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4763" y="1324489"/>
            <a:ext cx="6386625" cy="4863659"/>
          </a:xfrm>
          <a:prstGeom prst="rect">
            <a:avLst/>
          </a:prstGeom>
          <a:noFill/>
          <a:extLst>
            <a:ext uri="{909E8E84-426E-40DD-AFC4-6F175D3DCCD1}">
              <a14:hiddenFill xmlns:a14="http://schemas.microsoft.com/office/drawing/2010/main">
                <a:solidFill>
                  <a:srgbClr val="FFFFFF"/>
                </a:solidFill>
              </a14:hiddenFill>
            </a:ext>
          </a:extLst>
        </p:spPr>
      </p:pic>
      <p:sp>
        <p:nvSpPr>
          <p:cNvPr id="5" name="Rechteck 4"/>
          <p:cNvSpPr/>
          <p:nvPr/>
        </p:nvSpPr>
        <p:spPr>
          <a:xfrm>
            <a:off x="7697972" y="4104166"/>
            <a:ext cx="1286540" cy="85060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b="1" dirty="0" err="1">
                <a:solidFill>
                  <a:sysClr val="windowText" lastClr="000000"/>
                </a:solidFill>
              </a:rPr>
              <a:t>Responsibility</a:t>
            </a:r>
            <a:endParaRPr lang="de-DE" sz="1400" dirty="0">
              <a:solidFill>
                <a:sysClr val="windowText" lastClr="000000"/>
              </a:solidFill>
            </a:endParaRPr>
          </a:p>
          <a:p>
            <a:pPr algn="ctr"/>
            <a:r>
              <a:rPr lang="de-DE" sz="1400" dirty="0" err="1">
                <a:solidFill>
                  <a:sysClr val="windowText" lastClr="000000"/>
                </a:solidFill>
              </a:rPr>
              <a:t>country</a:t>
            </a:r>
            <a:endParaRPr lang="de-DE" sz="1400" dirty="0">
              <a:solidFill>
                <a:sysClr val="windowText" lastClr="000000"/>
              </a:solidFill>
            </a:endParaRPr>
          </a:p>
        </p:txBody>
      </p:sp>
      <p:sp>
        <p:nvSpPr>
          <p:cNvPr id="6" name="Rechteck 5"/>
          <p:cNvSpPr/>
          <p:nvPr/>
        </p:nvSpPr>
        <p:spPr>
          <a:xfrm>
            <a:off x="5830186" y="5110714"/>
            <a:ext cx="1293628" cy="85060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b="1" dirty="0" err="1">
                <a:solidFill>
                  <a:sysClr val="windowText" lastClr="000000"/>
                </a:solidFill>
              </a:rPr>
              <a:t>Responsibility</a:t>
            </a:r>
            <a:r>
              <a:rPr lang="de-DE" sz="1400" dirty="0">
                <a:solidFill>
                  <a:sysClr val="windowText" lastClr="000000"/>
                </a:solidFill>
              </a:rPr>
              <a:t> </a:t>
            </a:r>
            <a:r>
              <a:rPr lang="de-DE" sz="1400" dirty="0" err="1">
                <a:solidFill>
                  <a:sysClr val="windowText" lastClr="000000"/>
                </a:solidFill>
              </a:rPr>
              <a:t>country</a:t>
            </a:r>
            <a:endParaRPr lang="de-DE" sz="1400" dirty="0">
              <a:solidFill>
                <a:sysClr val="windowText" lastClr="000000"/>
              </a:solidFill>
            </a:endParaRPr>
          </a:p>
        </p:txBody>
      </p:sp>
      <p:sp>
        <p:nvSpPr>
          <p:cNvPr id="7" name="Rechteck 6"/>
          <p:cNvSpPr/>
          <p:nvPr/>
        </p:nvSpPr>
        <p:spPr>
          <a:xfrm>
            <a:off x="372534" y="2682944"/>
            <a:ext cx="1279055" cy="98528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b="1" dirty="0" err="1">
                <a:solidFill>
                  <a:sysClr val="windowText" lastClr="000000"/>
                </a:solidFill>
              </a:rPr>
              <a:t>Responsibility</a:t>
            </a:r>
            <a:r>
              <a:rPr lang="de-DE" sz="1400" dirty="0">
                <a:solidFill>
                  <a:sysClr val="windowText" lastClr="000000"/>
                </a:solidFill>
              </a:rPr>
              <a:t> </a:t>
            </a:r>
            <a:r>
              <a:rPr lang="de-DE" sz="1400" dirty="0">
                <a:solidFill>
                  <a:sysClr val="windowText" lastClr="000000"/>
                </a:solidFill>
                <a:sym typeface="Symbol"/>
              </a:rPr>
              <a:t>RWC</a:t>
            </a:r>
            <a:endParaRPr lang="de-DE" sz="1400" dirty="0">
              <a:solidFill>
                <a:sysClr val="windowText" lastClr="000000"/>
              </a:solidFill>
            </a:endParaRPr>
          </a:p>
        </p:txBody>
      </p:sp>
      <p:sp>
        <p:nvSpPr>
          <p:cNvPr id="8" name="Rechteck 7"/>
          <p:cNvSpPr/>
          <p:nvPr/>
        </p:nvSpPr>
        <p:spPr>
          <a:xfrm>
            <a:off x="5904614" y="1470836"/>
            <a:ext cx="1719369" cy="85060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b="1" dirty="0" err="1">
                <a:solidFill>
                  <a:sysClr val="windowText" lastClr="000000"/>
                </a:solidFill>
              </a:rPr>
              <a:t>Responsibility</a:t>
            </a:r>
            <a:endParaRPr lang="de-DE" sz="1400" dirty="0">
              <a:solidFill>
                <a:sysClr val="windowText" lastClr="000000"/>
              </a:solidFill>
            </a:endParaRPr>
          </a:p>
          <a:p>
            <a:pPr algn="ctr"/>
            <a:r>
              <a:rPr lang="de-DE" sz="1400" dirty="0">
                <a:solidFill>
                  <a:sysClr val="windowText" lastClr="000000"/>
                </a:solidFill>
              </a:rPr>
              <a:t>RWC </a:t>
            </a:r>
            <a:r>
              <a:rPr lang="de-DE" sz="1400" dirty="0" err="1">
                <a:solidFill>
                  <a:sysClr val="windowText" lastClr="000000"/>
                </a:solidFill>
              </a:rPr>
              <a:t>or</a:t>
            </a:r>
            <a:r>
              <a:rPr lang="de-DE" sz="1400" dirty="0">
                <a:solidFill>
                  <a:sysClr val="windowText" lastClr="000000"/>
                </a:solidFill>
              </a:rPr>
              <a:t> </a:t>
            </a:r>
            <a:r>
              <a:rPr lang="de-DE" sz="1400" dirty="0" err="1">
                <a:solidFill>
                  <a:sysClr val="windowText" lastClr="000000"/>
                </a:solidFill>
              </a:rPr>
              <a:t>data</a:t>
            </a:r>
            <a:r>
              <a:rPr lang="de-DE" sz="1400" dirty="0">
                <a:solidFill>
                  <a:sysClr val="windowText" lastClr="000000"/>
                </a:solidFill>
              </a:rPr>
              <a:t> </a:t>
            </a:r>
            <a:r>
              <a:rPr lang="de-DE" sz="1400" dirty="0" err="1">
                <a:solidFill>
                  <a:sysClr val="windowText" lastClr="000000"/>
                </a:solidFill>
              </a:rPr>
              <a:t>user</a:t>
            </a:r>
            <a:endParaRPr lang="de-DE" sz="1400" dirty="0">
              <a:solidFill>
                <a:sysClr val="windowText" lastClr="000000"/>
              </a:solidFill>
            </a:endParaRPr>
          </a:p>
        </p:txBody>
      </p:sp>
      <p:sp>
        <p:nvSpPr>
          <p:cNvPr id="9" name="Rechteck 8"/>
          <p:cNvSpPr/>
          <p:nvPr/>
        </p:nvSpPr>
        <p:spPr>
          <a:xfrm>
            <a:off x="7623983" y="2562482"/>
            <a:ext cx="1360529" cy="85060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b="1" dirty="0" err="1">
                <a:solidFill>
                  <a:sysClr val="windowText" lastClr="000000"/>
                </a:solidFill>
              </a:rPr>
              <a:t>Responsibility</a:t>
            </a:r>
            <a:r>
              <a:rPr lang="de-DE" sz="1400" dirty="0">
                <a:solidFill>
                  <a:sysClr val="windowText" lastClr="000000"/>
                </a:solidFill>
              </a:rPr>
              <a:t> RWC</a:t>
            </a:r>
          </a:p>
        </p:txBody>
      </p:sp>
      <p:sp>
        <p:nvSpPr>
          <p:cNvPr id="10" name="Rechteck 9"/>
          <p:cNvSpPr/>
          <p:nvPr/>
        </p:nvSpPr>
        <p:spPr>
          <a:xfrm>
            <a:off x="372534" y="4249475"/>
            <a:ext cx="1279055" cy="98528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b="1" dirty="0" err="1">
                <a:solidFill>
                  <a:sysClr val="windowText" lastClr="000000"/>
                </a:solidFill>
              </a:rPr>
              <a:t>Responsibility</a:t>
            </a:r>
            <a:r>
              <a:rPr lang="de-DE" sz="1400" dirty="0">
                <a:solidFill>
                  <a:sysClr val="windowText" lastClr="000000"/>
                </a:solidFill>
              </a:rPr>
              <a:t> </a:t>
            </a:r>
            <a:r>
              <a:rPr lang="de-DE" sz="1400" dirty="0" err="1">
                <a:solidFill>
                  <a:sysClr val="windowText" lastClr="000000"/>
                </a:solidFill>
              </a:rPr>
              <a:t>Contact</a:t>
            </a:r>
            <a:r>
              <a:rPr lang="de-DE" sz="1400" dirty="0">
                <a:solidFill>
                  <a:sysClr val="windowText" lastClr="000000"/>
                </a:solidFill>
              </a:rPr>
              <a:t> </a:t>
            </a:r>
            <a:r>
              <a:rPr lang="de-DE" sz="1400" dirty="0" err="1">
                <a:solidFill>
                  <a:sysClr val="windowText" lastClr="000000"/>
                </a:solidFill>
              </a:rPr>
              <a:t>country</a:t>
            </a:r>
            <a:r>
              <a:rPr lang="de-DE" sz="1400" dirty="0">
                <a:solidFill>
                  <a:sysClr val="windowText" lastClr="000000"/>
                </a:solidFill>
              </a:rPr>
              <a:t> </a:t>
            </a:r>
            <a:r>
              <a:rPr lang="de-DE" sz="1400" dirty="0">
                <a:solidFill>
                  <a:sysClr val="windowText" lastClr="000000"/>
                </a:solidFill>
                <a:sym typeface="Symbol"/>
              </a:rPr>
              <a:t> RWC</a:t>
            </a:r>
            <a:endParaRPr lang="de-DE" sz="1400" dirty="0">
              <a:solidFill>
                <a:sysClr val="windowText" lastClr="000000"/>
              </a:solidFill>
            </a:endParaRPr>
          </a:p>
        </p:txBody>
      </p:sp>
      <p:sp>
        <p:nvSpPr>
          <p:cNvPr id="11" name="Rechteck 10"/>
          <p:cNvSpPr/>
          <p:nvPr/>
        </p:nvSpPr>
        <p:spPr>
          <a:xfrm>
            <a:off x="3948662" y="2796360"/>
            <a:ext cx="1360529" cy="85060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b="1" dirty="0" err="1">
                <a:solidFill>
                  <a:sysClr val="windowText" lastClr="000000"/>
                </a:solidFill>
              </a:rPr>
              <a:t>Responsibility</a:t>
            </a:r>
            <a:r>
              <a:rPr lang="de-DE" sz="1400" dirty="0">
                <a:solidFill>
                  <a:sysClr val="windowText" lastClr="000000"/>
                </a:solidFill>
              </a:rPr>
              <a:t> RWC</a:t>
            </a:r>
          </a:p>
        </p:txBody>
      </p:sp>
      <p:sp>
        <p:nvSpPr>
          <p:cNvPr id="3" name="Foliennummernplatzhalter 2"/>
          <p:cNvSpPr>
            <a:spLocks noGrp="1"/>
          </p:cNvSpPr>
          <p:nvPr>
            <p:ph type="sldNum" sz="quarter" idx="12"/>
          </p:nvPr>
        </p:nvSpPr>
        <p:spPr/>
        <p:txBody>
          <a:bodyPr/>
          <a:lstStyle/>
          <a:p>
            <a:fld id="{9259AF2F-52C6-9B46-B8B2-0579234AE62E}" type="slidenum">
              <a:rPr lang="en-US" smtClean="0"/>
              <a:t>2</a:t>
            </a:fld>
            <a:endParaRPr lang="en-US"/>
          </a:p>
        </p:txBody>
      </p:sp>
      <p:sp>
        <p:nvSpPr>
          <p:cNvPr id="12" name="Rechteck 11"/>
          <p:cNvSpPr/>
          <p:nvPr/>
        </p:nvSpPr>
        <p:spPr>
          <a:xfrm>
            <a:off x="212651" y="5319821"/>
            <a:ext cx="2806996" cy="86832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de-DE" sz="1400" b="1" i="1" dirty="0">
                <a:solidFill>
                  <a:schemeClr val="tx1"/>
                </a:solidFill>
              </a:rPr>
              <a:t>Potential </a:t>
            </a:r>
            <a:r>
              <a:rPr lang="de-DE" sz="1400" b="1" i="1" dirty="0" err="1">
                <a:solidFill>
                  <a:schemeClr val="tx1"/>
                </a:solidFill>
              </a:rPr>
              <a:t>need</a:t>
            </a:r>
            <a:r>
              <a:rPr lang="de-DE" sz="1400" b="1" i="1" dirty="0">
                <a:solidFill>
                  <a:schemeClr val="tx1"/>
                </a:solidFill>
              </a:rPr>
              <a:t> </a:t>
            </a:r>
            <a:r>
              <a:rPr lang="de-DE" sz="1400" b="1" i="1" dirty="0" err="1">
                <a:solidFill>
                  <a:schemeClr val="tx1"/>
                </a:solidFill>
              </a:rPr>
              <a:t>to</a:t>
            </a:r>
            <a:r>
              <a:rPr lang="de-DE" sz="1400" b="1" i="1" dirty="0">
                <a:solidFill>
                  <a:schemeClr val="tx1"/>
                </a:solidFill>
              </a:rPr>
              <a:t> </a:t>
            </a:r>
            <a:r>
              <a:rPr lang="de-DE" sz="1400" b="1" i="1" dirty="0" err="1">
                <a:solidFill>
                  <a:schemeClr val="tx1"/>
                </a:solidFill>
              </a:rPr>
              <a:t>close</a:t>
            </a:r>
            <a:r>
              <a:rPr lang="de-DE" sz="1400" b="1" i="1" dirty="0">
                <a:solidFill>
                  <a:schemeClr val="tx1"/>
                </a:solidFill>
              </a:rPr>
              <a:t> IMP </a:t>
            </a:r>
            <a:r>
              <a:rPr lang="de-DE" sz="1400" b="1" i="1" dirty="0" err="1">
                <a:solidFill>
                  <a:schemeClr val="tx1"/>
                </a:solidFill>
              </a:rPr>
              <a:t>and</a:t>
            </a:r>
            <a:r>
              <a:rPr lang="de-DE" sz="1400" b="1" i="1" dirty="0">
                <a:solidFill>
                  <a:schemeClr val="tx1"/>
                </a:solidFill>
              </a:rPr>
              <a:t> open </a:t>
            </a:r>
            <a:r>
              <a:rPr lang="de-DE" sz="1400" b="1" i="1" dirty="0" err="1">
                <a:solidFill>
                  <a:schemeClr val="tx1"/>
                </a:solidFill>
              </a:rPr>
              <a:t>new</a:t>
            </a:r>
            <a:r>
              <a:rPr lang="de-DE" sz="1400" b="1" i="1" dirty="0">
                <a:solidFill>
                  <a:schemeClr val="tx1"/>
                </a:solidFill>
              </a:rPr>
              <a:t> IMP due </a:t>
            </a:r>
            <a:r>
              <a:rPr lang="de-DE" sz="1400" b="1" i="1" dirty="0" err="1">
                <a:solidFill>
                  <a:schemeClr val="tx1"/>
                </a:solidFill>
              </a:rPr>
              <a:t>to</a:t>
            </a:r>
            <a:r>
              <a:rPr lang="de-DE" sz="1400" b="1" i="1" dirty="0">
                <a:solidFill>
                  <a:schemeClr val="tx1"/>
                </a:solidFill>
              </a:rPr>
              <a:t> </a:t>
            </a:r>
            <a:r>
              <a:rPr lang="de-DE" sz="1400" b="1" i="1" dirty="0" err="1">
                <a:solidFill>
                  <a:schemeClr val="tx1"/>
                </a:solidFill>
              </a:rPr>
              <a:t>incident</a:t>
            </a:r>
            <a:r>
              <a:rPr lang="de-DE" sz="1400" b="1" i="1" dirty="0">
                <a:solidFill>
                  <a:schemeClr val="tx1"/>
                </a:solidFill>
              </a:rPr>
              <a:t> </a:t>
            </a:r>
            <a:r>
              <a:rPr lang="de-DE" sz="1400" b="1" i="1" dirty="0" err="1">
                <a:solidFill>
                  <a:schemeClr val="tx1"/>
                </a:solidFill>
              </a:rPr>
              <a:t>cause</a:t>
            </a:r>
            <a:r>
              <a:rPr lang="de-DE" sz="1400" b="1" i="1" dirty="0">
                <a:solidFill>
                  <a:schemeClr val="tx1"/>
                </a:solidFill>
              </a:rPr>
              <a:t> </a:t>
            </a:r>
            <a:r>
              <a:rPr lang="de-DE" sz="1400" b="1" i="1" dirty="0" err="1">
                <a:solidFill>
                  <a:schemeClr val="tx1"/>
                </a:solidFill>
              </a:rPr>
              <a:t>by</a:t>
            </a:r>
            <a:r>
              <a:rPr lang="de-DE" sz="1400" b="1" i="1" dirty="0">
                <a:solidFill>
                  <a:schemeClr val="tx1"/>
                </a:solidFill>
              </a:rPr>
              <a:t> different </a:t>
            </a:r>
            <a:r>
              <a:rPr lang="de-DE" sz="1400" b="1" i="1" dirty="0" err="1">
                <a:solidFill>
                  <a:schemeClr val="tx1"/>
                </a:solidFill>
              </a:rPr>
              <a:t>activator</a:t>
            </a:r>
            <a:endParaRPr lang="de-DE" sz="1400" b="1" i="1" dirty="0">
              <a:solidFill>
                <a:schemeClr val="tx1"/>
              </a:solidFill>
            </a:endParaRPr>
          </a:p>
        </p:txBody>
      </p:sp>
      <p:cxnSp>
        <p:nvCxnSpPr>
          <p:cNvPr id="13" name="Gerade Verbindung mit Pfeil 12"/>
          <p:cNvCxnSpPr/>
          <p:nvPr/>
        </p:nvCxnSpPr>
        <p:spPr>
          <a:xfrm flipH="1">
            <a:off x="2732567" y="5110714"/>
            <a:ext cx="116959" cy="20910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Rechteck 13"/>
          <p:cNvSpPr/>
          <p:nvPr/>
        </p:nvSpPr>
        <p:spPr>
          <a:xfrm>
            <a:off x="6177516" y="730101"/>
            <a:ext cx="2806996" cy="86832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de-DE" sz="1400" b="1" i="1" dirty="0">
                <a:solidFill>
                  <a:schemeClr val="tx1"/>
                </a:solidFill>
              </a:rPr>
              <a:t>The </a:t>
            </a:r>
            <a:r>
              <a:rPr lang="de-DE" sz="1400" b="1" i="1" dirty="0" err="1">
                <a:solidFill>
                  <a:schemeClr val="tx1"/>
                </a:solidFill>
              </a:rPr>
              <a:t>issue</a:t>
            </a:r>
            <a:r>
              <a:rPr lang="de-DE" sz="1400" b="1" i="1" dirty="0">
                <a:solidFill>
                  <a:schemeClr val="tx1"/>
                </a:solidFill>
              </a:rPr>
              <a:t> </a:t>
            </a:r>
            <a:r>
              <a:rPr lang="de-DE" sz="1400" b="1" i="1" dirty="0" err="1">
                <a:solidFill>
                  <a:schemeClr val="tx1"/>
                </a:solidFill>
              </a:rPr>
              <a:t>might</a:t>
            </a:r>
            <a:r>
              <a:rPr lang="de-DE" sz="1400" b="1" i="1" dirty="0">
                <a:solidFill>
                  <a:schemeClr val="tx1"/>
                </a:solidFill>
              </a:rPr>
              <a:t> </a:t>
            </a:r>
            <a:r>
              <a:rPr lang="de-DE" sz="1400" b="1" i="1" dirty="0" err="1">
                <a:solidFill>
                  <a:schemeClr val="tx1"/>
                </a:solidFill>
              </a:rPr>
              <a:t>be</a:t>
            </a:r>
            <a:r>
              <a:rPr lang="de-DE" sz="1400" b="1" i="1" dirty="0">
                <a:solidFill>
                  <a:schemeClr val="tx1"/>
                </a:solidFill>
              </a:rPr>
              <a:t> </a:t>
            </a:r>
            <a:r>
              <a:rPr lang="de-DE" sz="1400" b="1" i="1" dirty="0" err="1">
                <a:solidFill>
                  <a:schemeClr val="tx1"/>
                </a:solidFill>
              </a:rPr>
              <a:t>closed</a:t>
            </a:r>
            <a:r>
              <a:rPr lang="de-DE" sz="1400" b="1" i="1" dirty="0">
                <a:solidFill>
                  <a:schemeClr val="tx1"/>
                </a:solidFill>
              </a:rPr>
              <a:t> </a:t>
            </a:r>
            <a:r>
              <a:rPr lang="de-DE" sz="1400" b="1" i="1" dirty="0" err="1">
                <a:solidFill>
                  <a:schemeClr val="tx1"/>
                </a:solidFill>
              </a:rPr>
              <a:t>again</a:t>
            </a:r>
            <a:r>
              <a:rPr lang="de-DE" sz="1400" b="1" i="1" dirty="0">
                <a:solidFill>
                  <a:schemeClr val="tx1"/>
                </a:solidFill>
              </a:rPr>
              <a:t> </a:t>
            </a:r>
            <a:r>
              <a:rPr lang="de-DE" sz="1400" b="1" i="1" dirty="0" err="1">
                <a:solidFill>
                  <a:schemeClr val="tx1"/>
                </a:solidFill>
              </a:rPr>
              <a:t>before</a:t>
            </a:r>
            <a:r>
              <a:rPr lang="de-DE" sz="1400" b="1" i="1" dirty="0">
                <a:solidFill>
                  <a:schemeClr val="tx1"/>
                </a:solidFill>
              </a:rPr>
              <a:t> </a:t>
            </a:r>
            <a:r>
              <a:rPr lang="de-DE" sz="1400" b="1" i="1" dirty="0" err="1">
                <a:solidFill>
                  <a:schemeClr val="tx1"/>
                </a:solidFill>
              </a:rPr>
              <a:t>initiating</a:t>
            </a:r>
            <a:r>
              <a:rPr lang="de-DE" sz="1400" b="1" i="1" dirty="0">
                <a:solidFill>
                  <a:schemeClr val="tx1"/>
                </a:solidFill>
              </a:rPr>
              <a:t> an </a:t>
            </a:r>
            <a:r>
              <a:rPr lang="de-DE" sz="1400" b="1" i="1" dirty="0" err="1">
                <a:solidFill>
                  <a:schemeClr val="tx1"/>
                </a:solidFill>
              </a:rPr>
              <a:t>incident</a:t>
            </a:r>
            <a:r>
              <a:rPr lang="de-DE" sz="1400" b="1" i="1" dirty="0">
                <a:solidFill>
                  <a:schemeClr val="tx1"/>
                </a:solidFill>
              </a:rPr>
              <a:t> </a:t>
            </a:r>
            <a:r>
              <a:rPr lang="de-DE" sz="1400" b="1" i="1" dirty="0" err="1">
                <a:solidFill>
                  <a:schemeClr val="tx1"/>
                </a:solidFill>
              </a:rPr>
              <a:t>managment</a:t>
            </a:r>
            <a:r>
              <a:rPr lang="de-DE" sz="1400" b="1" i="1" dirty="0">
                <a:solidFill>
                  <a:schemeClr val="tx1"/>
                </a:solidFill>
              </a:rPr>
              <a:t> </a:t>
            </a:r>
            <a:r>
              <a:rPr lang="de-DE" sz="1400" b="1" i="1" dirty="0" err="1">
                <a:solidFill>
                  <a:schemeClr val="tx1"/>
                </a:solidFill>
              </a:rPr>
              <a:t>process</a:t>
            </a:r>
            <a:r>
              <a:rPr lang="de-DE" sz="1400" b="1" i="1" dirty="0">
                <a:solidFill>
                  <a:schemeClr val="tx1"/>
                </a:solidFill>
              </a:rPr>
              <a:t> </a:t>
            </a:r>
            <a:r>
              <a:rPr lang="de-DE" sz="1400" b="1" i="1" dirty="0" err="1">
                <a:solidFill>
                  <a:schemeClr val="tx1"/>
                </a:solidFill>
              </a:rPr>
              <a:t>if</a:t>
            </a:r>
            <a:r>
              <a:rPr lang="de-DE" sz="1400" b="1" i="1" dirty="0">
                <a:solidFill>
                  <a:schemeClr val="tx1"/>
                </a:solidFill>
              </a:rPr>
              <a:t> </a:t>
            </a:r>
            <a:r>
              <a:rPr lang="de-DE" sz="1400" b="1" i="1" dirty="0" err="1">
                <a:solidFill>
                  <a:schemeClr val="tx1"/>
                </a:solidFill>
              </a:rPr>
              <a:t>the</a:t>
            </a:r>
            <a:r>
              <a:rPr lang="de-DE" sz="1400" b="1" i="1" dirty="0">
                <a:solidFill>
                  <a:schemeClr val="tx1"/>
                </a:solidFill>
              </a:rPr>
              <a:t> </a:t>
            </a:r>
            <a:r>
              <a:rPr lang="de-DE" sz="1400" b="1" i="1" dirty="0" err="1">
                <a:solidFill>
                  <a:schemeClr val="tx1"/>
                </a:solidFill>
              </a:rPr>
              <a:t>performance</a:t>
            </a:r>
            <a:r>
              <a:rPr lang="de-DE" sz="1400" b="1" i="1" dirty="0">
                <a:solidFill>
                  <a:schemeClr val="tx1"/>
                </a:solidFill>
              </a:rPr>
              <a:t> </a:t>
            </a:r>
            <a:r>
              <a:rPr lang="de-DE" sz="1400" b="1" i="1" dirty="0" err="1">
                <a:solidFill>
                  <a:schemeClr val="tx1"/>
                </a:solidFill>
              </a:rPr>
              <a:t>improved</a:t>
            </a:r>
            <a:r>
              <a:rPr lang="de-DE" sz="1400" b="1" i="1" dirty="0">
                <a:solidFill>
                  <a:schemeClr val="tx1"/>
                </a:solidFill>
              </a:rPr>
              <a:t>.</a:t>
            </a:r>
          </a:p>
        </p:txBody>
      </p:sp>
      <p:cxnSp>
        <p:nvCxnSpPr>
          <p:cNvPr id="16" name="Gerade Verbindung mit Pfeil 15"/>
          <p:cNvCxnSpPr>
            <a:endCxn id="14" idx="1"/>
          </p:cNvCxnSpPr>
          <p:nvPr/>
        </p:nvCxnSpPr>
        <p:spPr>
          <a:xfrm flipV="1">
            <a:off x="5309191" y="1164265"/>
            <a:ext cx="868325" cy="43416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409068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514"/>
            <a:ext cx="8229600" cy="545169"/>
          </a:xfrm>
        </p:spPr>
        <p:txBody>
          <a:bodyPr>
            <a:normAutofit fontScale="90000"/>
          </a:bodyPr>
          <a:lstStyle/>
          <a:p>
            <a:r>
              <a:rPr lang="fr-CH" dirty="0"/>
              <a:t>Workflow of the System</a:t>
            </a:r>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992" y="810168"/>
            <a:ext cx="7094719" cy="554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ular Callout 4"/>
          <p:cNvSpPr/>
          <p:nvPr/>
        </p:nvSpPr>
        <p:spPr>
          <a:xfrm>
            <a:off x="128239" y="537208"/>
            <a:ext cx="1633525" cy="882154"/>
          </a:xfrm>
          <a:prstGeom prst="wedgeRectCallout">
            <a:avLst>
              <a:gd name="adj1" fmla="val 74377"/>
              <a:gd name="adj2" fmla="val 30191"/>
            </a:avLst>
          </a:prstGeom>
          <a:solidFill>
            <a:schemeClr val="accent1">
              <a:alpha val="2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sz="2000" dirty="0">
                <a:solidFill>
                  <a:srgbClr val="003399"/>
                </a:solidFill>
              </a:rPr>
              <a:t>All </a:t>
            </a:r>
            <a:r>
              <a:rPr lang="fr-CH" sz="2000" dirty="0" err="1">
                <a:solidFill>
                  <a:srgbClr val="003399"/>
                </a:solidFill>
              </a:rPr>
              <a:t>users</a:t>
            </a:r>
            <a:r>
              <a:rPr lang="fr-CH" sz="2000" dirty="0">
                <a:solidFill>
                  <a:srgbClr val="003399"/>
                </a:solidFill>
              </a:rPr>
              <a:t> </a:t>
            </a:r>
            <a:r>
              <a:rPr lang="fr-CH" sz="2000" dirty="0" err="1">
                <a:solidFill>
                  <a:srgbClr val="003399"/>
                </a:solidFill>
              </a:rPr>
              <a:t>can</a:t>
            </a:r>
            <a:r>
              <a:rPr lang="fr-CH" sz="2000" dirty="0">
                <a:solidFill>
                  <a:srgbClr val="003399"/>
                </a:solidFill>
              </a:rPr>
              <a:t> </a:t>
            </a:r>
            <a:r>
              <a:rPr lang="fr-CH" sz="2000" dirty="0" err="1">
                <a:solidFill>
                  <a:srgbClr val="003399"/>
                </a:solidFill>
              </a:rPr>
              <a:t>raise</a:t>
            </a:r>
            <a:r>
              <a:rPr lang="fr-CH" sz="2000" dirty="0">
                <a:solidFill>
                  <a:srgbClr val="003399"/>
                </a:solidFill>
              </a:rPr>
              <a:t> new issue/ticket</a:t>
            </a:r>
            <a:endParaRPr lang="en-US" sz="2000" dirty="0">
              <a:solidFill>
                <a:srgbClr val="003399"/>
              </a:solidFill>
            </a:endParaRPr>
          </a:p>
        </p:txBody>
      </p:sp>
      <p:sp>
        <p:nvSpPr>
          <p:cNvPr id="7" name="Rectangular Callout 6"/>
          <p:cNvSpPr/>
          <p:nvPr/>
        </p:nvSpPr>
        <p:spPr>
          <a:xfrm>
            <a:off x="2597342" y="676329"/>
            <a:ext cx="1985826" cy="754304"/>
          </a:xfrm>
          <a:prstGeom prst="wedgeRectCallout">
            <a:avLst>
              <a:gd name="adj1" fmla="val 48725"/>
              <a:gd name="adj2" fmla="val 72542"/>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a:solidFill>
                  <a:srgbClr val="003399"/>
                </a:solidFill>
              </a:rPr>
              <a:t>RWC </a:t>
            </a:r>
            <a:r>
              <a:rPr lang="fr-CH" dirty="0" err="1">
                <a:solidFill>
                  <a:srgbClr val="003399"/>
                </a:solidFill>
              </a:rPr>
              <a:t>will</a:t>
            </a:r>
            <a:r>
              <a:rPr lang="fr-CH" dirty="0">
                <a:solidFill>
                  <a:srgbClr val="003399"/>
                </a:solidFill>
              </a:rPr>
              <a:t> </a:t>
            </a:r>
            <a:r>
              <a:rPr lang="fr-CH" dirty="0" err="1">
                <a:solidFill>
                  <a:srgbClr val="003399"/>
                </a:solidFill>
              </a:rPr>
              <a:t>evaluate</a:t>
            </a:r>
            <a:r>
              <a:rPr lang="fr-CH" dirty="0">
                <a:solidFill>
                  <a:srgbClr val="003399"/>
                </a:solidFill>
              </a:rPr>
              <a:t> the issue</a:t>
            </a:r>
            <a:endParaRPr lang="en-US" dirty="0">
              <a:solidFill>
                <a:srgbClr val="003399"/>
              </a:solidFill>
            </a:endParaRPr>
          </a:p>
        </p:txBody>
      </p:sp>
      <p:sp>
        <p:nvSpPr>
          <p:cNvPr id="9" name="Rectangular Callout 8"/>
          <p:cNvSpPr/>
          <p:nvPr/>
        </p:nvSpPr>
        <p:spPr>
          <a:xfrm>
            <a:off x="5283094" y="704613"/>
            <a:ext cx="2417118" cy="598285"/>
          </a:xfrm>
          <a:prstGeom prst="wedgeRectCallout">
            <a:avLst>
              <a:gd name="adj1" fmla="val -35230"/>
              <a:gd name="adj2" fmla="val 127730"/>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a:solidFill>
                  <a:srgbClr val="003399"/>
                </a:solidFill>
              </a:rPr>
              <a:t>RWC close the ticket if the issue </a:t>
            </a:r>
            <a:r>
              <a:rPr lang="fr-CH" dirty="0" err="1">
                <a:solidFill>
                  <a:srgbClr val="003399"/>
                </a:solidFill>
              </a:rPr>
              <a:t>disappeared</a:t>
            </a:r>
            <a:endParaRPr lang="en-US" dirty="0">
              <a:solidFill>
                <a:srgbClr val="003399"/>
              </a:solidFill>
            </a:endParaRPr>
          </a:p>
        </p:txBody>
      </p:sp>
      <p:sp>
        <p:nvSpPr>
          <p:cNvPr id="8" name="Rectangular Callout 7"/>
          <p:cNvSpPr/>
          <p:nvPr/>
        </p:nvSpPr>
        <p:spPr>
          <a:xfrm>
            <a:off x="993408" y="2130644"/>
            <a:ext cx="2695901" cy="535157"/>
          </a:xfrm>
          <a:prstGeom prst="wedgeRectCallout">
            <a:avLst>
              <a:gd name="adj1" fmla="val 85644"/>
              <a:gd name="adj2" fmla="val 137591"/>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a:solidFill>
                  <a:srgbClr val="003399"/>
                </a:solidFill>
              </a:rPr>
              <a:t>RWC change </a:t>
            </a:r>
            <a:r>
              <a:rPr lang="fr-CH" dirty="0" err="1">
                <a:solidFill>
                  <a:srgbClr val="003399"/>
                </a:solidFill>
              </a:rPr>
              <a:t>status</a:t>
            </a:r>
            <a:r>
              <a:rPr lang="fr-CH" dirty="0">
                <a:solidFill>
                  <a:srgbClr val="003399"/>
                </a:solidFill>
              </a:rPr>
              <a:t> and </a:t>
            </a:r>
            <a:r>
              <a:rPr lang="fr-CH" dirty="0" err="1">
                <a:solidFill>
                  <a:srgbClr val="003399"/>
                </a:solidFill>
              </a:rPr>
              <a:t>wait</a:t>
            </a:r>
            <a:r>
              <a:rPr lang="fr-CH" dirty="0">
                <a:solidFill>
                  <a:srgbClr val="003399"/>
                </a:solidFill>
              </a:rPr>
              <a:t> for </a:t>
            </a:r>
            <a:r>
              <a:rPr lang="fr-CH" dirty="0" err="1">
                <a:solidFill>
                  <a:srgbClr val="003399"/>
                </a:solidFill>
              </a:rPr>
              <a:t>proposed</a:t>
            </a:r>
            <a:r>
              <a:rPr lang="fr-CH" dirty="0">
                <a:solidFill>
                  <a:srgbClr val="003399"/>
                </a:solidFill>
              </a:rPr>
              <a:t> solution</a:t>
            </a:r>
            <a:endParaRPr lang="en-US" dirty="0">
              <a:solidFill>
                <a:srgbClr val="003399"/>
              </a:solidFill>
            </a:endParaRPr>
          </a:p>
        </p:txBody>
      </p:sp>
      <p:sp>
        <p:nvSpPr>
          <p:cNvPr id="10" name="Rectangular Callout 9"/>
          <p:cNvSpPr/>
          <p:nvPr/>
        </p:nvSpPr>
        <p:spPr>
          <a:xfrm>
            <a:off x="118069" y="2761230"/>
            <a:ext cx="2925382" cy="768976"/>
          </a:xfrm>
          <a:prstGeom prst="wedgeRectCallout">
            <a:avLst>
              <a:gd name="adj1" fmla="val 60545"/>
              <a:gd name="adj2" fmla="val 84366"/>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a:solidFill>
                  <a:srgbClr val="003399"/>
                </a:solidFill>
              </a:rPr>
              <a:t>In </a:t>
            </a:r>
            <a:r>
              <a:rPr lang="fr-CH" dirty="0" err="1">
                <a:solidFill>
                  <a:srgbClr val="003399"/>
                </a:solidFill>
              </a:rPr>
              <a:t>some</a:t>
            </a:r>
            <a:r>
              <a:rPr lang="fr-CH" dirty="0">
                <a:solidFill>
                  <a:srgbClr val="003399"/>
                </a:solidFill>
              </a:rPr>
              <a:t> cases, RWC </a:t>
            </a:r>
            <a:r>
              <a:rPr lang="fr-CH" dirty="0" err="1">
                <a:solidFill>
                  <a:srgbClr val="003399"/>
                </a:solidFill>
              </a:rPr>
              <a:t>can</a:t>
            </a:r>
            <a:r>
              <a:rPr lang="fr-CH" dirty="0">
                <a:solidFill>
                  <a:srgbClr val="003399"/>
                </a:solidFill>
              </a:rPr>
              <a:t> </a:t>
            </a:r>
            <a:r>
              <a:rPr lang="fr-CH" dirty="0" err="1">
                <a:solidFill>
                  <a:srgbClr val="003399"/>
                </a:solidFill>
              </a:rPr>
              <a:t>escalate</a:t>
            </a:r>
            <a:r>
              <a:rPr lang="fr-CH" dirty="0">
                <a:solidFill>
                  <a:srgbClr val="003399"/>
                </a:solidFill>
              </a:rPr>
              <a:t> an incident, </a:t>
            </a:r>
            <a:r>
              <a:rPr lang="fr-CH" dirty="0" err="1">
                <a:solidFill>
                  <a:srgbClr val="003399"/>
                </a:solidFill>
              </a:rPr>
              <a:t>e.g</a:t>
            </a:r>
            <a:r>
              <a:rPr lang="fr-CH" dirty="0">
                <a:solidFill>
                  <a:srgbClr val="003399"/>
                </a:solidFill>
              </a:rPr>
              <a:t>. no </a:t>
            </a:r>
            <a:r>
              <a:rPr lang="fr-CH" dirty="0" err="1">
                <a:solidFill>
                  <a:srgbClr val="003399"/>
                </a:solidFill>
              </a:rPr>
              <a:t>response</a:t>
            </a:r>
            <a:r>
              <a:rPr lang="fr-CH" dirty="0">
                <a:solidFill>
                  <a:srgbClr val="003399"/>
                </a:solidFill>
              </a:rPr>
              <a:t> </a:t>
            </a:r>
            <a:r>
              <a:rPr lang="fr-CH" dirty="0" err="1">
                <a:solidFill>
                  <a:srgbClr val="003399"/>
                </a:solidFill>
              </a:rPr>
              <a:t>from</a:t>
            </a:r>
            <a:r>
              <a:rPr lang="fr-CH" dirty="0">
                <a:solidFill>
                  <a:srgbClr val="003399"/>
                </a:solidFill>
              </a:rPr>
              <a:t> NFP</a:t>
            </a:r>
            <a:endParaRPr lang="en-US" dirty="0">
              <a:solidFill>
                <a:srgbClr val="003399"/>
              </a:solidFill>
            </a:endParaRPr>
          </a:p>
        </p:txBody>
      </p:sp>
      <p:sp>
        <p:nvSpPr>
          <p:cNvPr id="11" name="Rectangular Callout 10"/>
          <p:cNvSpPr/>
          <p:nvPr/>
        </p:nvSpPr>
        <p:spPr>
          <a:xfrm>
            <a:off x="6421068" y="2926328"/>
            <a:ext cx="2599345" cy="603878"/>
          </a:xfrm>
          <a:prstGeom prst="wedgeRectCallout">
            <a:avLst>
              <a:gd name="adj1" fmla="val -82205"/>
              <a:gd name="adj2" fmla="val 91683"/>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a:solidFill>
                  <a:srgbClr val="003399"/>
                </a:solidFill>
              </a:rPr>
              <a:t>NFP proposes the solution</a:t>
            </a:r>
            <a:endParaRPr lang="en-US" dirty="0">
              <a:solidFill>
                <a:srgbClr val="003399"/>
              </a:solidFill>
            </a:endParaRPr>
          </a:p>
        </p:txBody>
      </p:sp>
      <p:sp>
        <p:nvSpPr>
          <p:cNvPr id="12" name="Rectangular Callout 11"/>
          <p:cNvSpPr/>
          <p:nvPr/>
        </p:nvSpPr>
        <p:spPr>
          <a:xfrm>
            <a:off x="129962" y="4663461"/>
            <a:ext cx="3515895" cy="587829"/>
          </a:xfrm>
          <a:prstGeom prst="wedgeRectCallout">
            <a:avLst>
              <a:gd name="adj1" fmla="val 57548"/>
              <a:gd name="adj2" fmla="val -7275"/>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a:solidFill>
                  <a:srgbClr val="003399"/>
                </a:solidFill>
              </a:rPr>
              <a:t>RWC put a ticket to </a:t>
            </a:r>
            <a:r>
              <a:rPr lang="fr-CH" dirty="0" err="1">
                <a:solidFill>
                  <a:srgbClr val="003399"/>
                </a:solidFill>
              </a:rPr>
              <a:t>won’t</a:t>
            </a:r>
            <a:r>
              <a:rPr lang="fr-CH" dirty="0">
                <a:solidFill>
                  <a:srgbClr val="003399"/>
                </a:solidFill>
              </a:rPr>
              <a:t> </a:t>
            </a:r>
            <a:r>
              <a:rPr lang="fr-CH" dirty="0" err="1">
                <a:solidFill>
                  <a:srgbClr val="003399"/>
                </a:solidFill>
              </a:rPr>
              <a:t>fix</a:t>
            </a:r>
            <a:r>
              <a:rPr lang="fr-CH" dirty="0">
                <a:solidFill>
                  <a:srgbClr val="003399"/>
                </a:solidFill>
              </a:rPr>
              <a:t> if </a:t>
            </a:r>
            <a:r>
              <a:rPr lang="fr-CH" dirty="0" err="1">
                <a:solidFill>
                  <a:srgbClr val="003399"/>
                </a:solidFill>
              </a:rPr>
              <a:t>any</a:t>
            </a:r>
            <a:r>
              <a:rPr lang="fr-CH" dirty="0">
                <a:solidFill>
                  <a:srgbClr val="003399"/>
                </a:solidFill>
              </a:rPr>
              <a:t> incident </a:t>
            </a:r>
            <a:r>
              <a:rPr lang="fr-CH" dirty="0" err="1">
                <a:solidFill>
                  <a:srgbClr val="003399"/>
                </a:solidFill>
              </a:rPr>
              <a:t>seems</a:t>
            </a:r>
            <a:r>
              <a:rPr lang="fr-CH" dirty="0">
                <a:solidFill>
                  <a:srgbClr val="003399"/>
                </a:solidFill>
              </a:rPr>
              <a:t> </a:t>
            </a:r>
            <a:r>
              <a:rPr lang="fr-CH" dirty="0" err="1">
                <a:solidFill>
                  <a:srgbClr val="003399"/>
                </a:solidFill>
              </a:rPr>
              <a:t>can</a:t>
            </a:r>
            <a:r>
              <a:rPr lang="fr-CH" dirty="0">
                <a:solidFill>
                  <a:srgbClr val="003399"/>
                </a:solidFill>
              </a:rPr>
              <a:t> not </a:t>
            </a:r>
            <a:r>
              <a:rPr lang="fr-CH" dirty="0" err="1">
                <a:solidFill>
                  <a:srgbClr val="003399"/>
                </a:solidFill>
              </a:rPr>
              <a:t>be</a:t>
            </a:r>
            <a:r>
              <a:rPr lang="fr-CH" dirty="0">
                <a:solidFill>
                  <a:srgbClr val="003399"/>
                </a:solidFill>
              </a:rPr>
              <a:t> </a:t>
            </a:r>
            <a:r>
              <a:rPr lang="fr-CH" dirty="0" err="1">
                <a:solidFill>
                  <a:srgbClr val="003399"/>
                </a:solidFill>
              </a:rPr>
              <a:t>resolved</a:t>
            </a:r>
            <a:endParaRPr lang="en-US" dirty="0">
              <a:solidFill>
                <a:srgbClr val="003399"/>
              </a:solidFill>
            </a:endParaRPr>
          </a:p>
        </p:txBody>
      </p:sp>
      <p:sp>
        <p:nvSpPr>
          <p:cNvPr id="13" name="Rectangular Callout 12"/>
          <p:cNvSpPr/>
          <p:nvPr/>
        </p:nvSpPr>
        <p:spPr>
          <a:xfrm>
            <a:off x="5118903" y="6341772"/>
            <a:ext cx="2687185" cy="516228"/>
          </a:xfrm>
          <a:prstGeom prst="wedgeRectCallout">
            <a:avLst>
              <a:gd name="adj1" fmla="val -18248"/>
              <a:gd name="adj2" fmla="val -99356"/>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a:solidFill>
                  <a:srgbClr val="003399"/>
                </a:solidFill>
              </a:rPr>
              <a:t>RWC close the ticket if incident has been </a:t>
            </a:r>
            <a:r>
              <a:rPr lang="fr-CH" dirty="0" err="1">
                <a:solidFill>
                  <a:srgbClr val="003399"/>
                </a:solidFill>
              </a:rPr>
              <a:t>resolved</a:t>
            </a:r>
            <a:endParaRPr lang="en-US" dirty="0">
              <a:solidFill>
                <a:srgbClr val="003399"/>
              </a:solidFill>
            </a:endParaRPr>
          </a:p>
        </p:txBody>
      </p:sp>
      <p:sp>
        <p:nvSpPr>
          <p:cNvPr id="14" name="Rectangular Callout 13"/>
          <p:cNvSpPr/>
          <p:nvPr/>
        </p:nvSpPr>
        <p:spPr>
          <a:xfrm>
            <a:off x="6435852" y="2194664"/>
            <a:ext cx="2569779" cy="624338"/>
          </a:xfrm>
          <a:prstGeom prst="wedgeRectCallout">
            <a:avLst>
              <a:gd name="adj1" fmla="val -98549"/>
              <a:gd name="adj2" fmla="val 21616"/>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a:solidFill>
                  <a:srgbClr val="003399"/>
                </a:solidFill>
              </a:rPr>
              <a:t>NFP </a:t>
            </a:r>
            <a:r>
              <a:rPr lang="fr-CH" dirty="0" err="1">
                <a:solidFill>
                  <a:srgbClr val="003399"/>
                </a:solidFill>
              </a:rPr>
              <a:t>receive</a:t>
            </a:r>
            <a:r>
              <a:rPr lang="fr-CH" dirty="0">
                <a:solidFill>
                  <a:srgbClr val="003399"/>
                </a:solidFill>
              </a:rPr>
              <a:t> the ticket and </a:t>
            </a:r>
            <a:r>
              <a:rPr lang="fr-CH" dirty="0" err="1">
                <a:solidFill>
                  <a:srgbClr val="003399"/>
                </a:solidFill>
              </a:rPr>
              <a:t>acknowledge</a:t>
            </a:r>
            <a:r>
              <a:rPr lang="fr-CH" dirty="0">
                <a:solidFill>
                  <a:srgbClr val="003399"/>
                </a:solidFill>
              </a:rPr>
              <a:t> </a:t>
            </a:r>
            <a:r>
              <a:rPr lang="fr-CH" dirty="0" err="1">
                <a:solidFill>
                  <a:srgbClr val="003399"/>
                </a:solidFill>
              </a:rPr>
              <a:t>that</a:t>
            </a:r>
            <a:endParaRPr lang="en-US" dirty="0">
              <a:solidFill>
                <a:srgbClr val="003399"/>
              </a:solidFill>
            </a:endParaRPr>
          </a:p>
        </p:txBody>
      </p:sp>
      <p:sp>
        <p:nvSpPr>
          <p:cNvPr id="15" name="Rectangular Callout 14"/>
          <p:cNvSpPr/>
          <p:nvPr/>
        </p:nvSpPr>
        <p:spPr>
          <a:xfrm>
            <a:off x="118069" y="3977677"/>
            <a:ext cx="3472186" cy="641184"/>
          </a:xfrm>
          <a:prstGeom prst="wedgeRectCallout">
            <a:avLst>
              <a:gd name="adj1" fmla="val 78996"/>
              <a:gd name="adj2" fmla="val -32012"/>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a:solidFill>
                  <a:srgbClr val="003399"/>
                </a:solidFill>
              </a:rPr>
              <a:t>RWC </a:t>
            </a:r>
            <a:r>
              <a:rPr lang="fr-CH" dirty="0" err="1">
                <a:solidFill>
                  <a:srgbClr val="003399"/>
                </a:solidFill>
              </a:rPr>
              <a:t>validates</a:t>
            </a:r>
            <a:r>
              <a:rPr lang="fr-CH" dirty="0">
                <a:solidFill>
                  <a:srgbClr val="003399"/>
                </a:solidFill>
              </a:rPr>
              <a:t> the NFP </a:t>
            </a:r>
            <a:r>
              <a:rPr lang="fr-CH" dirty="0" err="1">
                <a:solidFill>
                  <a:srgbClr val="003399"/>
                </a:solidFill>
              </a:rPr>
              <a:t>proposal</a:t>
            </a:r>
            <a:r>
              <a:rPr lang="fr-CH" dirty="0">
                <a:solidFill>
                  <a:srgbClr val="003399"/>
                </a:solidFill>
              </a:rPr>
              <a:t> and updates the </a:t>
            </a:r>
            <a:r>
              <a:rPr lang="fr-CH" dirty="0" err="1">
                <a:solidFill>
                  <a:srgbClr val="003399"/>
                </a:solidFill>
              </a:rPr>
              <a:t>status</a:t>
            </a:r>
            <a:endParaRPr lang="en-US" dirty="0">
              <a:solidFill>
                <a:srgbClr val="003399"/>
              </a:solidFill>
            </a:endParaRPr>
          </a:p>
        </p:txBody>
      </p:sp>
      <p:sp>
        <p:nvSpPr>
          <p:cNvPr id="16" name="Rectangular Callout 15"/>
          <p:cNvSpPr/>
          <p:nvPr/>
        </p:nvSpPr>
        <p:spPr>
          <a:xfrm>
            <a:off x="6421067" y="3675738"/>
            <a:ext cx="2599345" cy="603878"/>
          </a:xfrm>
          <a:prstGeom prst="wedgeRectCallout">
            <a:avLst>
              <a:gd name="adj1" fmla="val -93249"/>
              <a:gd name="adj2" fmla="val 145114"/>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a:solidFill>
                  <a:srgbClr val="003399"/>
                </a:solidFill>
              </a:rPr>
              <a:t>NFP </a:t>
            </a:r>
            <a:r>
              <a:rPr lang="fr-CH" dirty="0" err="1">
                <a:solidFill>
                  <a:srgbClr val="003399"/>
                </a:solidFill>
              </a:rPr>
              <a:t>provides</a:t>
            </a:r>
            <a:r>
              <a:rPr lang="fr-CH" dirty="0">
                <a:solidFill>
                  <a:srgbClr val="003399"/>
                </a:solidFill>
              </a:rPr>
              <a:t> </a:t>
            </a:r>
            <a:r>
              <a:rPr lang="fr-CH" dirty="0" err="1">
                <a:solidFill>
                  <a:srgbClr val="003399"/>
                </a:solidFill>
              </a:rPr>
              <a:t>regular</a:t>
            </a:r>
            <a:r>
              <a:rPr lang="fr-CH" dirty="0">
                <a:solidFill>
                  <a:srgbClr val="003399"/>
                </a:solidFill>
              </a:rPr>
              <a:t> updates</a:t>
            </a:r>
            <a:endParaRPr lang="en-US" dirty="0">
              <a:solidFill>
                <a:srgbClr val="003399"/>
              </a:solidFill>
            </a:endParaRPr>
          </a:p>
        </p:txBody>
      </p:sp>
      <p:sp>
        <p:nvSpPr>
          <p:cNvPr id="17" name="Rectangular Callout 15"/>
          <p:cNvSpPr/>
          <p:nvPr/>
        </p:nvSpPr>
        <p:spPr>
          <a:xfrm>
            <a:off x="6414012" y="4279616"/>
            <a:ext cx="2599345" cy="603878"/>
          </a:xfrm>
          <a:prstGeom prst="wedgeRectCallout">
            <a:avLst>
              <a:gd name="adj1" fmla="val -92129"/>
              <a:gd name="adj2" fmla="val 46312"/>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a:solidFill>
                  <a:srgbClr val="003399"/>
                </a:solidFill>
              </a:rPr>
              <a:t>NFP </a:t>
            </a:r>
            <a:r>
              <a:rPr lang="fr-CH" dirty="0" err="1">
                <a:solidFill>
                  <a:srgbClr val="003399"/>
                </a:solidFill>
              </a:rPr>
              <a:t>informs</a:t>
            </a:r>
            <a:r>
              <a:rPr lang="fr-CH" dirty="0">
                <a:solidFill>
                  <a:srgbClr val="003399"/>
                </a:solidFill>
              </a:rPr>
              <a:t> RWC about the incident rectification</a:t>
            </a:r>
            <a:endParaRPr lang="en-US" dirty="0">
              <a:solidFill>
                <a:srgbClr val="003399"/>
              </a:solidFill>
            </a:endParaRPr>
          </a:p>
        </p:txBody>
      </p:sp>
      <p:sp>
        <p:nvSpPr>
          <p:cNvPr id="18" name="Rectangular Callout 12"/>
          <p:cNvSpPr/>
          <p:nvPr/>
        </p:nvSpPr>
        <p:spPr>
          <a:xfrm>
            <a:off x="2103478" y="6341772"/>
            <a:ext cx="2728247" cy="479699"/>
          </a:xfrm>
          <a:prstGeom prst="wedgeRectCallout">
            <a:avLst>
              <a:gd name="adj1" fmla="val 43145"/>
              <a:gd name="adj2" fmla="val -252347"/>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a:solidFill>
                  <a:srgbClr val="003399"/>
                </a:solidFill>
              </a:rPr>
              <a:t>RWC to </a:t>
            </a:r>
            <a:r>
              <a:rPr lang="fr-CH" dirty="0" err="1">
                <a:solidFill>
                  <a:srgbClr val="003399"/>
                </a:solidFill>
              </a:rPr>
              <a:t>confirm</a:t>
            </a:r>
            <a:r>
              <a:rPr lang="fr-CH" dirty="0">
                <a:solidFill>
                  <a:srgbClr val="003399"/>
                </a:solidFill>
              </a:rPr>
              <a:t> </a:t>
            </a:r>
            <a:r>
              <a:rPr lang="fr-CH" dirty="0" err="1">
                <a:solidFill>
                  <a:srgbClr val="003399"/>
                </a:solidFill>
              </a:rPr>
              <a:t>that</a:t>
            </a:r>
            <a:r>
              <a:rPr lang="fr-CH" dirty="0">
                <a:solidFill>
                  <a:srgbClr val="003399"/>
                </a:solidFill>
              </a:rPr>
              <a:t> incident has been </a:t>
            </a:r>
            <a:r>
              <a:rPr lang="fr-CH" dirty="0" err="1">
                <a:solidFill>
                  <a:srgbClr val="003399"/>
                </a:solidFill>
              </a:rPr>
              <a:t>resolved</a:t>
            </a:r>
            <a:endParaRPr lang="en-US" dirty="0">
              <a:solidFill>
                <a:srgbClr val="003399"/>
              </a:solidFill>
            </a:endParaRPr>
          </a:p>
        </p:txBody>
      </p:sp>
      <p:sp>
        <p:nvSpPr>
          <p:cNvPr id="19" name="Rectangular Callout 6"/>
          <p:cNvSpPr/>
          <p:nvPr/>
        </p:nvSpPr>
        <p:spPr>
          <a:xfrm>
            <a:off x="6462495" y="1557398"/>
            <a:ext cx="2569779" cy="550722"/>
          </a:xfrm>
          <a:prstGeom prst="wedgeRectCallout">
            <a:avLst>
              <a:gd name="adj1" fmla="val -118429"/>
              <a:gd name="adj2" fmla="val 77968"/>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a:solidFill>
                  <a:srgbClr val="003399"/>
                </a:solidFill>
              </a:rPr>
              <a:t>RWC </a:t>
            </a:r>
            <a:r>
              <a:rPr lang="fr-CH" dirty="0" err="1">
                <a:solidFill>
                  <a:srgbClr val="003399"/>
                </a:solidFill>
              </a:rPr>
              <a:t>decide</a:t>
            </a:r>
            <a:r>
              <a:rPr lang="fr-CH" dirty="0">
                <a:solidFill>
                  <a:srgbClr val="003399"/>
                </a:solidFill>
              </a:rPr>
              <a:t> to </a:t>
            </a:r>
            <a:r>
              <a:rPr lang="fr-CH" dirty="0" err="1">
                <a:solidFill>
                  <a:srgbClr val="003399"/>
                </a:solidFill>
              </a:rPr>
              <a:t>raise</a:t>
            </a:r>
            <a:r>
              <a:rPr lang="fr-CH" dirty="0">
                <a:solidFill>
                  <a:srgbClr val="003399"/>
                </a:solidFill>
              </a:rPr>
              <a:t> an incident</a:t>
            </a:r>
            <a:endParaRPr lang="en-US" dirty="0">
              <a:solidFill>
                <a:srgbClr val="003399"/>
              </a:solidFill>
            </a:endParaRPr>
          </a:p>
        </p:txBody>
      </p:sp>
      <p:sp>
        <p:nvSpPr>
          <p:cNvPr id="20" name="Rectangular Callout 15"/>
          <p:cNvSpPr/>
          <p:nvPr/>
        </p:nvSpPr>
        <p:spPr>
          <a:xfrm>
            <a:off x="6462495" y="5017591"/>
            <a:ext cx="2599345" cy="603878"/>
          </a:xfrm>
          <a:prstGeom prst="wedgeRectCallout">
            <a:avLst>
              <a:gd name="adj1" fmla="val -11722"/>
              <a:gd name="adj2" fmla="val 75810"/>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a:solidFill>
                  <a:srgbClr val="003399"/>
                </a:solidFill>
              </a:rPr>
              <a:t>RWC </a:t>
            </a:r>
            <a:r>
              <a:rPr lang="fr-CH" dirty="0" err="1">
                <a:solidFill>
                  <a:srgbClr val="003399"/>
                </a:solidFill>
              </a:rPr>
              <a:t>can</a:t>
            </a:r>
            <a:r>
              <a:rPr lang="fr-CH" dirty="0">
                <a:solidFill>
                  <a:srgbClr val="003399"/>
                </a:solidFill>
              </a:rPr>
              <a:t> </a:t>
            </a:r>
            <a:r>
              <a:rPr lang="fr-CH" dirty="0" err="1">
                <a:solidFill>
                  <a:srgbClr val="003399"/>
                </a:solidFill>
              </a:rPr>
              <a:t>reopen</a:t>
            </a:r>
            <a:r>
              <a:rPr lang="fr-CH" dirty="0">
                <a:solidFill>
                  <a:srgbClr val="003399"/>
                </a:solidFill>
              </a:rPr>
              <a:t> a </a:t>
            </a:r>
            <a:r>
              <a:rPr lang="fr-CH" dirty="0" err="1">
                <a:solidFill>
                  <a:srgbClr val="003399"/>
                </a:solidFill>
              </a:rPr>
              <a:t>closed</a:t>
            </a:r>
            <a:r>
              <a:rPr lang="fr-CH" dirty="0">
                <a:solidFill>
                  <a:srgbClr val="003399"/>
                </a:solidFill>
              </a:rPr>
              <a:t> ticket</a:t>
            </a:r>
            <a:endParaRPr lang="en-US" dirty="0">
              <a:solidFill>
                <a:srgbClr val="003399"/>
              </a:solidFill>
            </a:endParaRPr>
          </a:p>
        </p:txBody>
      </p:sp>
      <p:sp>
        <p:nvSpPr>
          <p:cNvPr id="21" name="Rectangular Callout 20"/>
          <p:cNvSpPr/>
          <p:nvPr/>
        </p:nvSpPr>
        <p:spPr>
          <a:xfrm>
            <a:off x="129962" y="5292235"/>
            <a:ext cx="3909775" cy="603598"/>
          </a:xfrm>
          <a:prstGeom prst="wedgeRectCallout">
            <a:avLst>
              <a:gd name="adj1" fmla="val 4654"/>
              <a:gd name="adj2" fmla="val 71329"/>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a:solidFill>
                  <a:srgbClr val="003399"/>
                </a:solidFill>
              </a:rPr>
              <a:t>RWC put back a ticket </a:t>
            </a:r>
            <a:r>
              <a:rPr lang="fr-CH" dirty="0" err="1">
                <a:solidFill>
                  <a:srgbClr val="003399"/>
                </a:solidFill>
              </a:rPr>
              <a:t>from</a:t>
            </a:r>
            <a:r>
              <a:rPr lang="fr-CH" dirty="0">
                <a:solidFill>
                  <a:srgbClr val="003399"/>
                </a:solidFill>
              </a:rPr>
              <a:t> </a:t>
            </a:r>
            <a:r>
              <a:rPr lang="fr-CH" dirty="0" err="1">
                <a:solidFill>
                  <a:srgbClr val="003399"/>
                </a:solidFill>
              </a:rPr>
              <a:t>wo’t</a:t>
            </a:r>
            <a:r>
              <a:rPr lang="fr-CH" dirty="0">
                <a:solidFill>
                  <a:srgbClr val="003399"/>
                </a:solidFill>
              </a:rPr>
              <a:t> </a:t>
            </a:r>
            <a:r>
              <a:rPr lang="fr-CH" dirty="0" err="1">
                <a:solidFill>
                  <a:srgbClr val="003399"/>
                </a:solidFill>
              </a:rPr>
              <a:t>fix</a:t>
            </a:r>
            <a:r>
              <a:rPr lang="fr-CH" dirty="0">
                <a:solidFill>
                  <a:srgbClr val="003399"/>
                </a:solidFill>
              </a:rPr>
              <a:t> to in </a:t>
            </a:r>
            <a:r>
              <a:rPr lang="fr-CH" dirty="0" err="1">
                <a:solidFill>
                  <a:srgbClr val="003399"/>
                </a:solidFill>
              </a:rPr>
              <a:t>progress</a:t>
            </a:r>
            <a:r>
              <a:rPr lang="fr-CH" dirty="0">
                <a:solidFill>
                  <a:srgbClr val="003399"/>
                </a:solidFill>
              </a:rPr>
              <a:t> if a </a:t>
            </a:r>
            <a:r>
              <a:rPr lang="fr-CH" dirty="0" err="1">
                <a:solidFill>
                  <a:srgbClr val="003399"/>
                </a:solidFill>
              </a:rPr>
              <a:t>resolve</a:t>
            </a:r>
            <a:r>
              <a:rPr lang="fr-CH" dirty="0">
                <a:solidFill>
                  <a:srgbClr val="003399"/>
                </a:solidFill>
              </a:rPr>
              <a:t> action </a:t>
            </a:r>
            <a:r>
              <a:rPr lang="fr-CH" dirty="0" err="1">
                <a:solidFill>
                  <a:srgbClr val="003399"/>
                </a:solidFill>
              </a:rPr>
              <a:t>identified</a:t>
            </a:r>
            <a:endParaRPr lang="en-US" dirty="0">
              <a:solidFill>
                <a:srgbClr val="003399"/>
              </a:solidFill>
            </a:endParaRPr>
          </a:p>
        </p:txBody>
      </p:sp>
    </p:spTree>
    <p:extLst>
      <p:ext uri="{BB962C8B-B14F-4D97-AF65-F5344CB8AC3E}">
        <p14:creationId xmlns:p14="http://schemas.microsoft.com/office/powerpoint/2010/main" val="25907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8"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rmAutofit fontScale="90000"/>
          </a:bodyPr>
          <a:lstStyle/>
          <a:p>
            <a:r>
              <a:rPr lang="fr-CH" dirty="0" err="1"/>
              <a:t>Users</a:t>
            </a:r>
            <a:r>
              <a:rPr lang="fr-CH" dirty="0"/>
              <a:t> </a:t>
            </a:r>
            <a:r>
              <a:rPr lang="fr-CH" dirty="0" err="1"/>
              <a:t>role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9192606"/>
              </p:ext>
            </p:extLst>
          </p:nvPr>
        </p:nvGraphicFramePr>
        <p:xfrm>
          <a:off x="251520" y="1124744"/>
          <a:ext cx="8712968"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txBox="1">
            <a:spLocks/>
          </p:cNvSpPr>
          <p:nvPr/>
        </p:nvSpPr>
        <p:spPr>
          <a:xfrm>
            <a:off x="395536" y="1060272"/>
            <a:ext cx="2304256" cy="7200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3200" dirty="0" err="1"/>
              <a:t>RWCs</a:t>
            </a:r>
            <a:endParaRPr lang="en-US" sz="3200" dirty="0"/>
          </a:p>
        </p:txBody>
      </p:sp>
      <p:grpSp>
        <p:nvGrpSpPr>
          <p:cNvPr id="6" name="Group 5"/>
          <p:cNvGrpSpPr/>
          <p:nvPr/>
        </p:nvGrpSpPr>
        <p:grpSpPr>
          <a:xfrm>
            <a:off x="3279030" y="2743203"/>
            <a:ext cx="2673473" cy="1026140"/>
            <a:chOff x="72000" y="792087"/>
            <a:chExt cx="2526132" cy="1638152"/>
          </a:xfrm>
        </p:grpSpPr>
        <p:sp>
          <p:nvSpPr>
            <p:cNvPr id="7" name="Rounded Rectangle 6"/>
            <p:cNvSpPr/>
            <p:nvPr/>
          </p:nvSpPr>
          <p:spPr>
            <a:xfrm>
              <a:off x="72000" y="792087"/>
              <a:ext cx="2526132" cy="163815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p:nvPr/>
          </p:nvSpPr>
          <p:spPr>
            <a:xfrm>
              <a:off x="92506" y="795824"/>
              <a:ext cx="2430172" cy="15421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defTabSz="889000">
                <a:lnSpc>
                  <a:spcPct val="90000"/>
                </a:lnSpc>
                <a:spcBef>
                  <a:spcPct val="0"/>
                </a:spcBef>
                <a:spcAft>
                  <a:spcPct val="35000"/>
                </a:spcAft>
              </a:pPr>
              <a:endParaRPr lang="fr-CH" sz="2000" b="1" kern="1200" dirty="0"/>
            </a:p>
            <a:p>
              <a:pPr lvl="0" defTabSz="889000">
                <a:lnSpc>
                  <a:spcPct val="90000"/>
                </a:lnSpc>
                <a:spcBef>
                  <a:spcPct val="0"/>
                </a:spcBef>
                <a:spcAft>
                  <a:spcPct val="35000"/>
                </a:spcAft>
              </a:pPr>
              <a:r>
                <a:rPr lang="fr-CH" b="1" kern="1200" dirty="0"/>
                <a:t>Propose </a:t>
              </a:r>
              <a:r>
                <a:rPr lang="fr-CH" b="1" kern="1200" dirty="0" err="1"/>
                <a:t>resolve</a:t>
              </a:r>
              <a:r>
                <a:rPr lang="fr-CH" b="1" kern="1200" dirty="0"/>
                <a:t> actions </a:t>
              </a:r>
              <a:r>
                <a:rPr lang="fr-CH" b="1" kern="1200" dirty="0" err="1"/>
                <a:t>through</a:t>
              </a:r>
              <a:r>
                <a:rPr lang="fr-CH" b="1" kern="1200" dirty="0"/>
                <a:t> </a:t>
              </a:r>
              <a:r>
                <a:rPr lang="fr-CH" b="1" kern="1200" dirty="0" err="1"/>
                <a:t>comments</a:t>
              </a:r>
              <a:endParaRPr lang="fr-CH" kern="1200" dirty="0"/>
            </a:p>
            <a:p>
              <a:pPr lvl="0" defTabSz="889000">
                <a:lnSpc>
                  <a:spcPct val="90000"/>
                </a:lnSpc>
                <a:spcBef>
                  <a:spcPct val="0"/>
                </a:spcBef>
                <a:spcAft>
                  <a:spcPct val="35000"/>
                </a:spcAft>
              </a:pPr>
              <a:endParaRPr lang="en-US" sz="1200" kern="1200" dirty="0"/>
            </a:p>
          </p:txBody>
        </p:sp>
      </p:grpSp>
      <p:grpSp>
        <p:nvGrpSpPr>
          <p:cNvPr id="9" name="Group 8"/>
          <p:cNvGrpSpPr/>
          <p:nvPr/>
        </p:nvGrpSpPr>
        <p:grpSpPr>
          <a:xfrm>
            <a:off x="6241200" y="1881507"/>
            <a:ext cx="2664296" cy="607162"/>
            <a:chOff x="72000" y="792087"/>
            <a:chExt cx="2526132" cy="1638152"/>
          </a:xfrm>
        </p:grpSpPr>
        <p:sp>
          <p:nvSpPr>
            <p:cNvPr id="10" name="Rounded Rectangle 9"/>
            <p:cNvSpPr/>
            <p:nvPr/>
          </p:nvSpPr>
          <p:spPr>
            <a:xfrm>
              <a:off x="72000" y="792087"/>
              <a:ext cx="2526132" cy="163815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ounded Rectangle 4"/>
            <p:cNvSpPr/>
            <p:nvPr/>
          </p:nvSpPr>
          <p:spPr>
            <a:xfrm>
              <a:off x="119980" y="840067"/>
              <a:ext cx="2430172" cy="15421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lgn="just" defTabSz="889000">
                <a:lnSpc>
                  <a:spcPct val="90000"/>
                </a:lnSpc>
                <a:spcBef>
                  <a:spcPct val="0"/>
                </a:spcBef>
                <a:spcAft>
                  <a:spcPct val="35000"/>
                </a:spcAft>
              </a:pPr>
              <a:endParaRPr lang="fr-CH" sz="2000" b="1" kern="1200" dirty="0"/>
            </a:p>
            <a:p>
              <a:pPr lvl="0" algn="just" defTabSz="889000">
                <a:lnSpc>
                  <a:spcPct val="90000"/>
                </a:lnSpc>
                <a:spcBef>
                  <a:spcPct val="0"/>
                </a:spcBef>
                <a:spcAft>
                  <a:spcPct val="35000"/>
                </a:spcAft>
              </a:pPr>
              <a:r>
                <a:rPr lang="fr-CH" sz="2000" b="1" dirty="0"/>
                <a:t>Issue new ticket</a:t>
              </a:r>
              <a:endParaRPr lang="fr-CH" sz="2000" dirty="0"/>
            </a:p>
            <a:p>
              <a:pPr lvl="0" algn="ctr" defTabSz="889000">
                <a:lnSpc>
                  <a:spcPct val="90000"/>
                </a:lnSpc>
                <a:spcBef>
                  <a:spcPct val="0"/>
                </a:spcBef>
                <a:spcAft>
                  <a:spcPct val="35000"/>
                </a:spcAft>
              </a:pPr>
              <a:endParaRPr lang="en-US" sz="1200" kern="1200" dirty="0"/>
            </a:p>
          </p:txBody>
        </p:sp>
      </p:grpSp>
      <p:sp>
        <p:nvSpPr>
          <p:cNvPr id="12" name="Title 1"/>
          <p:cNvSpPr txBox="1">
            <a:spLocks/>
          </p:cNvSpPr>
          <p:nvPr/>
        </p:nvSpPr>
        <p:spPr>
          <a:xfrm>
            <a:off x="3429896" y="1226248"/>
            <a:ext cx="2304256"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2400" dirty="0"/>
              <a:t>WDQMS </a:t>
            </a:r>
            <a:r>
              <a:rPr lang="fr-CH" sz="2400" dirty="0" err="1"/>
              <a:t>NFPs</a:t>
            </a:r>
            <a:r>
              <a:rPr lang="fr-CH" sz="2400" dirty="0"/>
              <a:t> (</a:t>
            </a:r>
            <a:r>
              <a:rPr lang="fr-CH" sz="2400" dirty="0" err="1"/>
              <a:t>Members</a:t>
            </a:r>
            <a:r>
              <a:rPr lang="fr-CH" sz="2400" dirty="0"/>
              <a:t>)</a:t>
            </a:r>
            <a:endParaRPr lang="en-US" sz="2400" dirty="0"/>
          </a:p>
        </p:txBody>
      </p:sp>
      <p:sp>
        <p:nvSpPr>
          <p:cNvPr id="13" name="Title 1"/>
          <p:cNvSpPr txBox="1">
            <a:spLocks/>
          </p:cNvSpPr>
          <p:nvPr/>
        </p:nvSpPr>
        <p:spPr>
          <a:xfrm>
            <a:off x="6411130" y="1226248"/>
            <a:ext cx="2304256"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2400" dirty="0"/>
              <a:t>Monitoring Centres</a:t>
            </a:r>
            <a:endParaRPr lang="en-US" sz="2400" dirty="0"/>
          </a:p>
        </p:txBody>
      </p:sp>
      <p:grpSp>
        <p:nvGrpSpPr>
          <p:cNvPr id="17" name="Group 16"/>
          <p:cNvGrpSpPr/>
          <p:nvPr/>
        </p:nvGrpSpPr>
        <p:grpSpPr>
          <a:xfrm>
            <a:off x="3257501" y="3803378"/>
            <a:ext cx="2673472" cy="1071615"/>
            <a:chOff x="72000" y="2697735"/>
            <a:chExt cx="2540247" cy="692890"/>
          </a:xfrm>
        </p:grpSpPr>
        <p:sp>
          <p:nvSpPr>
            <p:cNvPr id="18" name="Rounded Rectangle 17"/>
            <p:cNvSpPr/>
            <p:nvPr/>
          </p:nvSpPr>
          <p:spPr>
            <a:xfrm>
              <a:off x="72000" y="2697735"/>
              <a:ext cx="2540247" cy="69289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ounded Rectangle 4"/>
            <p:cNvSpPr/>
            <p:nvPr/>
          </p:nvSpPr>
          <p:spPr>
            <a:xfrm>
              <a:off x="92294" y="2718029"/>
              <a:ext cx="2499659" cy="6523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45720" rIns="60960" bIns="45720" numCol="1" spcCol="1270" anchor="ctr" anchorCtr="0">
              <a:noAutofit/>
            </a:bodyPr>
            <a:lstStyle/>
            <a:p>
              <a:pPr lvl="0" algn="just" defTabSz="1066800">
                <a:lnSpc>
                  <a:spcPct val="90000"/>
                </a:lnSpc>
                <a:spcBef>
                  <a:spcPct val="0"/>
                </a:spcBef>
                <a:spcAft>
                  <a:spcPct val="35000"/>
                </a:spcAft>
              </a:pPr>
              <a:r>
                <a:rPr lang="fr-CH" sz="2000" b="1" kern="1200" dirty="0" err="1"/>
                <a:t>Add</a:t>
              </a:r>
              <a:r>
                <a:rPr lang="fr-CH" sz="2000" b="1" kern="1200" dirty="0"/>
                <a:t> </a:t>
              </a:r>
              <a:r>
                <a:rPr lang="fr-CH" sz="2000" b="1" kern="1200" dirty="0" err="1"/>
                <a:t>comments</a:t>
              </a:r>
              <a:r>
                <a:rPr lang="fr-CH" sz="2000" b="1" kern="1200" dirty="0"/>
                <a:t> to the ticket, as </a:t>
              </a:r>
              <a:r>
                <a:rPr lang="fr-CH" sz="2000" b="1" kern="1200" dirty="0" err="1"/>
                <a:t>necessary</a:t>
              </a:r>
              <a:endParaRPr lang="en-US" sz="2000" kern="1200" dirty="0"/>
            </a:p>
          </p:txBody>
        </p:sp>
      </p:grpSp>
      <p:grpSp>
        <p:nvGrpSpPr>
          <p:cNvPr id="29" name="Group 28"/>
          <p:cNvGrpSpPr/>
          <p:nvPr/>
        </p:nvGrpSpPr>
        <p:grpSpPr>
          <a:xfrm>
            <a:off x="6248571" y="2641313"/>
            <a:ext cx="2695003" cy="1162065"/>
            <a:chOff x="72000" y="2697735"/>
            <a:chExt cx="2540247" cy="692890"/>
          </a:xfrm>
        </p:grpSpPr>
        <p:sp>
          <p:nvSpPr>
            <p:cNvPr id="30" name="Rounded Rectangle 29"/>
            <p:cNvSpPr/>
            <p:nvPr/>
          </p:nvSpPr>
          <p:spPr>
            <a:xfrm>
              <a:off x="72000" y="2697735"/>
              <a:ext cx="2540247" cy="69289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ounded Rectangle 4"/>
            <p:cNvSpPr/>
            <p:nvPr/>
          </p:nvSpPr>
          <p:spPr>
            <a:xfrm>
              <a:off x="92294" y="2718029"/>
              <a:ext cx="2499659" cy="6523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45720" rIns="60960" bIns="45720" numCol="1" spcCol="1270" anchor="ctr" anchorCtr="0">
              <a:noAutofit/>
            </a:bodyPr>
            <a:lstStyle/>
            <a:p>
              <a:pPr lvl="0" algn="just" defTabSz="1066800">
                <a:lnSpc>
                  <a:spcPct val="90000"/>
                </a:lnSpc>
                <a:spcBef>
                  <a:spcPct val="0"/>
                </a:spcBef>
                <a:spcAft>
                  <a:spcPct val="35000"/>
                </a:spcAft>
              </a:pPr>
              <a:r>
                <a:rPr lang="fr-CH" sz="2000" b="1" dirty="0" err="1"/>
                <a:t>Add</a:t>
              </a:r>
              <a:r>
                <a:rPr lang="fr-CH" sz="2000" b="1" dirty="0"/>
                <a:t> </a:t>
              </a:r>
              <a:r>
                <a:rPr lang="fr-CH" sz="2000" b="1" dirty="0" err="1"/>
                <a:t>comments</a:t>
              </a:r>
              <a:r>
                <a:rPr lang="fr-CH" sz="2000" b="1" dirty="0"/>
                <a:t> to the ticket, as </a:t>
              </a:r>
              <a:r>
                <a:rPr lang="fr-CH" sz="2000" b="1" dirty="0" err="1"/>
                <a:t>necessary</a:t>
              </a:r>
              <a:endParaRPr lang="en-US" sz="2000" dirty="0"/>
            </a:p>
          </p:txBody>
        </p:sp>
      </p:grpSp>
      <p:grpSp>
        <p:nvGrpSpPr>
          <p:cNvPr id="33" name="Group 32"/>
          <p:cNvGrpSpPr/>
          <p:nvPr/>
        </p:nvGrpSpPr>
        <p:grpSpPr>
          <a:xfrm>
            <a:off x="314238" y="4729457"/>
            <a:ext cx="2525514" cy="648071"/>
            <a:chOff x="72000" y="2469871"/>
            <a:chExt cx="2540247" cy="692890"/>
          </a:xfrm>
        </p:grpSpPr>
        <p:sp>
          <p:nvSpPr>
            <p:cNvPr id="34" name="Rounded Rectangle 33"/>
            <p:cNvSpPr/>
            <p:nvPr/>
          </p:nvSpPr>
          <p:spPr>
            <a:xfrm>
              <a:off x="72000" y="2469871"/>
              <a:ext cx="2540247" cy="69289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Rounded Rectangle 4"/>
            <p:cNvSpPr/>
            <p:nvPr/>
          </p:nvSpPr>
          <p:spPr>
            <a:xfrm>
              <a:off x="92294" y="2482026"/>
              <a:ext cx="2499659" cy="6523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45720" rIns="60960" bIns="45720" numCol="1" spcCol="1270" anchor="ctr" anchorCtr="0">
              <a:noAutofit/>
            </a:bodyPr>
            <a:lstStyle/>
            <a:p>
              <a:pPr lvl="0" algn="just" defTabSz="1066800">
                <a:lnSpc>
                  <a:spcPct val="90000"/>
                </a:lnSpc>
                <a:spcBef>
                  <a:spcPct val="0"/>
                </a:spcBef>
                <a:spcAft>
                  <a:spcPct val="35000"/>
                </a:spcAft>
              </a:pPr>
              <a:r>
                <a:rPr lang="fr-CH" sz="2000" b="1" kern="1200" dirty="0"/>
                <a:t>Close ticket</a:t>
              </a:r>
              <a:endParaRPr lang="en-US" sz="2000" kern="1200" dirty="0"/>
            </a:p>
          </p:txBody>
        </p:sp>
      </p:grpSp>
      <p:grpSp>
        <p:nvGrpSpPr>
          <p:cNvPr id="36" name="Group 35"/>
          <p:cNvGrpSpPr/>
          <p:nvPr/>
        </p:nvGrpSpPr>
        <p:grpSpPr>
          <a:xfrm>
            <a:off x="3279030" y="1912079"/>
            <a:ext cx="2663646" cy="576589"/>
            <a:chOff x="72000" y="792087"/>
            <a:chExt cx="2526132" cy="1638152"/>
          </a:xfrm>
        </p:grpSpPr>
        <p:sp>
          <p:nvSpPr>
            <p:cNvPr id="37" name="Rounded Rectangle 36"/>
            <p:cNvSpPr/>
            <p:nvPr/>
          </p:nvSpPr>
          <p:spPr>
            <a:xfrm>
              <a:off x="72000" y="792087"/>
              <a:ext cx="2526132" cy="163815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Rounded Rectangle 4"/>
            <p:cNvSpPr/>
            <p:nvPr/>
          </p:nvSpPr>
          <p:spPr>
            <a:xfrm>
              <a:off x="92506" y="795823"/>
              <a:ext cx="2430172" cy="15421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lgn="just" defTabSz="889000">
                <a:lnSpc>
                  <a:spcPct val="90000"/>
                </a:lnSpc>
                <a:spcBef>
                  <a:spcPct val="0"/>
                </a:spcBef>
                <a:spcAft>
                  <a:spcPct val="35000"/>
                </a:spcAft>
              </a:pPr>
              <a:endParaRPr lang="fr-CH" sz="2000" b="1" kern="1200" dirty="0"/>
            </a:p>
            <a:p>
              <a:pPr lvl="0" algn="just" defTabSz="889000">
                <a:lnSpc>
                  <a:spcPct val="90000"/>
                </a:lnSpc>
                <a:spcBef>
                  <a:spcPct val="0"/>
                </a:spcBef>
                <a:spcAft>
                  <a:spcPct val="35000"/>
                </a:spcAft>
              </a:pPr>
              <a:r>
                <a:rPr lang="fr-CH" sz="2000" b="1" kern="1200" dirty="0"/>
                <a:t>Issue new ticket</a:t>
              </a:r>
              <a:endParaRPr lang="fr-CH" sz="2000" kern="1200" dirty="0"/>
            </a:p>
            <a:p>
              <a:pPr lvl="0" algn="ctr" defTabSz="889000">
                <a:lnSpc>
                  <a:spcPct val="90000"/>
                </a:lnSpc>
                <a:spcBef>
                  <a:spcPct val="0"/>
                </a:spcBef>
                <a:spcAft>
                  <a:spcPct val="35000"/>
                </a:spcAft>
              </a:pPr>
              <a:endParaRPr lang="en-US" sz="1200" kern="1200" dirty="0"/>
            </a:p>
          </p:txBody>
        </p:sp>
      </p:grpSp>
    </p:spTree>
    <p:extLst>
      <p:ext uri="{BB962C8B-B14F-4D97-AF65-F5344CB8AC3E}">
        <p14:creationId xmlns:p14="http://schemas.microsoft.com/office/powerpoint/2010/main" val="2247891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431" y="165456"/>
            <a:ext cx="8229600" cy="773481"/>
          </a:xfrm>
        </p:spPr>
        <p:txBody>
          <a:bodyPr/>
          <a:lstStyle/>
          <a:p>
            <a:r>
              <a:rPr lang="fr-CH" dirty="0"/>
              <a:t>Issue Identification</a:t>
            </a:r>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dirty="0" smtClean="0"/>
              <a:t>5</a:t>
            </a:fld>
            <a:endParaRPr lang="en-US" dirty="0"/>
          </a:p>
        </p:txBody>
      </p:sp>
      <p:grpSp>
        <p:nvGrpSpPr>
          <p:cNvPr id="7" name="Group 6"/>
          <p:cNvGrpSpPr/>
          <p:nvPr/>
        </p:nvGrpSpPr>
        <p:grpSpPr>
          <a:xfrm>
            <a:off x="375165" y="4032351"/>
            <a:ext cx="8399138" cy="1432617"/>
            <a:chOff x="287662" y="1166648"/>
            <a:chExt cx="8399138" cy="1432617"/>
          </a:xfrm>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0893" b="79117"/>
            <a:stretch/>
          </p:blipFill>
          <p:spPr bwMode="auto">
            <a:xfrm>
              <a:off x="287662" y="1166648"/>
              <a:ext cx="8399138" cy="1164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ight Arrow 5"/>
            <p:cNvSpPr/>
            <p:nvPr/>
          </p:nvSpPr>
          <p:spPr>
            <a:xfrm rot="19739068">
              <a:off x="6243146" y="2063237"/>
              <a:ext cx="1734207" cy="536028"/>
            </a:xfrm>
            <a:prstGeom prst="rightArrow">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 name="Content Placeholder 2">
            <a:extLst>
              <a:ext uri="{FF2B5EF4-FFF2-40B4-BE49-F238E27FC236}">
                <a16:creationId xmlns:a16="http://schemas.microsoft.com/office/drawing/2014/main" xmlns="" id="{DB2FD222-4A5F-4BA5-BAFD-154A5F978949}"/>
              </a:ext>
            </a:extLst>
          </p:cNvPr>
          <p:cNvSpPr>
            <a:spLocks noGrp="1"/>
          </p:cNvSpPr>
          <p:nvPr>
            <p:ph idx="1"/>
          </p:nvPr>
        </p:nvSpPr>
        <p:spPr>
          <a:xfrm>
            <a:off x="378370" y="1040520"/>
            <a:ext cx="8229600" cy="4927984"/>
          </a:xfrm>
        </p:spPr>
        <p:txBody>
          <a:bodyPr vert="horz" lIns="91440" tIns="45720" rIns="91440" bIns="45720" rtlCol="0" anchor="t">
            <a:normAutofit/>
          </a:bodyPr>
          <a:lstStyle/>
          <a:p>
            <a:pPr marL="0" indent="0">
              <a:buNone/>
            </a:pPr>
            <a:r>
              <a:rPr lang="fr-CH" dirty="0"/>
              <a:t>There are </a:t>
            </a:r>
            <a:r>
              <a:rPr lang="fr-CH" dirty="0" err="1"/>
              <a:t>several</a:t>
            </a:r>
            <a:r>
              <a:rPr lang="fr-CH" dirty="0"/>
              <a:t> information must </a:t>
            </a:r>
            <a:r>
              <a:rPr lang="fr-CH" dirty="0" err="1"/>
              <a:t>be</a:t>
            </a:r>
            <a:r>
              <a:rPr lang="fr-CH" dirty="0"/>
              <a:t> </a:t>
            </a:r>
            <a:r>
              <a:rPr lang="fr-CH" dirty="0" err="1"/>
              <a:t>filled</a:t>
            </a:r>
            <a:r>
              <a:rPr lang="fr-CH" dirty="0"/>
              <a:t> in to </a:t>
            </a:r>
            <a:r>
              <a:rPr lang="fr-CH" dirty="0" err="1"/>
              <a:t>create</a:t>
            </a:r>
            <a:r>
              <a:rPr lang="fr-CH" dirty="0"/>
              <a:t> a new issue </a:t>
            </a:r>
            <a:r>
              <a:rPr lang="fr-CH" dirty="0" err="1"/>
              <a:t>including</a:t>
            </a:r>
            <a:r>
              <a:rPr lang="fr-CH" dirty="0"/>
              <a:t>, i.e. </a:t>
            </a:r>
            <a:r>
              <a:rPr lang="fr-CH" dirty="0" err="1"/>
              <a:t>project</a:t>
            </a:r>
            <a:r>
              <a:rPr lang="fr-CH" dirty="0"/>
              <a:t> </a:t>
            </a:r>
            <a:r>
              <a:rPr lang="fr-CH" dirty="0" err="1"/>
              <a:t>name</a:t>
            </a:r>
            <a:r>
              <a:rPr lang="fr-CH" dirty="0"/>
              <a:t>, issue type, </a:t>
            </a:r>
            <a:r>
              <a:rPr lang="fr-CH" dirty="0" err="1"/>
              <a:t>summary</a:t>
            </a:r>
            <a:r>
              <a:rPr lang="fr-CH" dirty="0"/>
              <a:t>, </a:t>
            </a:r>
            <a:r>
              <a:rPr lang="fr-CH" dirty="0" err="1"/>
              <a:t>assignee</a:t>
            </a:r>
            <a:r>
              <a:rPr lang="fr-CH" dirty="0"/>
              <a:t>, component, description, </a:t>
            </a:r>
            <a:r>
              <a:rPr lang="fr-CH" dirty="0" err="1"/>
              <a:t>priority</a:t>
            </a:r>
            <a:r>
              <a:rPr lang="fr-CH" dirty="0"/>
              <a:t>, </a:t>
            </a:r>
            <a:r>
              <a:rPr lang="fr-CH" dirty="0" err="1"/>
              <a:t>linked</a:t>
            </a:r>
            <a:r>
              <a:rPr lang="fr-CH" dirty="0"/>
              <a:t> issues, WIGOS ID, issue </a:t>
            </a:r>
            <a:r>
              <a:rPr lang="fr-CH" dirty="0" err="1"/>
              <a:t>category</a:t>
            </a:r>
            <a:endParaRPr lang="fr-CH" b="1" dirty="0" err="1">
              <a:cs typeface="Calibri"/>
            </a:endParaRPr>
          </a:p>
          <a:p>
            <a:endParaRPr lang="fr-CH" dirty="0"/>
          </a:p>
          <a:p>
            <a:endParaRPr lang="en-US" dirty="0"/>
          </a:p>
        </p:txBody>
      </p:sp>
    </p:spTree>
    <p:extLst>
      <p:ext uri="{BB962C8B-B14F-4D97-AF65-F5344CB8AC3E}">
        <p14:creationId xmlns:p14="http://schemas.microsoft.com/office/powerpoint/2010/main" val="266808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385" y="1403131"/>
            <a:ext cx="8198069" cy="4968984"/>
          </a:xfrm>
        </p:spPr>
        <p:txBody>
          <a:bodyPr>
            <a:normAutofit fontScale="92500"/>
          </a:bodyPr>
          <a:lstStyle/>
          <a:p>
            <a:pPr marL="0" indent="0" algn="just">
              <a:buNone/>
            </a:pPr>
            <a:r>
              <a:rPr lang="fr-CH" dirty="0"/>
              <a:t>One of the </a:t>
            </a:r>
            <a:r>
              <a:rPr lang="fr-CH" dirty="0" err="1"/>
              <a:t>two</a:t>
            </a:r>
            <a:r>
              <a:rPr lang="fr-CH" dirty="0"/>
              <a:t> options must </a:t>
            </a:r>
            <a:r>
              <a:rPr lang="fr-CH" dirty="0" err="1"/>
              <a:t>be</a:t>
            </a:r>
            <a:r>
              <a:rPr lang="fr-CH" dirty="0"/>
              <a:t> </a:t>
            </a:r>
            <a:r>
              <a:rPr lang="fr-CH" dirty="0" err="1"/>
              <a:t>performed</a:t>
            </a:r>
            <a:r>
              <a:rPr lang="fr-CH" dirty="0"/>
              <a:t> by </a:t>
            </a:r>
            <a:r>
              <a:rPr lang="fr-CH" dirty="0" err="1"/>
              <a:t>RWCs</a:t>
            </a:r>
            <a:r>
              <a:rPr lang="fr-CH" dirty="0"/>
              <a:t> </a:t>
            </a:r>
            <a:r>
              <a:rPr lang="fr-CH" dirty="0" err="1"/>
              <a:t>when</a:t>
            </a:r>
            <a:r>
              <a:rPr lang="fr-CH" dirty="0"/>
              <a:t> </a:t>
            </a:r>
            <a:r>
              <a:rPr lang="fr-CH" dirty="0" err="1"/>
              <a:t>receiving</a:t>
            </a:r>
            <a:r>
              <a:rPr lang="fr-CH" dirty="0"/>
              <a:t> new ticket </a:t>
            </a:r>
            <a:r>
              <a:rPr lang="fr-CH" dirty="0" err="1"/>
              <a:t>according</a:t>
            </a:r>
            <a:r>
              <a:rPr lang="fr-CH" dirty="0"/>
              <a:t> to </a:t>
            </a:r>
            <a:r>
              <a:rPr lang="fr-CH" dirty="0" err="1"/>
              <a:t>their</a:t>
            </a:r>
            <a:r>
              <a:rPr lang="fr-CH" dirty="0"/>
              <a:t> </a:t>
            </a:r>
            <a:r>
              <a:rPr lang="fr-CH" dirty="0" err="1"/>
              <a:t>evaluation</a:t>
            </a:r>
            <a:r>
              <a:rPr lang="fr-CH" dirty="0"/>
              <a:t>:</a:t>
            </a:r>
          </a:p>
          <a:p>
            <a:pPr marL="514350" indent="-514350" algn="just">
              <a:buAutoNum type="arabicPeriod"/>
            </a:pPr>
            <a:r>
              <a:rPr lang="fr-CH" dirty="0" err="1"/>
              <a:t>Convert</a:t>
            </a:r>
            <a:r>
              <a:rPr lang="fr-CH" dirty="0"/>
              <a:t> the ticket </a:t>
            </a:r>
            <a:r>
              <a:rPr lang="fr-CH" dirty="0" err="1"/>
              <a:t>into</a:t>
            </a:r>
            <a:r>
              <a:rPr lang="fr-CH" dirty="0"/>
              <a:t> ‘incident’. If </a:t>
            </a:r>
            <a:r>
              <a:rPr lang="fr-CH" dirty="0" err="1"/>
              <a:t>it</a:t>
            </a:r>
            <a:r>
              <a:rPr lang="fr-CH" dirty="0"/>
              <a:t> </a:t>
            </a:r>
            <a:r>
              <a:rPr lang="fr-CH" dirty="0" err="1"/>
              <a:t>is</a:t>
            </a:r>
            <a:r>
              <a:rPr lang="fr-CH" dirty="0"/>
              <a:t> </a:t>
            </a:r>
            <a:r>
              <a:rPr lang="fr-CH" dirty="0" err="1"/>
              <a:t>decided</a:t>
            </a:r>
            <a:r>
              <a:rPr lang="fr-CH" dirty="0"/>
              <a:t> to </a:t>
            </a:r>
            <a:r>
              <a:rPr lang="fr-CH" dirty="0" err="1"/>
              <a:t>raise</a:t>
            </a:r>
            <a:r>
              <a:rPr lang="fr-CH" dirty="0"/>
              <a:t> an issue </a:t>
            </a:r>
            <a:r>
              <a:rPr lang="fr-CH" dirty="0" err="1"/>
              <a:t>into</a:t>
            </a:r>
            <a:r>
              <a:rPr lang="fr-CH" dirty="0"/>
              <a:t> an incident, RWC must </a:t>
            </a:r>
            <a:r>
              <a:rPr lang="fr-CH" b="1" dirty="0" err="1"/>
              <a:t>assign</a:t>
            </a:r>
            <a:r>
              <a:rPr lang="fr-CH" dirty="0"/>
              <a:t> </a:t>
            </a:r>
            <a:r>
              <a:rPr lang="fr-CH" dirty="0" err="1"/>
              <a:t>this</a:t>
            </a:r>
            <a:r>
              <a:rPr lang="fr-CH" dirty="0"/>
              <a:t> incident to </a:t>
            </a:r>
            <a:r>
              <a:rPr lang="fr-CH" dirty="0" err="1"/>
              <a:t>specific</a:t>
            </a:r>
            <a:r>
              <a:rPr lang="fr-CH" dirty="0"/>
              <a:t> </a:t>
            </a:r>
            <a:r>
              <a:rPr lang="fr-CH" dirty="0" err="1"/>
              <a:t>Member</a:t>
            </a:r>
            <a:r>
              <a:rPr lang="fr-CH" dirty="0"/>
              <a:t> (NFP)   </a:t>
            </a:r>
            <a:r>
              <a:rPr lang="en-US" dirty="0"/>
              <a:t>→ </a:t>
            </a:r>
            <a:endParaRPr lang="fr-CH" dirty="0"/>
          </a:p>
          <a:p>
            <a:pPr marL="514350" indent="-514350" algn="just">
              <a:buAutoNum type="arabicPeriod"/>
            </a:pPr>
            <a:r>
              <a:rPr lang="fr-CH" dirty="0" err="1"/>
              <a:t>Decide</a:t>
            </a:r>
            <a:r>
              <a:rPr lang="fr-CH" dirty="0"/>
              <a:t> ‘no incident’ for the ticket, </a:t>
            </a:r>
            <a:r>
              <a:rPr lang="en-US" dirty="0"/>
              <a:t>the issue has been resolved or has disappeared without further action taken by the RWC → ‘CLOSED’</a:t>
            </a:r>
            <a:endParaRPr lang="fr-CH" dirty="0"/>
          </a:p>
          <a:p>
            <a:pPr marL="514350" indent="-514350">
              <a:buAutoNum type="arabicPeriod"/>
            </a:pPr>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6</a:t>
            </a:fld>
            <a:endParaRPr lang="en-US" dirty="0"/>
          </a:p>
        </p:txBody>
      </p:sp>
      <p:sp>
        <p:nvSpPr>
          <p:cNvPr id="5" name="Title 1"/>
          <p:cNvSpPr>
            <a:spLocks noGrp="1"/>
          </p:cNvSpPr>
          <p:nvPr>
            <p:ph type="title"/>
          </p:nvPr>
        </p:nvSpPr>
        <p:spPr>
          <a:xfrm>
            <a:off x="457200" y="93335"/>
            <a:ext cx="8229600" cy="1309796"/>
          </a:xfrm>
        </p:spPr>
        <p:txBody>
          <a:bodyPr>
            <a:normAutofit/>
          </a:bodyPr>
          <a:lstStyle/>
          <a:p>
            <a:r>
              <a:rPr lang="en-US" dirty="0"/>
              <a:t>Incident Process Initiation</a:t>
            </a:r>
          </a:p>
        </p:txBody>
      </p:sp>
      <p:sp>
        <p:nvSpPr>
          <p:cNvPr id="6" name="Abgerundetes Rechteck 5"/>
          <p:cNvSpPr/>
          <p:nvPr/>
        </p:nvSpPr>
        <p:spPr>
          <a:xfrm>
            <a:off x="1625065" y="4310514"/>
            <a:ext cx="1464644" cy="413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INCIDENT</a:t>
            </a:r>
            <a:endParaRPr lang="fr-CH" dirty="0"/>
          </a:p>
        </p:txBody>
      </p:sp>
      <p:sp>
        <p:nvSpPr>
          <p:cNvPr id="2" name="Abgerundetes Rechteck 1"/>
          <p:cNvSpPr/>
          <p:nvPr/>
        </p:nvSpPr>
        <p:spPr>
          <a:xfrm>
            <a:off x="6679933" y="5775158"/>
            <a:ext cx="1540042" cy="41388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CLOSED</a:t>
            </a:r>
            <a:endParaRPr lang="fr-CH" dirty="0"/>
          </a:p>
        </p:txBody>
      </p:sp>
    </p:spTree>
    <p:extLst>
      <p:ext uri="{BB962C8B-B14F-4D97-AF65-F5344CB8AC3E}">
        <p14:creationId xmlns:p14="http://schemas.microsoft.com/office/powerpoint/2010/main" val="4242069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H" dirty="0" err="1"/>
              <a:t>Receipt</a:t>
            </a:r>
            <a:r>
              <a:rPr lang="fr-CH" dirty="0"/>
              <a:t> confirmation and action </a:t>
            </a:r>
            <a:r>
              <a:rPr lang="fr-CH" dirty="0" err="1"/>
              <a:t>proposal</a:t>
            </a:r>
            <a:r>
              <a:rPr lang="fr-CH" dirty="0"/>
              <a:t> </a:t>
            </a:r>
            <a:r>
              <a:rPr lang="fr-CH" dirty="0" err="1"/>
              <a:t>from</a:t>
            </a:r>
            <a:r>
              <a:rPr lang="fr-CH" dirty="0"/>
              <a:t> </a:t>
            </a:r>
            <a:r>
              <a:rPr lang="fr-CH" dirty="0" err="1"/>
              <a:t>Members</a:t>
            </a:r>
            <a:endParaRPr lang="en-US" dirty="0"/>
          </a:p>
        </p:txBody>
      </p:sp>
      <p:sp>
        <p:nvSpPr>
          <p:cNvPr id="3" name="Content Placeholder 2"/>
          <p:cNvSpPr>
            <a:spLocks noGrp="1"/>
          </p:cNvSpPr>
          <p:nvPr>
            <p:ph idx="1"/>
          </p:nvPr>
        </p:nvSpPr>
        <p:spPr>
          <a:xfrm>
            <a:off x="283779" y="1417638"/>
            <a:ext cx="8600913" cy="4708525"/>
          </a:xfrm>
        </p:spPr>
        <p:txBody>
          <a:bodyPr>
            <a:normAutofit fontScale="92500" lnSpcReduction="10000"/>
          </a:bodyPr>
          <a:lstStyle/>
          <a:p>
            <a:pPr algn="just"/>
            <a:r>
              <a:rPr lang="en-US" sz="2800" dirty="0"/>
              <a:t>To make the RWC aware that the country has taken over the task of following up the incident, </a:t>
            </a:r>
            <a:r>
              <a:rPr lang="en-US" sz="2800" dirty="0">
                <a:solidFill>
                  <a:srgbClr val="0070C0"/>
                </a:solidFill>
              </a:rPr>
              <a:t>NFP/ Member must acknowledge the incident. RWC will confirm the ticket when receive acknowledgement from NFP</a:t>
            </a:r>
            <a:r>
              <a:rPr lang="en-US" sz="2800" dirty="0"/>
              <a:t> →</a:t>
            </a:r>
          </a:p>
          <a:p>
            <a:pPr algn="just"/>
            <a:r>
              <a:rPr lang="fr-CH" sz="2800" dirty="0" err="1"/>
              <a:t>Potential</a:t>
            </a:r>
            <a:r>
              <a:rPr lang="fr-CH" sz="2800" dirty="0"/>
              <a:t> </a:t>
            </a:r>
            <a:r>
              <a:rPr lang="fr-CH" sz="2800" dirty="0" err="1"/>
              <a:t>comments</a:t>
            </a:r>
            <a:r>
              <a:rPr lang="fr-CH" sz="2800" dirty="0"/>
              <a:t> </a:t>
            </a:r>
            <a:r>
              <a:rPr lang="fr-CH" sz="2800" dirty="0" err="1"/>
              <a:t>should</a:t>
            </a:r>
            <a:r>
              <a:rPr lang="fr-CH" sz="2800" dirty="0"/>
              <a:t> </a:t>
            </a:r>
            <a:r>
              <a:rPr lang="fr-CH" sz="2800" dirty="0" err="1"/>
              <a:t>be</a:t>
            </a:r>
            <a:r>
              <a:rPr lang="fr-CH" sz="2800" dirty="0"/>
              <a:t> </a:t>
            </a:r>
            <a:r>
              <a:rPr lang="fr-CH" sz="2800" dirty="0" err="1"/>
              <a:t>added</a:t>
            </a:r>
            <a:r>
              <a:rPr lang="fr-CH" sz="2800" dirty="0"/>
              <a:t> to the ticket</a:t>
            </a:r>
          </a:p>
          <a:p>
            <a:pPr algn="just"/>
            <a:r>
              <a:rPr lang="fr-CH" sz="2800" dirty="0"/>
              <a:t>NFP </a:t>
            </a:r>
            <a:r>
              <a:rPr lang="fr-CH" sz="2800" dirty="0" err="1"/>
              <a:t>should</a:t>
            </a:r>
            <a:r>
              <a:rPr lang="fr-CH" sz="2800" dirty="0"/>
              <a:t> </a:t>
            </a:r>
            <a:r>
              <a:rPr lang="fr-CH" sz="2800" dirty="0" err="1"/>
              <a:t>continuously</a:t>
            </a:r>
            <a:r>
              <a:rPr lang="fr-CH" sz="2800" dirty="0"/>
              <a:t> update the ticket </a:t>
            </a:r>
            <a:r>
              <a:rPr lang="fr-CH" sz="2800" dirty="0" err="1"/>
              <a:t>status</a:t>
            </a:r>
            <a:r>
              <a:rPr lang="fr-CH" sz="2800" dirty="0"/>
              <a:t>. On the </a:t>
            </a:r>
            <a:r>
              <a:rPr lang="fr-CH" sz="2800" dirty="0" err="1"/>
              <a:t>other</a:t>
            </a:r>
            <a:r>
              <a:rPr lang="fr-CH" sz="2800" dirty="0"/>
              <a:t> hand, RWC </a:t>
            </a:r>
            <a:r>
              <a:rPr lang="fr-CH" sz="2800" dirty="0" err="1"/>
              <a:t>regulary</a:t>
            </a:r>
            <a:r>
              <a:rPr lang="fr-CH" sz="2800" dirty="0"/>
              <a:t> </a:t>
            </a:r>
            <a:r>
              <a:rPr lang="fr-CH" sz="2800" dirty="0" err="1"/>
              <a:t>request</a:t>
            </a:r>
            <a:r>
              <a:rPr lang="fr-CH" sz="2800" dirty="0"/>
              <a:t> update to NFP </a:t>
            </a:r>
            <a:br>
              <a:rPr lang="fr-CH" sz="2800" dirty="0"/>
            </a:br>
            <a:r>
              <a:rPr lang="en-US" sz="2800" dirty="0"/>
              <a:t>→</a:t>
            </a:r>
            <a:endParaRPr lang="fr-CH" sz="2800" dirty="0"/>
          </a:p>
          <a:p>
            <a:pPr algn="just"/>
            <a:r>
              <a:rPr lang="fr-CH" sz="2800" dirty="0"/>
              <a:t>If </a:t>
            </a:r>
            <a:r>
              <a:rPr lang="fr-CH" sz="2800" dirty="0" err="1"/>
              <a:t>there</a:t>
            </a:r>
            <a:r>
              <a:rPr lang="fr-CH" sz="2800" dirty="0"/>
              <a:t> </a:t>
            </a:r>
            <a:r>
              <a:rPr lang="fr-CH" sz="2800" dirty="0" err="1"/>
              <a:t>is</a:t>
            </a:r>
            <a:r>
              <a:rPr lang="fr-CH" sz="2800" dirty="0"/>
              <a:t> no confirmation </a:t>
            </a:r>
            <a:r>
              <a:rPr lang="fr-CH" sz="2800" dirty="0" err="1"/>
              <a:t>from</a:t>
            </a:r>
            <a:r>
              <a:rPr lang="fr-CH" sz="2800" dirty="0"/>
              <a:t> NFP, RWC </a:t>
            </a:r>
            <a:r>
              <a:rPr lang="fr-CH" sz="2800" dirty="0" err="1"/>
              <a:t>should</a:t>
            </a:r>
            <a:r>
              <a:rPr lang="fr-CH" sz="2800" dirty="0"/>
              <a:t> contact NFP </a:t>
            </a:r>
            <a:r>
              <a:rPr lang="fr-CH" sz="2800" dirty="0" err="1"/>
              <a:t>using</a:t>
            </a:r>
            <a:r>
              <a:rPr lang="fr-CH" sz="2800" dirty="0"/>
              <a:t> </a:t>
            </a:r>
            <a:r>
              <a:rPr lang="fr-CH" sz="2800" dirty="0" err="1"/>
              <a:t>other</a:t>
            </a:r>
            <a:r>
              <a:rPr lang="fr-CH" sz="2800" dirty="0"/>
              <a:t> media (</a:t>
            </a:r>
            <a:r>
              <a:rPr lang="fr-CH" sz="2800" dirty="0" err="1"/>
              <a:t>e.g</a:t>
            </a:r>
            <a:r>
              <a:rPr lang="fr-CH" sz="2800" dirty="0"/>
              <a:t>. email).</a:t>
            </a:r>
          </a:p>
          <a:p>
            <a:pPr algn="just"/>
            <a:r>
              <a:rPr lang="en-US" sz="2800" dirty="0"/>
              <a:t>RWC escalate the incident to a WMO Secretariat, that will bring it a higher level (e.g. PR) if necessary → </a:t>
            </a:r>
          </a:p>
          <a:p>
            <a:pPr algn="just"/>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7</a:t>
            </a:fld>
            <a:endParaRPr lang="en-US"/>
          </a:p>
        </p:txBody>
      </p:sp>
      <p:sp>
        <p:nvSpPr>
          <p:cNvPr id="6" name="Abgerundetes Rechteck 5"/>
          <p:cNvSpPr/>
          <p:nvPr/>
        </p:nvSpPr>
        <p:spPr>
          <a:xfrm>
            <a:off x="6055532" y="2513243"/>
            <a:ext cx="2405916" cy="413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UNDER INVESTIGATION</a:t>
            </a:r>
            <a:endParaRPr lang="fr-CH" dirty="0"/>
          </a:p>
        </p:txBody>
      </p:sp>
      <p:sp>
        <p:nvSpPr>
          <p:cNvPr id="7" name="Abgerundetes Rechteck 6"/>
          <p:cNvSpPr/>
          <p:nvPr/>
        </p:nvSpPr>
        <p:spPr>
          <a:xfrm>
            <a:off x="1193611" y="4112380"/>
            <a:ext cx="1885367" cy="413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 PROGRESS</a:t>
            </a:r>
            <a:endParaRPr lang="fr-CH" dirty="0"/>
          </a:p>
        </p:txBody>
      </p:sp>
      <p:sp>
        <p:nvSpPr>
          <p:cNvPr id="8" name="Abgerundetes Rechteck 7"/>
          <p:cNvSpPr/>
          <p:nvPr/>
        </p:nvSpPr>
        <p:spPr>
          <a:xfrm>
            <a:off x="6909297" y="5712277"/>
            <a:ext cx="1392071" cy="413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ESCALATED</a:t>
            </a:r>
            <a:endParaRPr lang="fr-CH" dirty="0"/>
          </a:p>
        </p:txBody>
      </p:sp>
    </p:spTree>
    <p:extLst>
      <p:ext uri="{BB962C8B-B14F-4D97-AF65-F5344CB8AC3E}">
        <p14:creationId xmlns:p14="http://schemas.microsoft.com/office/powerpoint/2010/main" val="1174381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Incident Rectification</a:t>
            </a:r>
            <a:endParaRPr lang="en-US" dirty="0"/>
          </a:p>
        </p:txBody>
      </p:sp>
      <p:sp>
        <p:nvSpPr>
          <p:cNvPr id="3" name="Content Placeholder 2"/>
          <p:cNvSpPr>
            <a:spLocks noGrp="1"/>
          </p:cNvSpPr>
          <p:nvPr>
            <p:ph idx="1"/>
          </p:nvPr>
        </p:nvSpPr>
        <p:spPr/>
        <p:txBody>
          <a:bodyPr>
            <a:normAutofit/>
          </a:bodyPr>
          <a:lstStyle/>
          <a:p>
            <a:pPr algn="just"/>
            <a:r>
              <a:rPr lang="en-US" sz="2800" dirty="0"/>
              <a:t>If the incident has been rectified by the country , </a:t>
            </a:r>
            <a:r>
              <a:rPr lang="en-US" sz="2800" dirty="0">
                <a:solidFill>
                  <a:srgbClr val="FF0000"/>
                </a:solidFill>
              </a:rPr>
              <a:t>NFP to inform RWC</a:t>
            </a:r>
          </a:p>
          <a:p>
            <a:pPr algn="just"/>
            <a:r>
              <a:rPr lang="en-US" sz="2800" dirty="0"/>
              <a:t>The RWC will check whether the incident ticket can be closed or has to be kept open due to ongoing non-compliance and underperformance compared to the WDQMS performance targets →</a:t>
            </a:r>
          </a:p>
          <a:p>
            <a:pPr algn="just"/>
            <a:r>
              <a:rPr lang="en-US" sz="2800" dirty="0"/>
              <a:t>In the case of ongoing non-compliance, the RWC will ask the NFP to take further actions </a:t>
            </a:r>
          </a:p>
        </p:txBody>
      </p:sp>
      <p:sp>
        <p:nvSpPr>
          <p:cNvPr id="4" name="Slide Number Placeholder 3"/>
          <p:cNvSpPr>
            <a:spLocks noGrp="1"/>
          </p:cNvSpPr>
          <p:nvPr>
            <p:ph type="sldNum" sz="quarter" idx="12"/>
          </p:nvPr>
        </p:nvSpPr>
        <p:spPr/>
        <p:txBody>
          <a:bodyPr/>
          <a:lstStyle/>
          <a:p>
            <a:fld id="{9259AF2F-52C6-9B46-B8B2-0579234AE62E}" type="slidenum">
              <a:rPr lang="en-US" smtClean="0"/>
              <a:t>8</a:t>
            </a:fld>
            <a:endParaRPr lang="en-US"/>
          </a:p>
        </p:txBody>
      </p:sp>
      <p:sp>
        <p:nvSpPr>
          <p:cNvPr id="5" name="Abgerundetes Rechteck 4"/>
          <p:cNvSpPr/>
          <p:nvPr/>
        </p:nvSpPr>
        <p:spPr>
          <a:xfrm>
            <a:off x="6222733" y="3923498"/>
            <a:ext cx="1540042" cy="41388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RESOLVED</a:t>
            </a:r>
            <a:endParaRPr lang="fr-CH" dirty="0"/>
          </a:p>
        </p:txBody>
      </p:sp>
    </p:spTree>
    <p:extLst>
      <p:ext uri="{BB962C8B-B14F-4D97-AF65-F5344CB8AC3E}">
        <p14:creationId xmlns:p14="http://schemas.microsoft.com/office/powerpoint/2010/main" val="3979870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a:t>Won’t</a:t>
            </a:r>
            <a:r>
              <a:rPr lang="fr-CH" dirty="0"/>
              <a:t> </a:t>
            </a:r>
            <a:r>
              <a:rPr lang="fr-CH" dirty="0" err="1"/>
              <a:t>fix</a:t>
            </a:r>
            <a:r>
              <a:rPr lang="fr-CH" dirty="0"/>
              <a:t> incident</a:t>
            </a:r>
            <a:endParaRPr lang="en-US" dirty="0"/>
          </a:p>
        </p:txBody>
      </p:sp>
      <p:sp>
        <p:nvSpPr>
          <p:cNvPr id="3" name="Content Placeholder 2"/>
          <p:cNvSpPr>
            <a:spLocks noGrp="1"/>
          </p:cNvSpPr>
          <p:nvPr>
            <p:ph idx="1"/>
          </p:nvPr>
        </p:nvSpPr>
        <p:spPr/>
        <p:txBody>
          <a:bodyPr>
            <a:normAutofit fontScale="92500"/>
          </a:bodyPr>
          <a:lstStyle/>
          <a:p>
            <a:pPr algn="just"/>
            <a:r>
              <a:rPr lang="en-US" dirty="0"/>
              <a:t>it might be found that an incident cannot be rectified because no (immediate) action can be taken</a:t>
            </a:r>
          </a:p>
          <a:p>
            <a:pPr algn="just"/>
            <a:r>
              <a:rPr lang="en-US" dirty="0"/>
              <a:t>In this case, the RWC should put the incident into the log of “Won’t fix”</a:t>
            </a:r>
          </a:p>
          <a:p>
            <a:pPr algn="just"/>
            <a:r>
              <a:rPr lang="fr-CH" dirty="0"/>
              <a:t>RWC and/or NFP </a:t>
            </a:r>
            <a:r>
              <a:rPr lang="fr-CH" dirty="0" err="1"/>
              <a:t>regularly</a:t>
            </a:r>
            <a:r>
              <a:rPr lang="fr-CH" dirty="0"/>
              <a:t> monitor the incident put in </a:t>
            </a:r>
            <a:r>
              <a:rPr lang="en-US" dirty="0"/>
              <a:t>“Won’t fix” and whenever it is found that  an action can be taken to rectify the incident, RWC bring the ticket back to “in progress”.</a:t>
            </a:r>
          </a:p>
          <a:p>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9</a:t>
            </a:fld>
            <a:endParaRPr lang="en-US"/>
          </a:p>
        </p:txBody>
      </p:sp>
      <p:sp>
        <p:nvSpPr>
          <p:cNvPr id="5" name="Abgerundetes Rechteck 4"/>
          <p:cNvSpPr/>
          <p:nvPr/>
        </p:nvSpPr>
        <p:spPr>
          <a:xfrm>
            <a:off x="6979118" y="639195"/>
            <a:ext cx="1540042" cy="41388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WON´T FIX</a:t>
            </a:r>
            <a:endParaRPr lang="fr-CH" dirty="0"/>
          </a:p>
        </p:txBody>
      </p:sp>
    </p:spTree>
    <p:extLst>
      <p:ext uri="{BB962C8B-B14F-4D97-AF65-F5344CB8AC3E}">
        <p14:creationId xmlns:p14="http://schemas.microsoft.com/office/powerpoint/2010/main" val="1333736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WMO_WHITE_Powerpoint_en_f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WMO_WHITE_Powerpoint_en_fr</Template>
  <TotalTime>2052</TotalTime>
  <Words>723</Words>
  <Application>Microsoft Office PowerPoint</Application>
  <PresentationFormat>On-screen Show (4:3)</PresentationFormat>
  <Paragraphs>110</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WMO_WHITE_Powerpoint_en_fr</vt:lpstr>
      <vt:lpstr>PowerPoint Presentation</vt:lpstr>
      <vt:lpstr>The steps of the Incident Management Process (IMP)</vt:lpstr>
      <vt:lpstr>Workflow of the System</vt:lpstr>
      <vt:lpstr>Users role</vt:lpstr>
      <vt:lpstr>Issue Identification</vt:lpstr>
      <vt:lpstr>Incident Process Initiation</vt:lpstr>
      <vt:lpstr>Receipt confirmation and action proposal from Members</vt:lpstr>
      <vt:lpstr>Incident Rectification</vt:lpstr>
      <vt:lpstr>Won’t fix incident</vt:lpstr>
      <vt:lpstr>Search function (optional)</vt:lpstr>
      <vt:lpstr>Quick search</vt:lpstr>
      <vt:lpstr>Basic Search</vt:lpstr>
      <vt:lpstr>PowerPoint Presentation</vt:lpstr>
    </vt:vector>
  </TitlesOfParts>
  <Company>World Meteorological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Zulkarnain</dc:creator>
  <cp:lastModifiedBy>Zulkarnain</cp:lastModifiedBy>
  <cp:revision>652</cp:revision>
  <cp:lastPrinted>2017-05-09T06:47:47Z</cp:lastPrinted>
  <dcterms:created xsi:type="dcterms:W3CDTF">2016-05-27T11:05:50Z</dcterms:created>
  <dcterms:modified xsi:type="dcterms:W3CDTF">2020-08-13T15:34:04Z</dcterms:modified>
</cp:coreProperties>
</file>