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99" r:id="rId3"/>
    <p:sldId id="330" r:id="rId4"/>
    <p:sldId id="393" r:id="rId5"/>
    <p:sldId id="398" r:id="rId6"/>
    <p:sldId id="395" r:id="rId7"/>
  </p:sldIdLst>
  <p:sldSz cx="9144000" cy="6858000" type="screen4x3"/>
  <p:notesSz cx="6834188" cy="9979025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600"/>
    <a:srgbClr val="94C600"/>
    <a:srgbClr val="FFFF99"/>
    <a:srgbClr val="FFFF66"/>
    <a:srgbClr val="A7E654"/>
    <a:srgbClr val="A4E2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8268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29E741-FA01-4EA7-90BC-ED72B573CA8C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0B095C-8BFC-4219-872C-072531DE04AA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B1F94EA-0BBC-4B87-93CA-7C9B3C373F4F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4750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C60966-0EE4-4E48-AA72-37E2ADD61337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175C46-F7D7-4572-9700-6040C8014ADF}" type="slidenum">
              <a:rPr lang="en-AU" altLang="en-US"/>
              <a:pPr/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D76849D-3516-4BA0-A567-06B16370701D}" type="slidenum">
              <a:rPr lang="en-AU" altLang="en-US">
                <a:solidFill>
                  <a:srgbClr val="000000"/>
                </a:solidFill>
              </a:rPr>
              <a:pPr/>
              <a:t>3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98DC5D0-F4B8-4BDC-98D5-08F066133593}" type="slidenum">
              <a:rPr lang="en-AU" altLang="en-US">
                <a:solidFill>
                  <a:srgbClr val="000000"/>
                </a:solidFill>
              </a:rPr>
              <a:pPr/>
              <a:t>5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0505-DB13-4041-B909-450C317559FE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6E4FB-46FA-46D9-8620-8F4B95127197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04456620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8754-D37D-47AC-8F90-F551BDFD40EC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F7BD7-83A5-45BF-83FC-5F94760B84F1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11684188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CA5C-D596-4723-98D0-4AAADB3D6995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7A61-8912-4D9F-B630-7240C180F12F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35862283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429F-9DC7-4F81-8859-19C7A0978F7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C3456-DFCC-4096-A4D4-7F0CF3E5AED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10646097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FFFF00"/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22439-F788-4D84-94BC-4413DE40C004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74E4F-F32A-4BF1-B81C-B792A10467FC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55326632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accent6">
                    <a:lumMod val="75000"/>
                  </a:schemeClr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1459424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62282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AE7B8-C32E-4788-BCF5-A7CDF0559B6D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76B7F-3580-4E63-B1DA-8D10EF1FF8E8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78034588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B626-C18A-44AB-854C-4D58F8EF8696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EF282-91DD-41CF-837C-DA2EF2356383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60330747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6D1A-DC34-4A60-900A-C6E490B1FE35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58A7D-4744-45C6-8931-1BB42257468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58928849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EF39-9F92-4A02-8D80-F36FC9FEFC4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B95F2-4D22-4EFB-B342-2002C5DF63F9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17834867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 algn="l">
              <a:lnSpc>
                <a:spcPct val="80000"/>
              </a:lnSpc>
              <a:defRPr kumimoji="0" lang="en-US" sz="5400" b="1" i="0" u="none" strike="noStrike" kern="1200" cap="none" spc="0" normalizeH="0" baseline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F41C-39EB-472F-A898-ACA8232AD2ED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FD455-BFEC-491C-82C8-BCCD3D3E110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60523718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40EC1-4859-4657-81F3-2C1BCBBCB7AD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93736-AEC7-4BFD-ACF4-466F68A39E17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412172256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5FF1-6203-45E9-AEA2-2CAA5E6F8503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2C3B7-7F49-4EAD-8932-D8304F24775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56786579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0E2B-1FF7-4594-9AFA-E5AA8827F76E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5D6B2-7CF9-4187-9229-47DB509E7A50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715206850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FDE1-4554-43B2-80BE-767D1FEDB47C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2A9F3-BE42-458E-87EE-C858B8D4FE46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209110962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AD8E-7177-47BB-8A76-C7378ABC6B85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99EAD-1869-4AB0-A330-F4238936FCC2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87821849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E924-6364-455D-9001-3E1F630139B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3DAA4-B621-4301-B796-E1548200E4E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415457542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C27A9-CE02-4F8C-8978-32E1708FF0C8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6B933-B8E2-41B9-9AC6-F2C565DD8394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64463607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5AF1-F08D-413A-8029-FF1CEFBE7D9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56632-11CB-41AD-B1FE-7BD300058396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92124631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BCCC-3AED-4F9D-9C1A-5E25BA4D6A0E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8079-20FA-4401-9968-054EE3E38A6F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491785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B27C-7DFD-4F8B-8F7E-22DA598C1A44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FBBF2-4FC4-43CC-B819-FCA24B4F8FE9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65776835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AFC9-848C-427B-AE8D-09A7DFB14D8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CBB2A-15FD-455C-8342-2D7AD82BF034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198350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2E47-81D5-4AD5-BF11-1DCBFDA54F0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E54A-A27C-4154-803A-10D9C60E6F36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30723383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3ED70-2A9D-4884-97BE-DF56B4BEB5BB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CF53473-32E2-43CE-A9DD-02600105CA66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AA5107">
                <a:alpha val="87999"/>
              </a:srgbClr>
            </a:gs>
            <a:gs pos="50000">
              <a:srgbClr val="F79C51">
                <a:alpha val="93999"/>
              </a:srgbClr>
            </a:gs>
            <a:gs pos="100000">
              <a:srgbClr val="F8A76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E21DE3-F7D0-49B1-99EA-FD30230C2197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7901809-A563-4AC3-8B0A-FB30C6E75ADB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71" r:id="rId3"/>
    <p:sldLayoutId id="2147484172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  <p:sldLayoutId id="2147484170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ind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486600" cy="172819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l"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Карты планирования учебных действий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Шаблоны</a:t>
            </a:r>
            <a:endParaRPr lang="en-A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900113" y="3500438"/>
            <a:ext cx="69119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Используйте один из шаблонов, чтобы создать свою карту</a:t>
            </a:r>
            <a:r>
              <a:rPr lang="en-AU" altLang="ru-RU"/>
              <a:t>. </a:t>
            </a:r>
            <a:r>
              <a:rPr lang="ru-RU" altLang="ru-RU"/>
              <a:t>Адаптируйте и копируйте частями по мере необходимости</a:t>
            </a:r>
            <a:r>
              <a:rPr lang="en-AU" altLang="ru-RU"/>
              <a:t>. </a:t>
            </a:r>
            <a:r>
              <a:rPr lang="ru-RU" altLang="ru-RU"/>
              <a:t>Не стесняйтесь изменять цвета</a:t>
            </a:r>
            <a:r>
              <a:rPr lang="en-AU" altLang="ru-RU"/>
              <a:t>.</a:t>
            </a:r>
          </a:p>
          <a:p>
            <a:pPr>
              <a:spcBef>
                <a:spcPts val="1200"/>
              </a:spcBef>
            </a:pPr>
            <a:r>
              <a:rPr lang="ru-RU" altLang="ru-RU"/>
              <a:t>С другой стороны, легко создать свой собственный  шаблон прямо в PowerPoint или другой программе, такой как  XMind </a:t>
            </a:r>
            <a:r>
              <a:rPr lang="en-AU" altLang="ru-RU"/>
              <a:t>(</a:t>
            </a:r>
            <a:r>
              <a:rPr lang="ru-RU" altLang="ru-RU"/>
              <a:t>картографическое программное обеспечение свободный ум </a:t>
            </a:r>
            <a:r>
              <a:rPr lang="en-AU" altLang="ru-RU">
                <a:hlinkClick r:id="rId2"/>
              </a:rPr>
              <a:t>http://www.xmind.net</a:t>
            </a:r>
            <a:r>
              <a:rPr lang="en-AU" altLang="ru-RU"/>
              <a:t>)</a:t>
            </a:r>
          </a:p>
          <a:p>
            <a:pPr>
              <a:spcBef>
                <a:spcPts val="1200"/>
              </a:spcBef>
            </a:pPr>
            <a:r>
              <a:rPr lang="ru-RU" altLang="ru-RU"/>
              <a:t>Независимо от Вашего выбора, сделайте его визуальным</a:t>
            </a:r>
            <a:r>
              <a:rPr lang="en-AU" altLang="ru-RU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2"/>
          <p:cNvSpPr txBox="1">
            <a:spLocks noChangeArrowheads="1"/>
          </p:cNvSpPr>
          <p:nvPr/>
        </p:nvSpPr>
        <p:spPr bwMode="auto">
          <a:xfrm>
            <a:off x="3190875" y="2087563"/>
            <a:ext cx="21113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74A510"/>
                </a:solidFill>
              </a:rPr>
              <a:t>Профессиональная задача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84213" y="2493963"/>
            <a:ext cx="1655762" cy="7270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03725" y="1817688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  <p:cxnSp>
        <p:nvCxnSpPr>
          <p:cNvPr id="3" name="Straight Connector 2"/>
          <p:cNvCxnSpPr>
            <a:stCxn id="11" idx="7"/>
          </p:cNvCxnSpPr>
          <p:nvPr/>
        </p:nvCxnSpPr>
        <p:spPr>
          <a:xfrm flipV="1">
            <a:off x="5070475" y="2468563"/>
            <a:ext cx="401638" cy="5032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419725" y="21616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724525" y="1884363"/>
            <a:ext cx="282575" cy="3302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955411" y="163922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070475" y="3965575"/>
            <a:ext cx="401638" cy="255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419725" y="41682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5724525" y="3913188"/>
            <a:ext cx="630238" cy="3079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2294" y="366955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724525" y="4475163"/>
            <a:ext cx="630238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302294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670300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363913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579688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527801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670300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246900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4" name="Straight Connector 73"/>
          <p:cNvCxnSpPr>
            <a:stCxn id="11" idx="1"/>
          </p:cNvCxnSpPr>
          <p:nvPr/>
        </p:nvCxnSpPr>
        <p:spPr bwMode="auto">
          <a:xfrm flipH="1" flipV="1">
            <a:off x="3422650" y="2874963"/>
            <a:ext cx="623888" cy="968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3116263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77" name="Straight Connector 76"/>
          <p:cNvCxnSpPr/>
          <p:nvPr/>
        </p:nvCxnSpPr>
        <p:spPr bwMode="auto">
          <a:xfrm flipH="1" flipV="1">
            <a:off x="2817813" y="1863725"/>
            <a:ext cx="350837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 flipH="1">
            <a:off x="2639185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2474913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2117725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33813" y="2760663"/>
            <a:ext cx="1449387" cy="144938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29075" y="2832100"/>
            <a:ext cx="1052513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195" name="TextBox 13"/>
          <p:cNvSpPr txBox="1">
            <a:spLocks noChangeArrowheads="1"/>
          </p:cNvSpPr>
          <p:nvPr/>
        </p:nvSpPr>
        <p:spPr bwMode="auto">
          <a:xfrm>
            <a:off x="3784600" y="2981325"/>
            <a:ext cx="1585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en-US" b="1">
                <a:solidFill>
                  <a:schemeClr val="bg1"/>
                </a:solidFill>
              </a:rPr>
              <a:t>Цель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en-US" b="1">
                <a:solidFill>
                  <a:schemeClr val="bg1"/>
                </a:solidFill>
              </a:rPr>
              <a:t>или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en-US" b="1">
                <a:solidFill>
                  <a:schemeClr val="bg1"/>
                </a:solidFill>
              </a:rPr>
              <a:t>компетенция</a:t>
            </a:r>
          </a:p>
        </p:txBody>
      </p:sp>
      <p:sp>
        <p:nvSpPr>
          <p:cNvPr id="54" name="Måne 64"/>
          <p:cNvSpPr/>
          <p:nvPr/>
        </p:nvSpPr>
        <p:spPr bwMode="auto">
          <a:xfrm rot="16552097">
            <a:off x="4203823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+mn-lt"/>
              <a:cs typeface="+mn-cs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69056" y="63718"/>
            <a:ext cx="4229894" cy="62897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Карта учебных действий</a:t>
            </a:r>
            <a:endParaRPr lang="en-A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200" name="TextBox 22"/>
          <p:cNvSpPr txBox="1">
            <a:spLocks noChangeArrowheads="1"/>
          </p:cNvSpPr>
          <p:nvPr/>
        </p:nvSpPr>
        <p:spPr bwMode="auto">
          <a:xfrm>
            <a:off x="5818188" y="2311400"/>
            <a:ext cx="2135187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74A510"/>
                </a:solidFill>
              </a:rPr>
              <a:t>Профессиональная задача</a:t>
            </a:r>
          </a:p>
        </p:txBody>
      </p:sp>
      <p:sp>
        <p:nvSpPr>
          <p:cNvPr id="6201" name="TextBox 22"/>
          <p:cNvSpPr txBox="1">
            <a:spLocks noChangeArrowheads="1"/>
          </p:cNvSpPr>
          <p:nvPr/>
        </p:nvSpPr>
        <p:spPr bwMode="auto">
          <a:xfrm>
            <a:off x="5829300" y="4117975"/>
            <a:ext cx="21240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74A510"/>
                </a:solidFill>
              </a:rPr>
              <a:t>Профессиональная задача</a:t>
            </a:r>
          </a:p>
        </p:txBody>
      </p:sp>
      <p:sp>
        <p:nvSpPr>
          <p:cNvPr id="6202" name="TextBox 22"/>
          <p:cNvSpPr txBox="1">
            <a:spLocks noChangeArrowheads="1"/>
          </p:cNvSpPr>
          <p:nvPr/>
        </p:nvSpPr>
        <p:spPr bwMode="auto">
          <a:xfrm>
            <a:off x="1741488" y="3848100"/>
            <a:ext cx="210343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74A510"/>
                </a:solidFill>
              </a:rPr>
              <a:t>Профессиональная задача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187450" y="1052513"/>
            <a:ext cx="1728788" cy="8096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545138" y="1052513"/>
            <a:ext cx="154781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944938" y="5143500"/>
            <a:ext cx="160020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659563" y="3427413"/>
            <a:ext cx="15843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673850" y="4719638"/>
            <a:ext cx="1570038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938338" y="4957763"/>
            <a:ext cx="160496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313" y="1730375"/>
            <a:ext cx="1649412" cy="48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Необходимые знания и умения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08850" y="1217613"/>
            <a:ext cx="1655763" cy="48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Необходимые знания и умения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812088" y="3979863"/>
            <a:ext cx="1512887" cy="684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Необходимые знания и умения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25888" y="5697538"/>
            <a:ext cx="1798637" cy="48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Необходимые знания и умения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544638" y="5510213"/>
            <a:ext cx="1646237" cy="48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Необходимые знания и умения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stCxn id="7180" idx="2"/>
          </p:cNvCxnSpPr>
          <p:nvPr/>
        </p:nvCxnSpPr>
        <p:spPr>
          <a:xfrm>
            <a:off x="4176713" y="990600"/>
            <a:ext cx="0" cy="2125663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1" name="Group 69"/>
          <p:cNvGrpSpPr>
            <a:grpSpLocks/>
          </p:cNvGrpSpPr>
          <p:nvPr/>
        </p:nvGrpSpPr>
        <p:grpSpPr bwMode="auto">
          <a:xfrm>
            <a:off x="7235825" y="1555750"/>
            <a:ext cx="1728788" cy="649288"/>
            <a:chOff x="5550796" y="1289601"/>
            <a:chExt cx="1729291" cy="576064"/>
          </a:xfrm>
        </p:grpSpPr>
        <p:cxnSp>
          <p:nvCxnSpPr>
            <p:cNvPr id="68" name="Straight Connector 67"/>
            <p:cNvCxnSpPr>
              <a:endCxn id="69" idx="1"/>
            </p:cNvCxnSpPr>
            <p:nvPr/>
          </p:nvCxnSpPr>
          <p:spPr>
            <a:xfrm flipV="1">
              <a:off x="5550796" y="1578337"/>
              <a:ext cx="331885" cy="9718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Horizontal Scroll 68"/>
            <p:cNvSpPr/>
            <p:nvPr/>
          </p:nvSpPr>
          <p:spPr>
            <a:xfrm>
              <a:off x="5882681" y="1289601"/>
              <a:ext cx="1397406" cy="57606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900113" y="1524000"/>
            <a:ext cx="1744662" cy="879475"/>
            <a:chOff x="1188133" y="1524549"/>
            <a:chExt cx="1744280" cy="879321"/>
          </a:xfrm>
          <a:solidFill>
            <a:schemeClr val="bg2">
              <a:lumMod val="50000"/>
            </a:schemeClr>
          </a:solidFill>
        </p:grpSpPr>
        <p:cxnSp>
          <p:nvCxnSpPr>
            <p:cNvPr id="32" name="Straight Connector 31"/>
            <p:cNvCxnSpPr/>
            <p:nvPr/>
          </p:nvCxnSpPr>
          <p:spPr>
            <a:xfrm flipH="1" flipV="1">
              <a:off x="2278506" y="1589626"/>
              <a:ext cx="499954" cy="814244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1188133" y="1524549"/>
              <a:ext cx="1744280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8108950" y="4316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174" name="Group 69"/>
          <p:cNvGrpSpPr>
            <a:grpSpLocks/>
          </p:cNvGrpSpPr>
          <p:nvPr/>
        </p:nvGrpSpPr>
        <p:grpSpPr bwMode="auto">
          <a:xfrm>
            <a:off x="6094413" y="690563"/>
            <a:ext cx="1473200" cy="693737"/>
            <a:chOff x="6094117" y="1352759"/>
            <a:chExt cx="1474046" cy="61524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094117" y="1603360"/>
              <a:ext cx="389160" cy="36463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Horizontal Scroll 52"/>
            <p:cNvSpPr/>
            <p:nvPr/>
          </p:nvSpPr>
          <p:spPr>
            <a:xfrm>
              <a:off x="6154477" y="1352759"/>
              <a:ext cx="1413686" cy="32240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75" name="Group 79"/>
          <p:cNvGrpSpPr>
            <a:grpSpLocks/>
          </p:cNvGrpSpPr>
          <p:nvPr/>
        </p:nvGrpSpPr>
        <p:grpSpPr bwMode="auto">
          <a:xfrm>
            <a:off x="1323975" y="2366963"/>
            <a:ext cx="2422525" cy="990600"/>
            <a:chOff x="1825106" y="2273241"/>
            <a:chExt cx="2102914" cy="98996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040552" y="2595295"/>
              <a:ext cx="887468" cy="66790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825106" y="2273241"/>
              <a:ext cx="1944352" cy="4401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Профессиональная задача</a:t>
              </a:r>
              <a:endParaRPr lang="en-A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927725" y="3962400"/>
            <a:ext cx="3036888" cy="354013"/>
            <a:chOff x="5928303" y="3963102"/>
            <a:chExt cx="3036366" cy="353199"/>
          </a:xfrm>
          <a:solidFill>
            <a:schemeClr val="bg2">
              <a:lumMod val="50000"/>
            </a:schemeClr>
          </a:solidFill>
        </p:grpSpPr>
        <p:cxnSp>
          <p:nvCxnSpPr>
            <p:cNvPr id="33" name="Straight Connector 32"/>
            <p:cNvCxnSpPr/>
            <p:nvPr/>
          </p:nvCxnSpPr>
          <p:spPr>
            <a:xfrm>
              <a:off x="5928303" y="4123071"/>
              <a:ext cx="2028476" cy="1583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7431038" y="3963102"/>
              <a:ext cx="1533631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1212850" y="4083050"/>
            <a:ext cx="1679575" cy="1092202"/>
            <a:chOff x="1211905" y="4083087"/>
            <a:chExt cx="1680486" cy="1092253"/>
          </a:xfrm>
          <a:solidFill>
            <a:schemeClr val="bg2">
              <a:lumMod val="50000"/>
            </a:schemeClr>
          </a:solidFill>
        </p:grpSpPr>
        <p:cxnSp>
          <p:nvCxnSpPr>
            <p:cNvPr id="35" name="Straight Connector 34"/>
            <p:cNvCxnSpPr/>
            <p:nvPr/>
          </p:nvCxnSpPr>
          <p:spPr>
            <a:xfrm flipH="1">
              <a:off x="2155391" y="4083087"/>
              <a:ext cx="508276" cy="693770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1211905" y="4650543"/>
              <a:ext cx="1680486" cy="52479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1042988" y="3619500"/>
            <a:ext cx="2628900" cy="611188"/>
            <a:chOff x="1043342" y="3619622"/>
            <a:chExt cx="2629066" cy="611094"/>
          </a:xfrm>
          <a:solidFill>
            <a:schemeClr val="accent6">
              <a:lumMod val="75000"/>
            </a:schemeClr>
          </a:solidFill>
        </p:grpSpPr>
        <p:cxnSp>
          <p:nvCxnSpPr>
            <p:cNvPr id="14" name="Straight Connector 13"/>
            <p:cNvCxnSpPr/>
            <p:nvPr/>
          </p:nvCxnSpPr>
          <p:spPr>
            <a:xfrm flipV="1">
              <a:off x="2932586" y="3619622"/>
              <a:ext cx="739822" cy="458717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043342" y="3790539"/>
              <a:ext cx="2273468" cy="44017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Профессиональная задача</a:t>
              </a:r>
              <a:endParaRPr lang="en-A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80" name="TextBox 1"/>
          <p:cNvSpPr txBox="1">
            <a:spLocks noChangeArrowheads="1"/>
          </p:cNvSpPr>
          <p:nvPr/>
        </p:nvSpPr>
        <p:spPr bwMode="auto">
          <a:xfrm>
            <a:off x="2649538" y="620713"/>
            <a:ext cx="3052762" cy="369887"/>
          </a:xfrm>
          <a:prstGeom prst="rect">
            <a:avLst/>
          </a:prstGeom>
          <a:solidFill>
            <a:schemeClr val="bg1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b="1">
                <a:solidFill>
                  <a:srgbClr val="94C600"/>
                </a:solidFill>
              </a:rPr>
              <a:t>Цель</a:t>
            </a:r>
            <a:endParaRPr lang="en-AU" altLang="en-US" b="1">
              <a:solidFill>
                <a:srgbClr val="94C6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672408" y="3115566"/>
            <a:ext cx="1008112" cy="100811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en-AU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TextBox 95"/>
          <p:cNvSpPr txBox="1">
            <a:spLocks noChangeArrowheads="1"/>
          </p:cNvSpPr>
          <p:nvPr/>
        </p:nvSpPr>
        <p:spPr bwMode="auto">
          <a:xfrm>
            <a:off x="942975" y="96838"/>
            <a:ext cx="7253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400">
                <a:solidFill>
                  <a:srgbClr val="94C600"/>
                </a:solidFill>
                <a:latin typeface="Arial Black" panose="020B0A04020102020204" pitchFamily="34" charset="0"/>
              </a:rPr>
              <a:t>Тема</a:t>
            </a:r>
            <a:r>
              <a:rPr lang="en-AU" altLang="en-US" sz="2400">
                <a:solidFill>
                  <a:srgbClr val="94C600"/>
                </a:solidFill>
                <a:latin typeface="Arial Black" panose="020B0A04020102020204" pitchFamily="34" charset="0"/>
              </a:rPr>
              <a:t>: </a:t>
            </a: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5321298" y="1844675"/>
            <a:ext cx="2046632" cy="722313"/>
            <a:chOff x="5754258" y="2126297"/>
            <a:chExt cx="2046613" cy="722799"/>
          </a:xfrm>
          <a:solidFill>
            <a:schemeClr val="bg2">
              <a:lumMod val="50000"/>
            </a:schemeClr>
          </a:solidFill>
        </p:grpSpPr>
        <p:cxnSp>
          <p:nvCxnSpPr>
            <p:cNvPr id="58" name="Straight Connector 57"/>
            <p:cNvCxnSpPr/>
            <p:nvPr/>
          </p:nvCxnSpPr>
          <p:spPr>
            <a:xfrm flipH="1">
              <a:off x="5754258" y="2413828"/>
              <a:ext cx="571495" cy="43526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6288885" y="2126297"/>
              <a:ext cx="1511986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6" name="Group 74"/>
          <p:cNvGrpSpPr>
            <a:grpSpLocks/>
          </p:cNvGrpSpPr>
          <p:nvPr/>
        </p:nvGrpSpPr>
        <p:grpSpPr bwMode="auto">
          <a:xfrm>
            <a:off x="5076825" y="1268413"/>
            <a:ext cx="1869436" cy="1327150"/>
            <a:chOff x="5843053" y="2066403"/>
            <a:chExt cx="1870201" cy="1327967"/>
          </a:xfrm>
          <a:solidFill>
            <a:schemeClr val="bg2">
              <a:lumMod val="50000"/>
            </a:schemeClr>
          </a:solidFill>
        </p:grpSpPr>
        <p:cxnSp>
          <p:nvCxnSpPr>
            <p:cNvPr id="61" name="Straight Connector 60"/>
            <p:cNvCxnSpPr/>
            <p:nvPr/>
          </p:nvCxnSpPr>
          <p:spPr>
            <a:xfrm flipH="1">
              <a:off x="5843053" y="2414279"/>
              <a:ext cx="482797" cy="980091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6200635" y="2066403"/>
              <a:ext cx="1512619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250824" y="690563"/>
            <a:ext cx="2239963" cy="833437"/>
            <a:chOff x="5238656" y="1295498"/>
            <a:chExt cx="2240951" cy="738563"/>
          </a:xfrm>
          <a:noFill/>
        </p:grpSpPr>
        <p:cxnSp>
          <p:nvCxnSpPr>
            <p:cNvPr id="65" name="Straight Connector 64"/>
            <p:cNvCxnSpPr/>
            <p:nvPr/>
          </p:nvCxnSpPr>
          <p:spPr>
            <a:xfrm flipH="1" flipV="1">
              <a:off x="6320221" y="1603584"/>
              <a:ext cx="563811" cy="430477"/>
            </a:xfrm>
            <a:prstGeom prst="line">
              <a:avLst/>
            </a:prstGeom>
            <a:grpFill/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Horizontal Scroll 65"/>
            <p:cNvSpPr/>
            <p:nvPr/>
          </p:nvSpPr>
          <p:spPr>
            <a:xfrm>
              <a:off x="5238656" y="1295498"/>
              <a:ext cx="2240951" cy="575376"/>
            </a:xfrm>
            <a:prstGeom prst="horizontalScroll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tabLst>
                  <a:tab pos="185738" algn="l"/>
                </a:tabLs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8" name="Straight Connector 77"/>
          <p:cNvCxnSpPr/>
          <p:nvPr/>
        </p:nvCxnSpPr>
        <p:spPr bwMode="auto">
          <a:xfrm>
            <a:off x="6105525" y="5459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189" name="Group 15"/>
          <p:cNvGrpSpPr>
            <a:grpSpLocks/>
          </p:cNvGrpSpPr>
          <p:nvPr/>
        </p:nvGrpSpPr>
        <p:grpSpPr bwMode="auto">
          <a:xfrm>
            <a:off x="7667625" y="4316413"/>
            <a:ext cx="1285875" cy="654050"/>
            <a:chOff x="7668827" y="4316414"/>
            <a:chExt cx="1285157" cy="654048"/>
          </a:xfrm>
        </p:grpSpPr>
        <p:sp>
          <p:nvSpPr>
            <p:cNvPr id="55" name="Horizontal Scroll 54"/>
            <p:cNvSpPr/>
            <p:nvPr/>
          </p:nvSpPr>
          <p:spPr bwMode="auto">
            <a:xfrm>
              <a:off x="7668827" y="4616450"/>
              <a:ext cx="1285157" cy="35401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flipV="1">
              <a:off x="8198756" y="4316414"/>
              <a:ext cx="0" cy="30003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0" name="Group 19"/>
          <p:cNvGrpSpPr>
            <a:grpSpLocks/>
          </p:cNvGrpSpPr>
          <p:nvPr/>
        </p:nvGrpSpPr>
        <p:grpSpPr bwMode="auto">
          <a:xfrm>
            <a:off x="1295400" y="5175250"/>
            <a:ext cx="5651500" cy="793750"/>
            <a:chOff x="1308893" y="5162025"/>
            <a:chExt cx="5650707" cy="793456"/>
          </a:xfrm>
        </p:grpSpPr>
        <p:sp>
          <p:nvSpPr>
            <p:cNvPr id="77" name="Horizontal Scroll 76"/>
            <p:cNvSpPr/>
            <p:nvPr/>
          </p:nvSpPr>
          <p:spPr bwMode="auto">
            <a:xfrm>
              <a:off x="5446925" y="5498450"/>
              <a:ext cx="1512675" cy="43798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V="1">
              <a:off x="6089772" y="5162025"/>
              <a:ext cx="0" cy="35546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Horizontal Scroll 80"/>
            <p:cNvSpPr/>
            <p:nvPr/>
          </p:nvSpPr>
          <p:spPr bwMode="auto">
            <a:xfrm>
              <a:off x="1308893" y="5517493"/>
              <a:ext cx="1512676" cy="43798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flipV="1">
              <a:off x="2046977" y="5162025"/>
              <a:ext cx="0" cy="35546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4532315" y="2566988"/>
            <a:ext cx="2199925" cy="696912"/>
            <a:chOff x="4532885" y="2567461"/>
            <a:chExt cx="2198009" cy="695740"/>
          </a:xfrm>
          <a:solidFill>
            <a:schemeClr val="accent6">
              <a:lumMod val="75000"/>
            </a:schemeClr>
          </a:solidFill>
        </p:grpSpPr>
        <p:cxnSp>
          <p:nvCxnSpPr>
            <p:cNvPr id="60" name="Straight Connector 59"/>
            <p:cNvCxnSpPr/>
            <p:nvPr/>
          </p:nvCxnSpPr>
          <p:spPr>
            <a:xfrm flipH="1">
              <a:off x="4532885" y="2827373"/>
              <a:ext cx="683616" cy="435828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4563454" y="2567461"/>
              <a:ext cx="2167440" cy="548105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Профессиональная задача</a:t>
              </a:r>
              <a:endParaRPr lang="en-A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76"/>
          <p:cNvGrpSpPr>
            <a:grpSpLocks/>
          </p:cNvGrpSpPr>
          <p:nvPr/>
        </p:nvGrpSpPr>
        <p:grpSpPr bwMode="auto">
          <a:xfrm>
            <a:off x="5213003" y="4348163"/>
            <a:ext cx="1729134" cy="828000"/>
            <a:chOff x="7189340" y="3245148"/>
            <a:chExt cx="1727465" cy="911231"/>
          </a:xfrm>
          <a:solidFill>
            <a:schemeClr val="bg2">
              <a:lumMod val="50000"/>
            </a:schemeClr>
          </a:solidFill>
        </p:grpSpPr>
        <p:cxnSp>
          <p:nvCxnSpPr>
            <p:cNvPr id="72" name="Straight Connector 71"/>
            <p:cNvCxnSpPr>
              <a:stCxn id="82" idx="2"/>
              <a:endCxn id="75" idx="0"/>
            </p:cNvCxnSpPr>
            <p:nvPr/>
          </p:nvCxnSpPr>
          <p:spPr>
            <a:xfrm>
              <a:off x="8001306" y="3245148"/>
              <a:ext cx="51767" cy="301697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7189340" y="3546845"/>
              <a:ext cx="1727465" cy="60953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4638675" y="3763963"/>
            <a:ext cx="2447925" cy="584200"/>
            <a:chOff x="4639087" y="3763638"/>
            <a:chExt cx="2447612" cy="584194"/>
          </a:xfrm>
          <a:solidFill>
            <a:schemeClr val="accent6">
              <a:lumMod val="75000"/>
            </a:schemeClr>
          </a:solidFill>
        </p:grpSpPr>
        <p:cxnSp>
          <p:nvCxnSpPr>
            <p:cNvPr id="79" name="Straight Connector 78"/>
            <p:cNvCxnSpPr/>
            <p:nvPr/>
          </p:nvCxnSpPr>
          <p:spPr>
            <a:xfrm>
              <a:off x="4639087" y="3763638"/>
              <a:ext cx="652380" cy="315909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4965276" y="3849288"/>
              <a:ext cx="2121423" cy="498544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Профессиональная задача</a:t>
              </a:r>
              <a:endParaRPr lang="en-A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15"/>
          <p:cNvCxnSpPr/>
          <p:nvPr/>
        </p:nvCxnSpPr>
        <p:spPr>
          <a:xfrm flipH="1" flipV="1">
            <a:off x="6802438" y="2922588"/>
            <a:ext cx="176212" cy="889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206500" y="3460750"/>
            <a:ext cx="1109663" cy="103187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6802438" y="2922588"/>
            <a:ext cx="1587" cy="15700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16163" y="3460750"/>
            <a:ext cx="1258887" cy="5159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572000" y="1978025"/>
            <a:ext cx="1512888" cy="12080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11488" y="1978025"/>
            <a:ext cx="1560512" cy="1219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hangingPunct="1">
              <a:defRPr/>
            </a:pPr>
            <a:r>
              <a:rPr lang="ru-RU" sz="2400" b="1" dirty="0">
                <a:solidFill>
                  <a:prstClr val="white"/>
                </a:solidFill>
              </a:rPr>
              <a:t>Тема</a:t>
            </a:r>
            <a:endParaRPr lang="en-GB" sz="2400" b="1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91880" y="1412776"/>
            <a:ext cx="2160240" cy="56515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prstClr val="black"/>
                </a:solidFill>
                <a:cs typeface="Arial" pitchFamily="34" charset="0"/>
              </a:rPr>
              <a:t>Цель</a:t>
            </a:r>
            <a:endParaRPr lang="en-AU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15616" y="2934366"/>
            <a:ext cx="1896623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Профессиональная задача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84167" y="2923314"/>
            <a:ext cx="1944217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Профессиональная задача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6149" y="4620149"/>
            <a:ext cx="2305026" cy="57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Знание и умения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09472" y="3966453"/>
            <a:ext cx="1394157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Мероприятие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976248" y="3966452"/>
            <a:ext cx="1656183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Мероприятие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935840" y="4711708"/>
            <a:ext cx="3168351" cy="97210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Знание и умения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43808" y="3976808"/>
            <a:ext cx="1462332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Мероприятие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771175" y="4733733"/>
            <a:ext cx="2305026" cy="50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Знание и умения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V="1">
            <a:off x="5522913" y="2708275"/>
            <a:ext cx="371475" cy="23653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522913" y="2354263"/>
            <a:ext cx="0" cy="428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00713" y="2963863"/>
            <a:ext cx="479425" cy="160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48325" y="3089275"/>
            <a:ext cx="985838" cy="6667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22"/>
          <p:cNvSpPr txBox="1">
            <a:spLocks noChangeArrowheads="1"/>
          </p:cNvSpPr>
          <p:nvPr/>
        </p:nvSpPr>
        <p:spPr bwMode="auto">
          <a:xfrm>
            <a:off x="2830513" y="2306638"/>
            <a:ext cx="21018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0E58C4"/>
                </a:solidFill>
              </a:rPr>
              <a:t>Профессиональная задача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50900" y="2844800"/>
            <a:ext cx="129540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70338" y="1817688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prstClr val="white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679950" y="2963863"/>
            <a:ext cx="663575" cy="28098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44124" y="2783681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5842146" y="240272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236913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931220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146300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095108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236913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814207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 flipV="1">
            <a:off x="2989263" y="2874963"/>
            <a:ext cx="503237" cy="3460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2683570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flipH="1" flipV="1">
            <a:off x="2384425" y="1863725"/>
            <a:ext cx="350838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 flipH="1">
            <a:off x="2206492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2041525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1685032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00425" y="2760663"/>
            <a:ext cx="1449388" cy="144938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95688" y="2832100"/>
            <a:ext cx="1052512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258" name="TextBox 13"/>
          <p:cNvSpPr txBox="1">
            <a:spLocks noChangeArrowheads="1"/>
          </p:cNvSpPr>
          <p:nvPr/>
        </p:nvSpPr>
        <p:spPr bwMode="auto">
          <a:xfrm>
            <a:off x="3400425" y="3295650"/>
            <a:ext cx="158591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en-US" sz="2000" b="1">
                <a:solidFill>
                  <a:srgbClr val="FFFFFF"/>
                </a:solidFill>
              </a:rPr>
              <a:t>Цель</a:t>
            </a:r>
            <a:endParaRPr lang="en-AU" altLang="en-US" sz="2000" b="1">
              <a:solidFill>
                <a:srgbClr val="FFFFFF"/>
              </a:solidFill>
            </a:endParaRPr>
          </a:p>
        </p:txBody>
      </p:sp>
      <p:sp>
        <p:nvSpPr>
          <p:cNvPr id="54" name="Måne 64"/>
          <p:cNvSpPr/>
          <p:nvPr/>
        </p:nvSpPr>
        <p:spPr bwMode="auto">
          <a:xfrm rot="16552097">
            <a:off x="3771130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cs typeface="Arial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65696"/>
            <a:ext cx="9144000" cy="69900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</a:t>
            </a:r>
            <a:endParaRPr lang="en-AU" b="1" dirty="0" smtClean="0">
              <a:ln w="1905"/>
              <a:solidFill>
                <a:srgbClr val="ACCBF9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350963" y="1044575"/>
            <a:ext cx="122237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171950" y="4649788"/>
            <a:ext cx="20288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042988" y="4878388"/>
            <a:ext cx="1887537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9266" name="TextBox 4"/>
          <p:cNvSpPr txBox="1">
            <a:spLocks noChangeArrowheads="1"/>
          </p:cNvSpPr>
          <p:nvPr/>
        </p:nvSpPr>
        <p:spPr bwMode="auto">
          <a:xfrm>
            <a:off x="66675" y="1560513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200">
                <a:solidFill>
                  <a:srgbClr val="596A85"/>
                </a:solidFill>
              </a:rPr>
              <a:t>Умения и знание</a:t>
            </a:r>
            <a:endParaRPr lang="en-AU" altLang="en-US" sz="1200">
              <a:solidFill>
                <a:srgbClr val="596A85"/>
              </a:solidFill>
            </a:endParaRPr>
          </a:p>
        </p:txBody>
      </p:sp>
      <p:sp>
        <p:nvSpPr>
          <p:cNvPr id="9267" name="TextBox 81"/>
          <p:cNvSpPr txBox="1">
            <a:spLocks noChangeArrowheads="1"/>
          </p:cNvSpPr>
          <p:nvPr/>
        </p:nvSpPr>
        <p:spPr bwMode="auto">
          <a:xfrm>
            <a:off x="7331075" y="2278063"/>
            <a:ext cx="17049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200">
                <a:solidFill>
                  <a:srgbClr val="596A85"/>
                </a:solidFill>
              </a:rPr>
              <a:t>Необходимые знания и умения</a:t>
            </a:r>
          </a:p>
        </p:txBody>
      </p:sp>
      <p:sp>
        <p:nvSpPr>
          <p:cNvPr id="60" name="Oval 59"/>
          <p:cNvSpPr/>
          <p:nvPr/>
        </p:nvSpPr>
        <p:spPr>
          <a:xfrm>
            <a:off x="5343374" y="199707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34930" y="3576426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179785" y="294498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9277" name="TextBox 87"/>
          <p:cNvSpPr txBox="1">
            <a:spLocks noChangeArrowheads="1"/>
          </p:cNvSpPr>
          <p:nvPr/>
        </p:nvSpPr>
        <p:spPr bwMode="auto">
          <a:xfrm>
            <a:off x="6813550" y="3933825"/>
            <a:ext cx="2330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200">
                <a:solidFill>
                  <a:srgbClr val="596A85"/>
                </a:solidFill>
              </a:rPr>
              <a:t>Необходимые знания и умения</a:t>
            </a:r>
          </a:p>
        </p:txBody>
      </p:sp>
      <p:sp>
        <p:nvSpPr>
          <p:cNvPr id="9278" name="TextBox 22"/>
          <p:cNvSpPr txBox="1">
            <a:spLocks noChangeArrowheads="1"/>
          </p:cNvSpPr>
          <p:nvPr/>
        </p:nvSpPr>
        <p:spPr bwMode="auto">
          <a:xfrm>
            <a:off x="4914900" y="3330575"/>
            <a:ext cx="21812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0E58C4"/>
                </a:solidFill>
              </a:rPr>
              <a:t>Профессиональная задача</a:t>
            </a:r>
          </a:p>
        </p:txBody>
      </p:sp>
      <p:sp>
        <p:nvSpPr>
          <p:cNvPr id="9279" name="TextBox 22"/>
          <p:cNvSpPr txBox="1">
            <a:spLocks noChangeArrowheads="1"/>
          </p:cNvSpPr>
          <p:nvPr/>
        </p:nvSpPr>
        <p:spPr bwMode="auto">
          <a:xfrm>
            <a:off x="1042988" y="3944938"/>
            <a:ext cx="21574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>
                <a:solidFill>
                  <a:srgbClr val="0E58C4"/>
                </a:solidFill>
              </a:rPr>
              <a:t>Профессиональная задача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19700" y="1479550"/>
            <a:ext cx="123190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200775" y="2016125"/>
            <a:ext cx="12795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</a:p>
        </p:txBody>
      </p:sp>
      <p:sp>
        <p:nvSpPr>
          <p:cNvPr id="9282" name="TextBox 87"/>
          <p:cNvSpPr txBox="1">
            <a:spLocks noChangeArrowheads="1"/>
          </p:cNvSpPr>
          <p:nvPr/>
        </p:nvSpPr>
        <p:spPr bwMode="auto">
          <a:xfrm>
            <a:off x="3859213" y="5426075"/>
            <a:ext cx="23209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200">
                <a:solidFill>
                  <a:srgbClr val="596A85"/>
                </a:solidFill>
              </a:rPr>
              <a:t>Необходимые знания и умения</a:t>
            </a:r>
          </a:p>
        </p:txBody>
      </p:sp>
      <p:sp>
        <p:nvSpPr>
          <p:cNvPr id="9283" name="TextBox 87"/>
          <p:cNvSpPr txBox="1">
            <a:spLocks noChangeArrowheads="1"/>
          </p:cNvSpPr>
          <p:nvPr/>
        </p:nvSpPr>
        <p:spPr bwMode="auto">
          <a:xfrm>
            <a:off x="792163" y="5389563"/>
            <a:ext cx="24844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200">
                <a:solidFill>
                  <a:srgbClr val="596A85"/>
                </a:solidFill>
              </a:rPr>
              <a:t>Необходимые знания и умения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788a6363cf75c95a6f26baad3754241828d8b19"/>
</p:tagLst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24856</TotalTime>
  <Words>200</Words>
  <Application>Microsoft Office PowerPoint</Application>
  <PresentationFormat>On-screen Show (4:3)</PresentationFormat>
  <Paragraphs>75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Arial</vt:lpstr>
      <vt:lpstr>ＭＳ Ｐゴシック</vt:lpstr>
      <vt:lpstr>Arial Black</vt:lpstr>
      <vt:lpstr>Office Theme</vt:lpstr>
      <vt:lpstr>2_Office Theme</vt:lpstr>
      <vt:lpstr>Карты планирования учебных действий Шаблоны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Throw away your syllabus!</dc:title>
  <dc:creator>Ian Bell</dc:creator>
  <cp:lastModifiedBy>Пользователь</cp:lastModifiedBy>
  <cp:revision>708</cp:revision>
  <cp:lastPrinted>2012-11-30T04:12:52Z</cp:lastPrinted>
  <dcterms:created xsi:type="dcterms:W3CDTF">2012-01-29T15:15:58Z</dcterms:created>
  <dcterms:modified xsi:type="dcterms:W3CDTF">2020-04-20T15:26:28Z</dcterms:modified>
</cp:coreProperties>
</file>