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7" r:id="rId5"/>
    <p:sldId id="260" r:id="rId6"/>
    <p:sldId id="270" r:id="rId7"/>
    <p:sldId id="261" r:id="rId8"/>
    <p:sldId id="262" r:id="rId9"/>
    <p:sldId id="264" r:id="rId10"/>
    <p:sldId id="265" r:id="rId11"/>
    <p:sldId id="267" r:id="rId12"/>
    <p:sldId id="268" r:id="rId13"/>
    <p:sldId id="271" r:id="rId14"/>
    <p:sldId id="275" r:id="rId15"/>
    <p:sldId id="278" r:id="rId16"/>
    <p:sldId id="279" r:id="rId17"/>
    <p:sldId id="280" r:id="rId18"/>
    <p:sldId id="276" r:id="rId19"/>
    <p:sldId id="281" r:id="rId20"/>
    <p:sldId id="259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75" d="100"/>
          <a:sy n="75" d="100"/>
        </p:scale>
        <p:origin x="-88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15/01/2020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9A171-1096-48BA-ACB3-0A25F92F676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8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scardepl.wmo.int/surfa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urt-hectic/wmo-api-webinar/blob/master/Example%20#3  (update stations).ipynb" TargetMode="External"/><Relationship Id="rId2" Type="http://schemas.openxmlformats.org/officeDocument/2006/relationships/hyperlink" Target="https://github.com/kurt-hectic/oscar-clie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urt-hectic/wmo-api-webinar" TargetMode="External"/><Relationship Id="rId2" Type="http://schemas.openxmlformats.org/officeDocument/2006/relationships/hyperlink" Target="https://www.anacond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kurt-hectic/wmo-api-webinar/blob/master/requirements.txt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trp.wmo.int/course/view.php?id=14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mo.int/wigo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trp.wmo.int/mod/forum/discuss.php?d=4972#p13815" TargetMode="External"/><Relationship Id="rId2" Type="http://schemas.openxmlformats.org/officeDocument/2006/relationships/hyperlink" Target="https://etrp.wmo.int/course/view.php?id=1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6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5200" y="5895293"/>
            <a:ext cx="422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smtClean="0">
                <a:solidFill>
                  <a:srgbClr val="000090"/>
                </a:solidFill>
              </a:rPr>
              <a:t>9 December 2020 – webinar #12</a:t>
            </a:r>
          </a:p>
          <a:p>
            <a:pPr algn="ctr"/>
            <a:r>
              <a:rPr lang="fr-CH" sz="2000" b="1" smtClean="0">
                <a:solidFill>
                  <a:srgbClr val="000090"/>
                </a:solidFill>
              </a:rPr>
              <a:t>WIGOS project office</a:t>
            </a:r>
            <a:endParaRPr lang="fr-CH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smtClean="0">
                <a:solidFill>
                  <a:srgbClr val="000090"/>
                </a:solidFill>
              </a:rPr>
              <a:t>Webinar #13 – </a:t>
            </a:r>
            <a:r>
              <a:rPr lang="fr-CH" sz="4000" b="1" smtClean="0">
                <a:solidFill>
                  <a:srgbClr val="000090"/>
                </a:solidFill>
              </a:rPr>
              <a:t>Practical API examples</a:t>
            </a:r>
          </a:p>
          <a:p>
            <a:pPr>
              <a:lnSpc>
                <a:spcPct val="120000"/>
              </a:lnSpc>
            </a:pPr>
            <a:r>
              <a:rPr lang="fr-CH" sz="4000" b="1" smtClean="0">
                <a:solidFill>
                  <a:srgbClr val="000090"/>
                </a:solidFill>
              </a:rPr>
              <a:t>continued</a:t>
            </a:r>
            <a:endParaRPr lang="en-US" sz="4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3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mtClean="0"/>
              <a:t>Upload a station to OSCAR/Surface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mtClean="0"/>
              <a:t>Upload a station in XML format to</a:t>
            </a:r>
            <a:br>
              <a:rPr lang="fr-CH" smtClean="0"/>
            </a:br>
            <a:r>
              <a:rPr lang="fr-CH" smtClean="0"/>
              <a:t>OSCAR/Surface</a:t>
            </a:r>
          </a:p>
          <a:p>
            <a:r>
              <a:rPr lang="fr-CH" smtClean="0"/>
              <a:t>Upload several stations at the same time quickly</a:t>
            </a:r>
          </a:p>
          <a:p>
            <a:r>
              <a:rPr lang="fr-CH" smtClean="0"/>
              <a:t>Link to existing databases</a:t>
            </a:r>
            <a:br>
              <a:rPr lang="fr-CH" smtClean="0"/>
            </a:br>
            <a:r>
              <a:rPr lang="fr-CH" smtClean="0"/>
              <a:t>des bases de doneés existantes</a:t>
            </a:r>
          </a:p>
          <a:p>
            <a:r>
              <a:rPr lang="fr-CH" smtClean="0"/>
              <a:t>More details on XML in next presentation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692" y="1495425"/>
            <a:ext cx="1667561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Access rights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OSCAR/Surface National Focal Point</a:t>
            </a:r>
          </a:p>
          <a:p>
            <a:r>
              <a:rPr lang="fr-CH" smtClean="0"/>
              <a:t>The Focal Point can genrate a «token» to use the API in a programme </a:t>
            </a:r>
          </a:p>
          <a:p>
            <a:r>
              <a:rPr lang="fr-CH" smtClean="0"/>
              <a:t>Example </a:t>
            </a:r>
            <a:r>
              <a:rPr lang="fr-CH"/>
              <a:t>token: «7d0efe16-6473-4754-ad3c-e01f0434a81e»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«testbed»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To the the XML interface without risking to intefer with the operational system</a:t>
            </a:r>
          </a:p>
          <a:p>
            <a:r>
              <a:rPr lang="fr-CH" smtClean="0"/>
              <a:t>URL: </a:t>
            </a:r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oscardepl.wmo.int/surface</a:t>
            </a:r>
            <a:endParaRPr lang="en-US" smtClean="0"/>
          </a:p>
          <a:p>
            <a:r>
              <a:rPr lang="fr-CH" smtClean="0"/>
              <a:t>The testbed is reset every Monday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THE third practical example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mtClean="0"/>
              <a:t>Updating stations in Germany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4000" smtClean="0"/>
              <a:t>Example #3: OSCAR update for WDQMS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German stations displayed grey</a:t>
            </a:r>
            <a:br>
              <a:rPr lang="fr-CH" smtClean="0"/>
            </a:br>
            <a:r>
              <a:rPr lang="fr-CH" smtClean="0"/>
              <a:t>in WDQMS</a:t>
            </a:r>
          </a:p>
          <a:p>
            <a:r>
              <a:rPr lang="fr-CH" smtClean="0"/>
              <a:t>Incorrect schedule information</a:t>
            </a:r>
            <a:br>
              <a:rPr lang="fr-CH" smtClean="0"/>
            </a:br>
            <a:r>
              <a:rPr lang="fr-CH" smtClean="0"/>
              <a:t>in OSCAR/Surface</a:t>
            </a:r>
          </a:p>
          <a:p>
            <a:r>
              <a:rPr lang="fr-CH" smtClean="0"/>
              <a:t>Update stations using batch job</a:t>
            </a:r>
          </a:p>
          <a:p>
            <a:r>
              <a:rPr lang="fr-CH" smtClean="0"/>
              <a:t>Set 1h international 7/24 schedules instead of 30min national one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1303338"/>
            <a:ext cx="2667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2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Detailed plan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Obtain list of German stations</a:t>
            </a:r>
          </a:p>
          <a:p>
            <a:r>
              <a:rPr lang="fr-CH" smtClean="0"/>
              <a:t>Identify stations with 30min schedule</a:t>
            </a:r>
          </a:p>
          <a:p>
            <a:r>
              <a:rPr lang="fr-CH" smtClean="0"/>
              <a:t>Update schedule to 1h and set international exchange flag</a:t>
            </a:r>
          </a:p>
          <a:p>
            <a:r>
              <a:rPr lang="fr-CH" smtClean="0"/>
              <a:t>Use python program</a:t>
            </a:r>
          </a:p>
          <a:p>
            <a:r>
              <a:rPr lang="fr-CH" smtClean="0"/>
              <a:t>Caveats</a:t>
            </a:r>
          </a:p>
          <a:p>
            <a:pPr lvl="1"/>
            <a:r>
              <a:rPr lang="fr-CH" smtClean="0"/>
              <a:t>Invalid XML files </a:t>
            </a:r>
          </a:p>
          <a:p>
            <a:pPr lvl="1"/>
            <a:r>
              <a:rPr lang="fr-CH" smtClean="0"/>
              <a:t>Complex XML standard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Python &amp; Jupyter Notebooks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Python code </a:t>
            </a:r>
          </a:p>
          <a:p>
            <a:r>
              <a:rPr lang="fr-CH" dirty="0" smtClean="0"/>
              <a:t>Oscar client </a:t>
            </a:r>
            <a:r>
              <a:rPr lang="fr-CH" dirty="0" err="1" smtClean="0"/>
              <a:t>library</a:t>
            </a:r>
            <a:r>
              <a:rPr lang="fr-CH" dirty="0" smtClean="0"/>
              <a:t> (</a:t>
            </a:r>
            <a:r>
              <a:rPr lang="fr-CH" dirty="0" err="1" smtClean="0">
                <a:hlinkClick r:id="rId2"/>
              </a:rPr>
              <a:t>oscar_lib</a:t>
            </a:r>
            <a:r>
              <a:rPr lang="fr-CH" dirty="0" smtClean="0"/>
              <a:t>)</a:t>
            </a:r>
            <a:endParaRPr lang="fr-CH" dirty="0"/>
          </a:p>
          <a:p>
            <a:r>
              <a:rPr lang="fr-CH" dirty="0" err="1" smtClean="0"/>
              <a:t>Jupyter</a:t>
            </a:r>
            <a:r>
              <a:rPr lang="fr-CH" dirty="0" smtClean="0"/>
              <a:t> notebooks</a:t>
            </a:r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r>
              <a:rPr lang="fr-CH" dirty="0" smtClean="0">
                <a:hlinkClick r:id="rId2"/>
              </a:rPr>
              <a:t>Library </a:t>
            </a:r>
            <a:r>
              <a:rPr lang="fr-CH" dirty="0" smtClean="0"/>
              <a:t>&amp; </a:t>
            </a:r>
            <a:r>
              <a:rPr lang="fr-CH" dirty="0" smtClean="0">
                <a:hlinkClick r:id="rId3"/>
              </a:rPr>
              <a:t>notebook</a:t>
            </a:r>
            <a:r>
              <a:rPr lang="fr-CH" dirty="0" smtClean="0"/>
              <a:t> </a:t>
            </a:r>
            <a:r>
              <a:rPr lang="fr-CH" dirty="0" err="1" smtClean="0"/>
              <a:t>available</a:t>
            </a:r>
            <a:r>
              <a:rPr lang="fr-CH" dirty="0" smtClean="0"/>
              <a:t> on </a:t>
            </a:r>
            <a:r>
              <a:rPr lang="fr-CH" dirty="0" err="1" smtClean="0"/>
              <a:t>github</a:t>
            </a:r>
            <a:endParaRPr lang="fr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How to run the code?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Get</a:t>
            </a:r>
            <a:r>
              <a:rPr lang="fr-CH" dirty="0" smtClean="0"/>
              <a:t> a python distribution: </a:t>
            </a:r>
            <a:r>
              <a:rPr lang="fr-CH" dirty="0" smtClean="0">
                <a:hlinkClick r:id="rId2"/>
              </a:rPr>
              <a:t>anaconda </a:t>
            </a:r>
            <a:endParaRPr lang="fr-CH" dirty="0" smtClean="0"/>
          </a:p>
          <a:p>
            <a:r>
              <a:rPr lang="fr-CH" dirty="0" smtClean="0"/>
              <a:t>Install </a:t>
            </a:r>
            <a:r>
              <a:rPr lang="fr-CH" dirty="0" err="1" smtClean="0"/>
              <a:t>required</a:t>
            </a:r>
            <a:r>
              <a:rPr lang="fr-CH" dirty="0" smtClean="0"/>
              <a:t> packages </a:t>
            </a:r>
            <a:r>
              <a:rPr lang="fr-CH" dirty="0" err="1" smtClean="0"/>
              <a:t>with</a:t>
            </a:r>
            <a:r>
              <a:rPr lang="fr-CH" dirty="0" smtClean="0"/>
              <a:t> package manager «</a:t>
            </a:r>
            <a:r>
              <a:rPr lang="fr-CH" dirty="0" err="1" smtClean="0"/>
              <a:t>pip</a:t>
            </a:r>
            <a:r>
              <a:rPr lang="fr-CH" dirty="0" smtClean="0"/>
              <a:t>»</a:t>
            </a:r>
          </a:p>
          <a:p>
            <a:r>
              <a:rPr lang="fr-CH" dirty="0" smtClean="0"/>
              <a:t>Clone </a:t>
            </a:r>
            <a:r>
              <a:rPr lang="fr-CH" dirty="0" err="1" smtClean="0">
                <a:hlinkClick r:id="rId3"/>
              </a:rPr>
              <a:t>webinar</a:t>
            </a:r>
            <a:r>
              <a:rPr lang="fr-CH" dirty="0" smtClean="0">
                <a:hlinkClick r:id="rId3"/>
              </a:rPr>
              <a:t> </a:t>
            </a:r>
            <a:r>
              <a:rPr lang="fr-CH" dirty="0" err="1" smtClean="0">
                <a:hlinkClick r:id="rId3"/>
              </a:rPr>
              <a:t>repository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notebooks</a:t>
            </a:r>
          </a:p>
          <a:p>
            <a:r>
              <a:rPr lang="fr-CH" dirty="0" smtClean="0">
                <a:hlinkClick r:id="rId4"/>
              </a:rPr>
              <a:t>requirements.txt</a:t>
            </a:r>
            <a:r>
              <a:rPr lang="fr-CH" dirty="0" smtClean="0"/>
              <a:t> </a:t>
            </a:r>
            <a:r>
              <a:rPr lang="fr-CH" dirty="0" err="1" smtClean="0"/>
              <a:t>lists</a:t>
            </a:r>
            <a:r>
              <a:rPr lang="fr-CH" dirty="0" smtClean="0"/>
              <a:t> </a:t>
            </a:r>
            <a:r>
              <a:rPr lang="fr-CH" dirty="0" err="1" smtClean="0"/>
              <a:t>required</a:t>
            </a:r>
            <a:r>
              <a:rPr lang="fr-CH" dirty="0" smtClean="0"/>
              <a:t> packages (</a:t>
            </a:r>
            <a:r>
              <a:rPr lang="fr-CH" dirty="0" err="1" smtClean="0"/>
              <a:t>pip</a:t>
            </a:r>
            <a:r>
              <a:rPr lang="fr-CH" dirty="0" smtClean="0"/>
              <a:t> </a:t>
            </a:r>
            <a:r>
              <a:rPr lang="fr-CH" dirty="0" err="1" smtClean="0"/>
              <a:t>install</a:t>
            </a:r>
            <a:r>
              <a:rPr lang="fr-CH" dirty="0" smtClean="0"/>
              <a:t> –r requirements.txt)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More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 the OSCAR/Surface manual</a:t>
            </a:r>
          </a:p>
          <a:p>
            <a:r>
              <a:rPr lang="fr-CH" smtClean="0"/>
              <a:t>In the moodle OSCAR/Surface</a:t>
            </a:r>
            <a:r>
              <a:rPr lang="en-US" smtClean="0"/>
              <a:t> 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etrp.wmo.int/course/view.php?id=146</a:t>
            </a:r>
            <a:endParaRPr lang="en-US" smtClean="0"/>
          </a:p>
          <a:p>
            <a:pPr>
              <a:buFontTx/>
              <a:buChar char="-"/>
            </a:pPr>
            <a:r>
              <a:rPr lang="fr-CH" smtClean="0"/>
              <a:t>Blog</a:t>
            </a:r>
          </a:p>
          <a:p>
            <a:pPr>
              <a:buFontTx/>
              <a:buChar char="-"/>
            </a:pPr>
            <a:r>
              <a:rPr lang="fr-CH" smtClean="0"/>
              <a:t>Webinar</a:t>
            </a:r>
          </a:p>
          <a:p>
            <a:pPr>
              <a:buFontTx/>
              <a:buChar char="-"/>
            </a:pPr>
            <a:r>
              <a:rPr lang="fr-CH" smtClean="0"/>
              <a:t>Presentations</a:t>
            </a:r>
            <a:endParaRPr lang="fr-CH"/>
          </a:p>
          <a:p>
            <a:pPr marL="0" indent="0">
              <a:buNone/>
            </a:pPr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24856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Where</a:t>
            </a:r>
            <a:r>
              <a:rPr lang="fr-CH" dirty="0" smtClean="0"/>
              <a:t> to go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here</a:t>
            </a:r>
            <a:r>
              <a:rPr lang="fr-CH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Continue to </a:t>
            </a:r>
            <a:r>
              <a:rPr lang="fr-CH" dirty="0" err="1" smtClean="0"/>
              <a:t>develop</a:t>
            </a:r>
            <a:r>
              <a:rPr lang="fr-CH" dirty="0" smtClean="0"/>
              <a:t> the </a:t>
            </a:r>
            <a:r>
              <a:rPr lang="fr-CH" dirty="0" err="1" smtClean="0"/>
              <a:t>oscar_lib</a:t>
            </a:r>
            <a:endParaRPr lang="fr-CH" dirty="0" smtClean="0"/>
          </a:p>
          <a:p>
            <a:r>
              <a:rPr lang="fr-CH" dirty="0" err="1" smtClean="0"/>
              <a:t>OpenSource</a:t>
            </a:r>
            <a:endParaRPr lang="fr-CH" dirty="0" smtClean="0"/>
          </a:p>
          <a:p>
            <a:r>
              <a:rPr lang="fr-CH" dirty="0" smtClean="0"/>
              <a:t>Do </a:t>
            </a:r>
            <a:r>
              <a:rPr lang="fr-CH" dirty="0" err="1" smtClean="0"/>
              <a:t>you</a:t>
            </a:r>
            <a:r>
              <a:rPr lang="fr-CH" dirty="0" smtClean="0"/>
              <a:t> have staff </a:t>
            </a:r>
            <a:r>
              <a:rPr lang="fr-CH" dirty="0" err="1" smtClean="0"/>
              <a:t>resources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(</a:t>
            </a:r>
            <a:r>
              <a:rPr lang="fr-CH" dirty="0" err="1" smtClean="0"/>
              <a:t>virtually</a:t>
            </a:r>
            <a:r>
              <a:rPr lang="fr-CH" dirty="0" smtClean="0"/>
              <a:t>?) </a:t>
            </a:r>
            <a:r>
              <a:rPr lang="fr-CH" dirty="0" err="1" smtClean="0"/>
              <a:t>seconded</a:t>
            </a:r>
            <a:r>
              <a:rPr lang="fr-CH" dirty="0" smtClean="0"/>
              <a:t> to </a:t>
            </a:r>
            <a:r>
              <a:rPr lang="fr-CH" dirty="0" err="1" smtClean="0"/>
              <a:t>work</a:t>
            </a:r>
            <a:r>
              <a:rPr lang="fr-CH" dirty="0" smtClean="0"/>
              <a:t> on the </a:t>
            </a:r>
            <a:r>
              <a:rPr lang="fr-CH" dirty="0" err="1" smtClean="0"/>
              <a:t>library</a:t>
            </a:r>
            <a:r>
              <a:rPr lang="fr-CH" dirty="0" smtClean="0"/>
              <a:t>?</a:t>
            </a:r>
          </a:p>
          <a:p>
            <a:endParaRPr lang="fr-CH" dirty="0"/>
          </a:p>
          <a:p>
            <a:r>
              <a:rPr lang="fr-CH" dirty="0" err="1" smtClean="0"/>
              <a:t>Ultimately</a:t>
            </a:r>
            <a:r>
              <a:rPr lang="fr-CH" dirty="0" smtClean="0"/>
              <a:t>: </a:t>
            </a:r>
            <a:r>
              <a:rPr lang="fr-CH" dirty="0" err="1" smtClean="0"/>
              <a:t>build</a:t>
            </a:r>
            <a:r>
              <a:rPr lang="fr-CH" dirty="0" smtClean="0"/>
              <a:t> a web-client for batch </a:t>
            </a:r>
            <a:r>
              <a:rPr lang="fr-CH" dirty="0" err="1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Introduction</a:t>
            </a:r>
          </a:p>
          <a:p>
            <a:r>
              <a:rPr lang="fr-CH" smtClean="0"/>
              <a:t>API overview</a:t>
            </a:r>
          </a:p>
          <a:p>
            <a:r>
              <a:rPr lang="fr-CH" smtClean="0"/>
              <a:t>API examples </a:t>
            </a:r>
          </a:p>
          <a:p>
            <a:pPr lvl="1"/>
            <a:r>
              <a:rPr lang="fr-CH" smtClean="0"/>
              <a:t>Updating station schedules with custom logic</a:t>
            </a:r>
          </a:p>
          <a:p>
            <a:pPr marL="457200" lvl="1" indent="0">
              <a:buNone/>
            </a:pPr>
            <a:endParaRPr lang="fr-CH" smtClean="0"/>
          </a:p>
          <a:p>
            <a:r>
              <a:rPr lang="fr-CH" smtClean="0"/>
              <a:t>Feedback and discussion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786346"/>
            <a:ext cx="8229600" cy="22907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rgbClr val="000090"/>
                </a:solidFill>
              </a:rPr>
              <a:t>Thank you</a:t>
            </a:r>
            <a:endParaRPr lang="en-US" sz="4000" dirty="0" smtClean="0">
              <a:solidFill>
                <a:srgbClr val="000090"/>
              </a:solidFill>
            </a:endParaRPr>
          </a:p>
          <a:p>
            <a:endParaRPr lang="en-US" sz="4000" dirty="0" smtClean="0">
              <a:solidFill>
                <a:srgbClr val="000090"/>
              </a:solidFill>
            </a:endParaRPr>
          </a:p>
          <a:p>
            <a:r>
              <a:rPr lang="en-AU" sz="4000" dirty="0">
                <a:hlinkClick r:id="rId4"/>
              </a:rPr>
              <a:t>www.wmo.int/wigos</a:t>
            </a:r>
            <a:endParaRPr lang="en-US" sz="4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OSCAR/Surface </a:t>
            </a:r>
            <a:r>
              <a:rPr lang="en-US" sz="3600" b="1" dirty="0" smtClean="0">
                <a:solidFill>
                  <a:srgbClr val="000090"/>
                </a:solidFill>
              </a:rPr>
              <a:t>webinar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Monthly  webinar with varying topic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Audience are OSCAR/Surface Focal Points and </a:t>
            </a:r>
            <a:r>
              <a:rPr lang="fr-CH" sz="2400" dirty="0" err="1" smtClean="0"/>
              <a:t>Users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Normally every first Monday of </a:t>
            </a:r>
            <a:r>
              <a:rPr lang="fr-CH" sz="2400" dirty="0" smtClean="0"/>
              <a:t>the </a:t>
            </a:r>
            <a:r>
              <a:rPr lang="fr-CH" sz="2400" err="1" smtClean="0"/>
              <a:t>month</a:t>
            </a:r>
            <a:r>
              <a:rPr lang="fr-CH" sz="2400" smtClean="0"/>
              <a:t> 11h </a:t>
            </a:r>
            <a:r>
              <a:rPr lang="fr-CH" sz="2400" dirty="0" smtClean="0"/>
              <a:t>UTC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Hosted</a:t>
            </a:r>
            <a:r>
              <a:rPr lang="fr-CH" sz="2400" dirty="0" smtClean="0"/>
              <a:t> in the </a:t>
            </a:r>
            <a:r>
              <a:rPr lang="fr-CH" sz="2400" smtClean="0"/>
              <a:t>WMO BlueJeans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Please</a:t>
            </a:r>
            <a:r>
              <a:rPr lang="fr-CH" sz="2400" dirty="0" smtClean="0"/>
              <a:t> </a:t>
            </a:r>
            <a:r>
              <a:rPr lang="fr-CH" sz="2400" dirty="0" err="1" smtClean="0"/>
              <a:t>suggest</a:t>
            </a:r>
            <a:r>
              <a:rPr lang="fr-CH" sz="2400" dirty="0" smtClean="0"/>
              <a:t> topics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18115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Spread the word!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Register (self-enroll) to the </a:t>
            </a:r>
            <a:r>
              <a:rPr lang="fr-CH" smtClean="0">
                <a:hlinkClick r:id="rId2"/>
              </a:rPr>
              <a:t>OSCAR/Surface Resources course</a:t>
            </a:r>
            <a:r>
              <a:rPr lang="fr-CH" smtClean="0"/>
              <a:t> in moodle</a:t>
            </a:r>
          </a:p>
          <a:p>
            <a:r>
              <a:rPr lang="fr-CH" smtClean="0"/>
              <a:t>Browsing is public </a:t>
            </a:r>
          </a:p>
          <a:p>
            <a:r>
              <a:rPr lang="fr-CH" smtClean="0">
                <a:hlinkClick r:id="rId3"/>
              </a:rPr>
              <a:t>Register</a:t>
            </a:r>
            <a:r>
              <a:rPr lang="fr-CH" smtClean="0"/>
              <a:t> to receive emails and post to the forum</a:t>
            </a:r>
          </a:p>
          <a:p>
            <a:endParaRPr lang="fr-CH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Today’s speakers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Timo </a:t>
            </a:r>
            <a:r>
              <a:rPr lang="fr-CH"/>
              <a:t>Pröscholdt  (WIGOS Project Office)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The OSCAR/Surface 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mtClean="0"/>
              <a:t>Recap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API OSCAR/Surface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API = application programming interface</a:t>
            </a:r>
          </a:p>
          <a:p>
            <a:r>
              <a:rPr lang="fr-CH" smtClean="0"/>
              <a:t>Access information in machine readable format</a:t>
            </a:r>
          </a:p>
          <a:p>
            <a:r>
              <a:rPr lang="fr-CH" smtClean="0"/>
              <a:t>Submit information with a computer programme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OSCAR/Surface API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Get</a:t>
            </a:r>
            <a:r>
              <a:rPr lang="fr-CH" dirty="0" smtClean="0"/>
              <a:t> a machine </a:t>
            </a:r>
            <a:r>
              <a:rPr lang="fr-CH" dirty="0" err="1" smtClean="0"/>
              <a:t>readable</a:t>
            </a:r>
            <a:r>
              <a:rPr lang="fr-CH" dirty="0" smtClean="0"/>
              <a:t> </a:t>
            </a:r>
            <a:r>
              <a:rPr lang="fr-CH" dirty="0" err="1" smtClean="0"/>
              <a:t>list</a:t>
            </a:r>
            <a:endParaRPr lang="fr-CH" dirty="0" smtClean="0"/>
          </a:p>
          <a:p>
            <a:r>
              <a:rPr lang="fr-CH" dirty="0" err="1" smtClean="0"/>
              <a:t>Accesible</a:t>
            </a:r>
            <a:r>
              <a:rPr lang="fr-CH" dirty="0" smtClean="0"/>
              <a:t> via URL:</a:t>
            </a:r>
          </a:p>
          <a:p>
            <a:r>
              <a:rPr lang="fr-CH" dirty="0" err="1" smtClean="0"/>
              <a:t>Parametres</a:t>
            </a:r>
            <a:r>
              <a:rPr lang="fr-CH" dirty="0" smtClean="0"/>
              <a:t> </a:t>
            </a:r>
            <a:r>
              <a:rPr lang="fr-CH" dirty="0" err="1" smtClean="0"/>
              <a:t>similat</a:t>
            </a:r>
            <a:r>
              <a:rPr lang="fr-CH" dirty="0" smtClean="0"/>
              <a:t> to the UI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oscar.wmo.int/surface/rest/api/search/station?</a:t>
            </a:r>
            <a:br>
              <a:rPr lang="en-US" dirty="0" smtClean="0"/>
            </a:br>
            <a:r>
              <a:rPr lang="en-US" b="1" dirty="0" err="1" smtClean="0"/>
              <a:t>programAffiliation</a:t>
            </a:r>
            <a:r>
              <a:rPr lang="en-US" b="1" dirty="0" smtClean="0"/>
              <a:t>=</a:t>
            </a:r>
            <a:r>
              <a:rPr lang="en-US" b="1" dirty="0" err="1" smtClean="0"/>
              <a:t>GOS</a:t>
            </a:r>
            <a:r>
              <a:rPr lang="en-US" dirty="0" err="1" smtClean="0"/>
              <a:t>&amp;</a:t>
            </a:r>
            <a:r>
              <a:rPr lang="en-US" b="1" dirty="0" err="1" smtClean="0"/>
              <a:t>territoryName</a:t>
            </a:r>
            <a:r>
              <a:rPr lang="en-US" b="1" dirty="0" smtClean="0"/>
              <a:t>=SEN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457" y="1065213"/>
            <a:ext cx="3505516" cy="344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7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Different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smtClean="0"/>
              <a:t>Download a statin in XML format (machine readable)</a:t>
            </a:r>
          </a:p>
          <a:p>
            <a:endParaRPr lang="fr-CH"/>
          </a:p>
          <a:p>
            <a:endParaRPr lang="fr-CH" smtClean="0"/>
          </a:p>
          <a:p>
            <a:endParaRPr lang="fr-CH"/>
          </a:p>
          <a:p>
            <a:endParaRPr lang="fr-CH" smtClean="0"/>
          </a:p>
          <a:p>
            <a:endParaRPr lang="fr-CH"/>
          </a:p>
          <a:p>
            <a:r>
              <a:rPr lang="fr-CH" smtClean="0"/>
              <a:t>XML allows to integrate the information into an IT process</a:t>
            </a:r>
          </a:p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78983"/>
            <a:ext cx="5267325" cy="259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18653</TotalTime>
  <Words>399</Words>
  <Application>Microsoft Office PowerPoint</Application>
  <PresentationFormat>On-screen Show (4:3)</PresentationFormat>
  <Paragraphs>102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WMO_WHITE_Powerpoint_en_fr</vt:lpstr>
      <vt:lpstr>PowerPoint Presentation</vt:lpstr>
      <vt:lpstr>Agenda</vt:lpstr>
      <vt:lpstr>The OSCAR/Surface webinar</vt:lpstr>
      <vt:lpstr>Spread the word!</vt:lpstr>
      <vt:lpstr>Today’s speakers</vt:lpstr>
      <vt:lpstr>The OSCAR/Surface API</vt:lpstr>
      <vt:lpstr>API OSCAR/Surface</vt:lpstr>
      <vt:lpstr>OSCAR/Surface API</vt:lpstr>
      <vt:lpstr>Different example</vt:lpstr>
      <vt:lpstr>Upload a station to OSCAR/Surface</vt:lpstr>
      <vt:lpstr>Access rights</vt:lpstr>
      <vt:lpstr>«testbed»</vt:lpstr>
      <vt:lpstr>THE third practical example</vt:lpstr>
      <vt:lpstr>Example #3: OSCAR update for WDQMS</vt:lpstr>
      <vt:lpstr>Detailed plan</vt:lpstr>
      <vt:lpstr>Python &amp; Jupyter Notebooks</vt:lpstr>
      <vt:lpstr>How to run the code?</vt:lpstr>
      <vt:lpstr>More information</vt:lpstr>
      <vt:lpstr>Where to go from here?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Timo Proescholdt</cp:lastModifiedBy>
  <cp:revision>615</cp:revision>
  <cp:lastPrinted>2017-09-29T07:54:09Z</cp:lastPrinted>
  <dcterms:created xsi:type="dcterms:W3CDTF">2016-05-27T11:05:50Z</dcterms:created>
  <dcterms:modified xsi:type="dcterms:W3CDTF">2020-01-15T10:12:02Z</dcterms:modified>
</cp:coreProperties>
</file>