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13"/>
  </p:notesMasterIdLst>
  <p:handoutMasterIdLst>
    <p:handoutMasterId r:id="rId14"/>
  </p:handoutMasterIdLst>
  <p:sldIdLst>
    <p:sldId id="589" r:id="rId2"/>
    <p:sldId id="613" r:id="rId3"/>
    <p:sldId id="605" r:id="rId4"/>
    <p:sldId id="606" r:id="rId5"/>
    <p:sldId id="609" r:id="rId6"/>
    <p:sldId id="611" r:id="rId7"/>
    <p:sldId id="612" r:id="rId8"/>
    <p:sldId id="610" r:id="rId9"/>
    <p:sldId id="608" r:id="rId10"/>
    <p:sldId id="607" r:id="rId11"/>
    <p:sldId id="604" r:id="rId12"/>
  </p:sldIdLst>
  <p:sldSz cx="12192000" cy="6858000"/>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userDrawn="1">
          <p15:clr>
            <a:srgbClr val="A4A3A4"/>
          </p15:clr>
        </p15:guide>
        <p15:guide id="2" orient="horz" pos="1410" userDrawn="1">
          <p15:clr>
            <a:srgbClr val="A4A3A4"/>
          </p15:clr>
        </p15:guide>
        <p15:guide id="3" orient="horz" pos="2715" userDrawn="1">
          <p15:clr>
            <a:srgbClr val="A4A3A4"/>
          </p15:clr>
        </p15:guide>
        <p15:guide id="4" orient="horz" pos="2389" userDrawn="1">
          <p15:clr>
            <a:srgbClr val="A4A3A4"/>
          </p15:clr>
        </p15:guide>
        <p15:guide id="5" orient="horz" pos="2064" userDrawn="1">
          <p15:clr>
            <a:srgbClr val="A4A3A4"/>
          </p15:clr>
        </p15:guide>
        <p15:guide id="6" orient="horz" pos="1735" userDrawn="1">
          <p15:clr>
            <a:srgbClr val="A4A3A4"/>
          </p15:clr>
        </p15:guide>
        <p15:guide id="7" orient="horz" pos="3369" userDrawn="1">
          <p15:clr>
            <a:srgbClr val="A4A3A4"/>
          </p15:clr>
        </p15:guide>
        <p15:guide id="8" orient="horz" pos="3698" userDrawn="1">
          <p15:clr>
            <a:srgbClr val="A4A3A4"/>
          </p15:clr>
        </p15:guide>
        <p15:guide id="9" pos="5186" userDrawn="1">
          <p15:clr>
            <a:srgbClr val="A4A3A4"/>
          </p15:clr>
        </p15:guide>
        <p15:guide id="10" pos="241" userDrawn="1">
          <p15:clr>
            <a:srgbClr val="A4A3A4"/>
          </p15:clr>
        </p15:guide>
        <p15:guide id="11" pos="1910" userDrawn="1">
          <p15:clr>
            <a:srgbClr val="A4A3A4"/>
          </p15:clr>
        </p15:guide>
        <p15:guide id="12" pos="6005" userDrawn="1">
          <p15:clr>
            <a:srgbClr val="A4A3A4"/>
          </p15:clr>
        </p15:guide>
        <p15:guide id="13" pos="6838" userDrawn="1">
          <p15:clr>
            <a:srgbClr val="A4A3A4"/>
          </p15:clr>
        </p15:guide>
        <p15:guide id="14" pos="2751" userDrawn="1">
          <p15:clr>
            <a:srgbClr val="A4A3A4"/>
          </p15:clr>
        </p15:guide>
        <p15:guide id="15" pos="1076" userDrawn="1">
          <p15:clr>
            <a:srgbClr val="A4A3A4"/>
          </p15:clr>
        </p15:guide>
      </p15:sldGuideLst>
    </p:ext>
    <p:ext uri="{2D200454-40CA-4A62-9FC3-DE9A4176ACB9}">
      <p15:notesGuideLst xmlns:p15="http://schemas.microsoft.com/office/powerpoint/2012/main">
        <p15:guide id="1" orient="horz" pos="4525">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00B5E2"/>
    <a:srgbClr val="FEDB00"/>
    <a:srgbClr val="99C221"/>
    <a:srgbClr val="00205B"/>
    <a:srgbClr val="FE5000"/>
    <a:srgbClr val="C5B9AC"/>
    <a:srgbClr val="CB333B"/>
    <a:srgbClr val="968C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8" autoAdjust="0"/>
    <p:restoredTop sz="90299" autoAdjust="0"/>
  </p:normalViewPr>
  <p:slideViewPr>
    <p:cSldViewPr snapToGrid="0">
      <p:cViewPr varScale="1">
        <p:scale>
          <a:sx n="91" d="100"/>
          <a:sy n="91" d="100"/>
        </p:scale>
        <p:origin x="77" y="110"/>
      </p:cViewPr>
      <p:guideLst>
        <p:guide orient="horz" pos="1164"/>
        <p:guide orient="horz" pos="1410"/>
        <p:guide orient="horz" pos="2715"/>
        <p:guide orient="horz" pos="2389"/>
        <p:guide orient="horz" pos="2064"/>
        <p:guide orient="horz" pos="1735"/>
        <p:guide orient="horz" pos="3369"/>
        <p:guide orient="horz" pos="3698"/>
        <p:guide pos="5186"/>
        <p:guide pos="241"/>
        <p:guide pos="1910"/>
        <p:guide pos="6005"/>
        <p:guide pos="6838"/>
        <p:guide pos="2751"/>
        <p:guide pos="107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0020"/>
    </p:cViewPr>
  </p:sorterViewPr>
  <p:notesViewPr>
    <p:cSldViewPr snapToGrid="0">
      <p:cViewPr varScale="1">
        <p:scale>
          <a:sx n="57" d="100"/>
          <a:sy n="57" d="100"/>
        </p:scale>
        <p:origin x="3096" y="78"/>
      </p:cViewPr>
      <p:guideLst>
        <p:guide orient="horz" pos="4525"/>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extLst>
      <p:ext uri="{BB962C8B-B14F-4D97-AF65-F5344CB8AC3E}">
        <p14:creationId xmlns:p14="http://schemas.microsoft.com/office/powerpoint/2010/main" val="609361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77800" y="1074738"/>
            <a:ext cx="9575800"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extLst>
      <p:ext uri="{BB962C8B-B14F-4D97-AF65-F5344CB8AC3E}">
        <p14:creationId xmlns:p14="http://schemas.microsoft.com/office/powerpoint/2010/main" val="3980419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defTabSz="1333500"/>
            <a:fld id="{B3123BCD-06C1-4979-A4B6-929E88FE602B}" type="slidenum">
              <a:rPr lang="de-DE" smtClean="0"/>
              <a:pPr defTabSz="1333500"/>
              <a:t>1</a:t>
            </a:fld>
            <a:endParaRPr lang="de-DE" smtClean="0"/>
          </a:p>
        </p:txBody>
      </p:sp>
      <p:sp>
        <p:nvSpPr>
          <p:cNvPr id="206851" name="Rectangle 2"/>
          <p:cNvSpPr>
            <a:spLocks noGrp="1" noRot="1" noChangeAspect="1" noChangeArrowheads="1" noTextEdit="1"/>
          </p:cNvSpPr>
          <p:nvPr>
            <p:ph type="sldImg"/>
          </p:nvPr>
        </p:nvSpPr>
        <p:spPr>
          <a:xfrm>
            <a:off x="177800" y="1074738"/>
            <a:ext cx="9575800" cy="5386387"/>
          </a:xfrm>
          <a:ln/>
        </p:spPr>
      </p:sp>
      <p:sp>
        <p:nvSpPr>
          <p:cNvPr id="206852" name="Rectangle 3"/>
          <p:cNvSpPr>
            <a:spLocks noGrp="1" noChangeArrowheads="1"/>
          </p:cNvSpPr>
          <p:nvPr>
            <p:ph type="body" idx="1"/>
          </p:nvPr>
        </p:nvSpPr>
        <p:spPr>
          <a:noFill/>
          <a:ln/>
        </p:spPr>
        <p:txBody>
          <a:bodyPr/>
          <a:lstStyle/>
          <a:p>
            <a:endParaRPr lang="de-DE" dirty="0" smtClean="0"/>
          </a:p>
        </p:txBody>
      </p:sp>
    </p:spTree>
    <p:extLst>
      <p:ext uri="{BB962C8B-B14F-4D97-AF65-F5344CB8AC3E}">
        <p14:creationId xmlns:p14="http://schemas.microsoft.com/office/powerpoint/2010/main" val="39022056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4.wmf"/><Relationship Id="rId12"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oleObject" Target="../embeddings/oleObject1.bin"/><Relationship Id="rId9"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44" name="Rectangle 243"/>
          <p:cNvSpPr/>
          <p:nvPr userDrawn="1"/>
        </p:nvSpPr>
        <p:spPr bwMode="auto">
          <a:xfrm>
            <a:off x="8093207" y="230589"/>
            <a:ext cx="4098795" cy="1129085"/>
          </a:xfrm>
          <a:prstGeom prst="rect">
            <a:avLst/>
          </a:prstGeom>
          <a:solidFill>
            <a:schemeClr val="bg1"/>
          </a:solidFill>
          <a:ln w="9525" cap="flat" cmpd="sng" algn="ctr">
            <a:noFill/>
            <a:prstDash val="solid"/>
            <a:round/>
            <a:headEnd type="none" w="med" len="med"/>
            <a:tailEnd type="none" w="med" len="med"/>
          </a:ln>
          <a:effectLst/>
        </p:spPr>
        <p:txBody>
          <a:bodyPr vert="horz" wrap="square" lIns="44308" tIns="44308" rIns="44308" bIns="44308" numCol="1" rtlCol="0" anchor="t" anchorCtr="0" compatLnSpc="1">
            <a:prstTxWarp prst="textNoShape">
              <a:avLst/>
            </a:prstTxWarp>
          </a:bodyPr>
          <a:lstStyle/>
          <a:p>
            <a:pPr marL="0" marR="0" indent="0" algn="l" defTabSz="1125444" rtl="0" eaLnBrk="0" fontAlgn="base" latinLnBrk="0" hangingPunct="0">
              <a:lnSpc>
                <a:spcPct val="100000"/>
              </a:lnSpc>
              <a:spcBef>
                <a:spcPct val="50000"/>
              </a:spcBef>
              <a:spcAft>
                <a:spcPct val="0"/>
              </a:spcAft>
              <a:buClrTx/>
              <a:buSzTx/>
              <a:buFontTx/>
              <a:buNone/>
              <a:tabLst/>
            </a:pPr>
            <a:endParaRPr kumimoji="0" lang="en-GB" sz="1108" b="1" i="0" u="none" strike="noStrike" cap="none" normalizeH="0" baseline="0" smtClean="0">
              <a:ln>
                <a:noFill/>
              </a:ln>
              <a:solidFill>
                <a:schemeClr val="bg1"/>
              </a:solidFill>
              <a:effectLst/>
              <a:latin typeface="Tahoma" pitchFamily="34" charset="0"/>
            </a:endParaRPr>
          </a:p>
        </p:txBody>
      </p:sp>
      <p:grpSp>
        <p:nvGrpSpPr>
          <p:cNvPr id="5" name="Group 4"/>
          <p:cNvGrpSpPr/>
          <p:nvPr userDrawn="1"/>
        </p:nvGrpSpPr>
        <p:grpSpPr>
          <a:xfrm>
            <a:off x="8097605" y="6145001"/>
            <a:ext cx="3858471" cy="314922"/>
            <a:chOff x="369889" y="5092835"/>
            <a:chExt cx="3135008" cy="314922"/>
          </a:xfrm>
        </p:grpSpPr>
        <p:grpSp>
          <p:nvGrpSpPr>
            <p:cNvPr id="6" name="Group 5"/>
            <p:cNvGrpSpPr>
              <a:grpSpLocks/>
            </p:cNvGrpSpPr>
            <p:nvPr userDrawn="1"/>
          </p:nvGrpSpPr>
          <p:grpSpPr bwMode="auto">
            <a:xfrm>
              <a:off x="2061240" y="5298398"/>
              <a:ext cx="164978" cy="109011"/>
              <a:chOff x="4182" y="1087"/>
              <a:chExt cx="238" cy="162"/>
            </a:xfrm>
          </p:grpSpPr>
          <p:sp>
            <p:nvSpPr>
              <p:cNvPr id="233"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sz="1108"/>
              </a:p>
            </p:txBody>
          </p:sp>
          <p:sp>
            <p:nvSpPr>
              <p:cNvPr id="234"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sz="1108"/>
              </a:p>
            </p:txBody>
          </p:sp>
          <p:sp>
            <p:nvSpPr>
              <p:cNvPr id="235"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sz="1108"/>
              </a:p>
            </p:txBody>
          </p:sp>
          <p:sp>
            <p:nvSpPr>
              <p:cNvPr id="236"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sz="1108"/>
              </a:p>
            </p:txBody>
          </p:sp>
          <p:sp>
            <p:nvSpPr>
              <p:cNvPr id="237"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sz="1108"/>
              </a:p>
            </p:txBody>
          </p:sp>
          <p:sp>
            <p:nvSpPr>
              <p:cNvPr id="238"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sz="1108"/>
              </a:p>
            </p:txBody>
          </p:sp>
          <p:sp>
            <p:nvSpPr>
              <p:cNvPr id="239"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sz="1108"/>
              </a:p>
            </p:txBody>
          </p:sp>
          <p:sp>
            <p:nvSpPr>
              <p:cNvPr id="240"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sz="1108"/>
              </a:p>
            </p:txBody>
          </p:sp>
          <p:sp>
            <p:nvSpPr>
              <p:cNvPr id="241"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sz="1108"/>
              </a:p>
            </p:txBody>
          </p:sp>
          <p:sp>
            <p:nvSpPr>
              <p:cNvPr id="242"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sz="1108"/>
              </a:p>
            </p:txBody>
          </p:sp>
        </p:grpSp>
        <p:grpSp>
          <p:nvGrpSpPr>
            <p:cNvPr id="7" name="Group 66"/>
            <p:cNvGrpSpPr>
              <a:grpSpLocks/>
            </p:cNvGrpSpPr>
            <p:nvPr userDrawn="1"/>
          </p:nvGrpSpPr>
          <p:grpSpPr bwMode="auto">
            <a:xfrm>
              <a:off x="3338572" y="5298398"/>
              <a:ext cx="166325" cy="105273"/>
              <a:chOff x="1592" y="2897"/>
              <a:chExt cx="247" cy="156"/>
            </a:xfrm>
          </p:grpSpPr>
          <p:sp>
            <p:nvSpPr>
              <p:cNvPr id="218"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sz="1108"/>
              </a:p>
            </p:txBody>
          </p:sp>
          <p:sp>
            <p:nvSpPr>
              <p:cNvPr id="219"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sz="1108"/>
              </a:p>
            </p:txBody>
          </p:sp>
          <p:sp>
            <p:nvSpPr>
              <p:cNvPr id="220"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sz="1108"/>
              </a:p>
            </p:txBody>
          </p:sp>
          <p:sp>
            <p:nvSpPr>
              <p:cNvPr id="221"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sz="1108"/>
              </a:p>
            </p:txBody>
          </p:sp>
          <p:sp>
            <p:nvSpPr>
              <p:cNvPr id="222"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sz="1108"/>
              </a:p>
            </p:txBody>
          </p:sp>
          <p:sp>
            <p:nvSpPr>
              <p:cNvPr id="223"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sz="1108"/>
              </a:p>
            </p:txBody>
          </p:sp>
          <p:sp>
            <p:nvSpPr>
              <p:cNvPr id="224"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sz="1108"/>
              </a:p>
            </p:txBody>
          </p:sp>
          <p:sp>
            <p:nvSpPr>
              <p:cNvPr id="225"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sz="1108"/>
              </a:p>
            </p:txBody>
          </p:sp>
          <p:sp>
            <p:nvSpPr>
              <p:cNvPr id="226"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sz="1108"/>
              </a:p>
            </p:txBody>
          </p:sp>
          <p:sp>
            <p:nvSpPr>
              <p:cNvPr id="227"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sz="1108"/>
              </a:p>
            </p:txBody>
          </p:sp>
          <p:sp>
            <p:nvSpPr>
              <p:cNvPr id="228"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sz="1108"/>
              </a:p>
            </p:txBody>
          </p:sp>
          <p:sp>
            <p:nvSpPr>
              <p:cNvPr id="229"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sz="1108"/>
              </a:p>
            </p:txBody>
          </p:sp>
          <p:sp>
            <p:nvSpPr>
              <p:cNvPr id="230"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sz="1108"/>
              </a:p>
            </p:txBody>
          </p:sp>
          <p:sp>
            <p:nvSpPr>
              <p:cNvPr id="231"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sz="1108"/>
              </a:p>
            </p:txBody>
          </p:sp>
          <p:sp>
            <p:nvSpPr>
              <p:cNvPr id="232"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pSp>
          <p:nvGrpSpPr>
            <p:cNvPr id="8" name="Group 82"/>
            <p:cNvGrpSpPr>
              <a:grpSpLocks/>
            </p:cNvGrpSpPr>
            <p:nvPr userDrawn="1"/>
          </p:nvGrpSpPr>
          <p:grpSpPr bwMode="auto">
            <a:xfrm>
              <a:off x="2910190" y="5298398"/>
              <a:ext cx="164629" cy="104602"/>
              <a:chOff x="1778" y="2004"/>
              <a:chExt cx="246" cy="156"/>
            </a:xfrm>
          </p:grpSpPr>
          <p:sp>
            <p:nvSpPr>
              <p:cNvPr id="215"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sz="1108"/>
              </a:p>
            </p:txBody>
          </p:sp>
          <p:sp>
            <p:nvSpPr>
              <p:cNvPr id="216"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sz="1108"/>
              </a:p>
            </p:txBody>
          </p:sp>
          <p:sp>
            <p:nvSpPr>
              <p:cNvPr id="217"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9" name="Group 86"/>
            <p:cNvGrpSpPr>
              <a:grpSpLocks/>
            </p:cNvGrpSpPr>
            <p:nvPr userDrawn="1"/>
          </p:nvGrpSpPr>
          <p:grpSpPr bwMode="auto">
            <a:xfrm>
              <a:off x="2698061" y="5298398"/>
              <a:ext cx="164271" cy="105273"/>
              <a:chOff x="1592" y="2143"/>
              <a:chExt cx="247" cy="156"/>
            </a:xfrm>
          </p:grpSpPr>
          <p:sp>
            <p:nvSpPr>
              <p:cNvPr id="209"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sz="1108"/>
              </a:p>
            </p:txBody>
          </p:sp>
          <p:sp>
            <p:nvSpPr>
              <p:cNvPr id="210"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sz="1108"/>
              </a:p>
            </p:txBody>
          </p:sp>
          <p:sp>
            <p:nvSpPr>
              <p:cNvPr id="211"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sz="1108"/>
              </a:p>
            </p:txBody>
          </p:sp>
          <p:sp>
            <p:nvSpPr>
              <p:cNvPr id="212"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sz="1108"/>
              </a:p>
            </p:txBody>
          </p:sp>
          <p:sp>
            <p:nvSpPr>
              <p:cNvPr id="213"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sz="1108"/>
              </a:p>
            </p:txBody>
          </p:sp>
          <p:sp>
            <p:nvSpPr>
              <p:cNvPr id="214"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pSp>
          <p:nvGrpSpPr>
            <p:cNvPr id="10" name="Group 93"/>
            <p:cNvGrpSpPr>
              <a:grpSpLocks/>
            </p:cNvGrpSpPr>
            <p:nvPr userDrawn="1"/>
          </p:nvGrpSpPr>
          <p:grpSpPr bwMode="auto">
            <a:xfrm>
              <a:off x="2486912" y="5298398"/>
              <a:ext cx="163291" cy="105273"/>
              <a:chOff x="1593" y="1897"/>
              <a:chExt cx="244" cy="157"/>
            </a:xfrm>
          </p:grpSpPr>
          <p:sp>
            <p:nvSpPr>
              <p:cNvPr id="205"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sz="1108"/>
              </a:p>
            </p:txBody>
          </p:sp>
          <p:sp>
            <p:nvSpPr>
              <p:cNvPr id="206"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sz="1108"/>
              </a:p>
            </p:txBody>
          </p:sp>
          <p:sp>
            <p:nvSpPr>
              <p:cNvPr id="207"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sz="1108"/>
              </a:p>
            </p:txBody>
          </p:sp>
          <p:sp>
            <p:nvSpPr>
              <p:cNvPr id="208"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11" name="Group 98"/>
            <p:cNvGrpSpPr>
              <a:grpSpLocks/>
            </p:cNvGrpSpPr>
            <p:nvPr userDrawn="1"/>
          </p:nvGrpSpPr>
          <p:grpSpPr bwMode="auto">
            <a:xfrm>
              <a:off x="1633860" y="5298398"/>
              <a:ext cx="165299" cy="104917"/>
              <a:chOff x="1778" y="1164"/>
              <a:chExt cx="247" cy="157"/>
            </a:xfrm>
          </p:grpSpPr>
          <p:sp>
            <p:nvSpPr>
              <p:cNvPr id="156"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sz="1108"/>
              </a:p>
            </p:txBody>
          </p:sp>
          <p:sp>
            <p:nvSpPr>
              <p:cNvPr id="157"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sz="1108"/>
              </a:p>
            </p:txBody>
          </p:sp>
          <p:sp>
            <p:nvSpPr>
              <p:cNvPr id="158"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sz="1108"/>
              </a:p>
            </p:txBody>
          </p:sp>
          <p:sp>
            <p:nvSpPr>
              <p:cNvPr id="159"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sz="1108"/>
              </a:p>
            </p:txBody>
          </p:sp>
          <p:sp>
            <p:nvSpPr>
              <p:cNvPr id="160"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sz="1108"/>
              </a:p>
            </p:txBody>
          </p:sp>
          <p:sp>
            <p:nvSpPr>
              <p:cNvPr id="161"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sz="1108"/>
              </a:p>
            </p:txBody>
          </p:sp>
          <p:sp>
            <p:nvSpPr>
              <p:cNvPr id="162"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sz="1108"/>
              </a:p>
            </p:txBody>
          </p:sp>
          <p:sp>
            <p:nvSpPr>
              <p:cNvPr id="163"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sz="1108"/>
              </a:p>
            </p:txBody>
          </p:sp>
          <p:sp>
            <p:nvSpPr>
              <p:cNvPr id="164"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sz="1108"/>
              </a:p>
            </p:txBody>
          </p:sp>
          <p:sp>
            <p:nvSpPr>
              <p:cNvPr id="165"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sz="1108"/>
              </a:p>
            </p:txBody>
          </p:sp>
          <p:sp>
            <p:nvSpPr>
              <p:cNvPr id="166"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sz="1108"/>
              </a:p>
            </p:txBody>
          </p:sp>
          <p:sp>
            <p:nvSpPr>
              <p:cNvPr id="167"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sz="1108"/>
              </a:p>
            </p:txBody>
          </p:sp>
          <p:sp>
            <p:nvSpPr>
              <p:cNvPr id="168"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sz="1108"/>
              </a:p>
            </p:txBody>
          </p:sp>
          <p:sp>
            <p:nvSpPr>
              <p:cNvPr id="169"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sz="1108"/>
              </a:p>
            </p:txBody>
          </p:sp>
          <p:sp>
            <p:nvSpPr>
              <p:cNvPr id="170"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sz="1108"/>
              </a:p>
            </p:txBody>
          </p:sp>
          <p:sp>
            <p:nvSpPr>
              <p:cNvPr id="171"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sz="1108"/>
              </a:p>
            </p:txBody>
          </p:sp>
          <p:sp>
            <p:nvSpPr>
              <p:cNvPr id="172"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sz="1108"/>
              </a:p>
            </p:txBody>
          </p:sp>
          <p:sp>
            <p:nvSpPr>
              <p:cNvPr id="173"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sz="1108"/>
              </a:p>
            </p:txBody>
          </p:sp>
          <p:sp>
            <p:nvSpPr>
              <p:cNvPr id="174"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sz="1108"/>
              </a:p>
            </p:txBody>
          </p:sp>
          <p:sp>
            <p:nvSpPr>
              <p:cNvPr id="175"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sz="1108"/>
              </a:p>
            </p:txBody>
          </p:sp>
          <p:sp>
            <p:nvSpPr>
              <p:cNvPr id="176"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sz="1108"/>
              </a:p>
            </p:txBody>
          </p:sp>
          <p:sp>
            <p:nvSpPr>
              <p:cNvPr id="177"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sz="1108"/>
              </a:p>
            </p:txBody>
          </p:sp>
          <p:sp>
            <p:nvSpPr>
              <p:cNvPr id="178"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sz="1108"/>
              </a:p>
            </p:txBody>
          </p:sp>
          <p:sp>
            <p:nvSpPr>
              <p:cNvPr id="179"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sz="1108"/>
              </a:p>
            </p:txBody>
          </p:sp>
          <p:sp>
            <p:nvSpPr>
              <p:cNvPr id="180"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sz="1108"/>
              </a:p>
            </p:txBody>
          </p:sp>
          <p:sp>
            <p:nvSpPr>
              <p:cNvPr id="181"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sz="1108"/>
              </a:p>
            </p:txBody>
          </p:sp>
          <p:sp>
            <p:nvSpPr>
              <p:cNvPr id="182"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sz="1108"/>
              </a:p>
            </p:txBody>
          </p:sp>
          <p:sp>
            <p:nvSpPr>
              <p:cNvPr id="183"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sz="1108"/>
              </a:p>
            </p:txBody>
          </p:sp>
          <p:sp>
            <p:nvSpPr>
              <p:cNvPr id="184"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sz="1108"/>
              </a:p>
            </p:txBody>
          </p:sp>
          <p:sp>
            <p:nvSpPr>
              <p:cNvPr id="185"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sz="1108"/>
              </a:p>
            </p:txBody>
          </p:sp>
          <p:sp>
            <p:nvSpPr>
              <p:cNvPr id="186"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sz="1108"/>
              </a:p>
            </p:txBody>
          </p:sp>
          <p:sp>
            <p:nvSpPr>
              <p:cNvPr id="187"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sz="1108"/>
              </a:p>
            </p:txBody>
          </p:sp>
          <p:sp>
            <p:nvSpPr>
              <p:cNvPr id="188"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sz="1108"/>
              </a:p>
            </p:txBody>
          </p:sp>
          <p:sp>
            <p:nvSpPr>
              <p:cNvPr id="189"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sz="1108"/>
              </a:p>
            </p:txBody>
          </p:sp>
          <p:sp>
            <p:nvSpPr>
              <p:cNvPr id="190"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sz="1108"/>
              </a:p>
            </p:txBody>
          </p:sp>
          <p:sp>
            <p:nvSpPr>
              <p:cNvPr id="191"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sz="1108"/>
              </a:p>
            </p:txBody>
          </p:sp>
          <p:sp>
            <p:nvSpPr>
              <p:cNvPr id="192"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sz="1108"/>
              </a:p>
            </p:txBody>
          </p:sp>
          <p:sp>
            <p:nvSpPr>
              <p:cNvPr id="193"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sz="1108"/>
              </a:p>
            </p:txBody>
          </p:sp>
          <p:sp>
            <p:nvSpPr>
              <p:cNvPr id="194"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sz="1108"/>
              </a:p>
            </p:txBody>
          </p:sp>
          <p:sp>
            <p:nvSpPr>
              <p:cNvPr id="195"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sz="1108"/>
              </a:p>
            </p:txBody>
          </p:sp>
          <p:sp>
            <p:nvSpPr>
              <p:cNvPr id="196"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sz="1108"/>
              </a:p>
            </p:txBody>
          </p:sp>
          <p:sp>
            <p:nvSpPr>
              <p:cNvPr id="197"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sz="1108"/>
              </a:p>
            </p:txBody>
          </p:sp>
          <p:sp>
            <p:nvSpPr>
              <p:cNvPr id="198"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sz="1108"/>
              </a:p>
            </p:txBody>
          </p:sp>
          <p:sp>
            <p:nvSpPr>
              <p:cNvPr id="199"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sz="1108"/>
              </a:p>
            </p:txBody>
          </p:sp>
          <p:sp>
            <p:nvSpPr>
              <p:cNvPr id="200"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sz="1108"/>
              </a:p>
            </p:txBody>
          </p:sp>
          <p:sp>
            <p:nvSpPr>
              <p:cNvPr id="201"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sz="1108"/>
              </a:p>
            </p:txBody>
          </p:sp>
          <p:sp>
            <p:nvSpPr>
              <p:cNvPr id="202"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sz="1108"/>
              </a:p>
            </p:txBody>
          </p:sp>
          <p:sp>
            <p:nvSpPr>
              <p:cNvPr id="203"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sz="1108"/>
              </a:p>
            </p:txBody>
          </p:sp>
          <p:sp>
            <p:nvSpPr>
              <p:cNvPr id="204"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pSp>
          <p:nvGrpSpPr>
            <p:cNvPr id="12" name="Group 148"/>
            <p:cNvGrpSpPr>
              <a:grpSpLocks/>
            </p:cNvGrpSpPr>
            <p:nvPr userDrawn="1"/>
          </p:nvGrpSpPr>
          <p:grpSpPr bwMode="auto">
            <a:xfrm>
              <a:off x="1209677" y="5298398"/>
              <a:ext cx="164978" cy="105273"/>
              <a:chOff x="1595" y="1394"/>
              <a:chExt cx="245" cy="157"/>
            </a:xfrm>
          </p:grpSpPr>
          <p:sp>
            <p:nvSpPr>
              <p:cNvPr id="149"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sz="1108"/>
              </a:p>
            </p:txBody>
          </p:sp>
          <p:sp>
            <p:nvSpPr>
              <p:cNvPr id="150"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sz="1108"/>
              </a:p>
            </p:txBody>
          </p:sp>
          <p:sp>
            <p:nvSpPr>
              <p:cNvPr id="151"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sz="1108"/>
              </a:p>
            </p:txBody>
          </p:sp>
          <p:sp>
            <p:nvSpPr>
              <p:cNvPr id="152"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sz="1108"/>
              </a:p>
            </p:txBody>
          </p:sp>
          <p:sp>
            <p:nvSpPr>
              <p:cNvPr id="153"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sz="1108"/>
              </a:p>
            </p:txBody>
          </p:sp>
          <p:sp>
            <p:nvSpPr>
              <p:cNvPr id="154"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sz="1108"/>
              </a:p>
            </p:txBody>
          </p:sp>
          <p:sp>
            <p:nvSpPr>
              <p:cNvPr id="155"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13" name="Group 156"/>
            <p:cNvGrpSpPr>
              <a:grpSpLocks/>
            </p:cNvGrpSpPr>
            <p:nvPr userDrawn="1"/>
          </p:nvGrpSpPr>
          <p:grpSpPr bwMode="auto">
            <a:xfrm>
              <a:off x="998528" y="5298398"/>
              <a:ext cx="163291" cy="105273"/>
              <a:chOff x="1593" y="1143"/>
              <a:chExt cx="244" cy="157"/>
            </a:xfrm>
          </p:grpSpPr>
          <p:sp>
            <p:nvSpPr>
              <p:cNvPr id="145"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sz="1108"/>
              </a:p>
            </p:txBody>
          </p:sp>
          <p:sp>
            <p:nvSpPr>
              <p:cNvPr id="146"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sz="1108"/>
              </a:p>
            </p:txBody>
          </p:sp>
          <p:sp>
            <p:nvSpPr>
              <p:cNvPr id="147"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sz="1108"/>
              </a:p>
            </p:txBody>
          </p:sp>
          <p:sp>
            <p:nvSpPr>
              <p:cNvPr id="148"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14" name="Group 161"/>
            <p:cNvGrpSpPr>
              <a:grpSpLocks/>
            </p:cNvGrpSpPr>
            <p:nvPr userDrawn="1"/>
          </p:nvGrpSpPr>
          <p:grpSpPr bwMode="auto">
            <a:xfrm>
              <a:off x="577634" y="5298398"/>
              <a:ext cx="164629" cy="104917"/>
              <a:chOff x="1592" y="892"/>
              <a:chExt cx="246" cy="157"/>
            </a:xfrm>
          </p:grpSpPr>
          <p:sp>
            <p:nvSpPr>
              <p:cNvPr id="141"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sz="1108"/>
              </a:p>
            </p:txBody>
          </p:sp>
          <p:sp>
            <p:nvSpPr>
              <p:cNvPr id="142"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sz="1108"/>
              </a:p>
            </p:txBody>
          </p:sp>
          <p:sp>
            <p:nvSpPr>
              <p:cNvPr id="143"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sz="1108"/>
              </a:p>
            </p:txBody>
          </p:sp>
          <p:sp>
            <p:nvSpPr>
              <p:cNvPr id="144"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aphicFrame>
          <p:nvGraphicFramePr>
            <p:cNvPr id="15" name="Object 166"/>
            <p:cNvGraphicFramePr>
              <a:graphicFrameLocks noChangeAspect="1"/>
            </p:cNvGraphicFramePr>
            <p:nvPr/>
          </p:nvGraphicFramePr>
          <p:xfrm>
            <a:off x="3122677" y="5298398"/>
            <a:ext cx="168034" cy="109359"/>
          </p:xfrm>
          <a:graphic>
            <a:graphicData uri="http://schemas.openxmlformats.org/presentationml/2006/ole">
              <mc:AlternateContent xmlns:mc="http://schemas.openxmlformats.org/markup-compatibility/2006">
                <mc:Choice xmlns:v="urn:schemas-microsoft-com:vml" Requires="v">
                  <p:oleObj spid="_x0000_s365884" name="Clip" r:id="rId4" imgW="3809524" imgH="2619048" progId="">
                    <p:embed/>
                  </p:oleObj>
                </mc:Choice>
                <mc:Fallback>
                  <p:oleObj name="Clip" r:id="rId4" imgW="3809524" imgH="2619048" progId="">
                    <p:embed/>
                    <p:pic>
                      <p:nvPicPr>
                        <p:cNvPr id="0" name="Object 1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2677" y="5298398"/>
                          <a:ext cx="168034" cy="10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grpSp>
          <p:nvGrpSpPr>
            <p:cNvPr id="16" name="Group 256"/>
            <p:cNvGrpSpPr>
              <a:grpSpLocks/>
            </p:cNvGrpSpPr>
            <p:nvPr userDrawn="1"/>
          </p:nvGrpSpPr>
          <p:grpSpPr bwMode="auto">
            <a:xfrm>
              <a:off x="1422513" y="5298398"/>
              <a:ext cx="163489" cy="106268"/>
              <a:chOff x="7877798" y="2333052"/>
              <a:chExt cx="253806" cy="164973"/>
            </a:xfrm>
          </p:grpSpPr>
          <p:sp>
            <p:nvSpPr>
              <p:cNvPr id="139"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sz="1108"/>
              </a:p>
            </p:txBody>
          </p:sp>
          <p:sp>
            <p:nvSpPr>
              <p:cNvPr id="140"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sz="1108"/>
              </a:p>
            </p:txBody>
          </p:sp>
        </p:grpSp>
        <p:grpSp>
          <p:nvGrpSpPr>
            <p:cNvPr id="17" name="Group 228"/>
            <p:cNvGrpSpPr>
              <a:grpSpLocks/>
            </p:cNvGrpSpPr>
            <p:nvPr userDrawn="1"/>
          </p:nvGrpSpPr>
          <p:grpSpPr bwMode="auto">
            <a:xfrm>
              <a:off x="2274076" y="5298398"/>
              <a:ext cx="164978" cy="109010"/>
              <a:chOff x="4188" y="2157"/>
              <a:chExt cx="238" cy="162"/>
            </a:xfrm>
          </p:grpSpPr>
          <p:sp>
            <p:nvSpPr>
              <p:cNvPr id="126"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sz="1108"/>
              </a:p>
            </p:txBody>
          </p:sp>
          <p:sp>
            <p:nvSpPr>
              <p:cNvPr id="127"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sz="1108"/>
              </a:p>
            </p:txBody>
          </p:sp>
          <p:sp>
            <p:nvSpPr>
              <p:cNvPr id="128"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sz="1108"/>
              </a:p>
            </p:txBody>
          </p:sp>
          <p:sp>
            <p:nvSpPr>
              <p:cNvPr id="129"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sz="1108"/>
              </a:p>
            </p:txBody>
          </p:sp>
          <p:sp>
            <p:nvSpPr>
              <p:cNvPr id="130"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sz="1108"/>
              </a:p>
            </p:txBody>
          </p:sp>
          <p:sp>
            <p:nvSpPr>
              <p:cNvPr id="131"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sz="1108"/>
              </a:p>
            </p:txBody>
          </p:sp>
          <p:sp>
            <p:nvSpPr>
              <p:cNvPr id="132"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sz="1108"/>
              </a:p>
            </p:txBody>
          </p:sp>
          <p:sp>
            <p:nvSpPr>
              <p:cNvPr id="133"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sz="1108"/>
              </a:p>
            </p:txBody>
          </p:sp>
          <p:sp>
            <p:nvSpPr>
              <p:cNvPr id="134"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sz="1108"/>
              </a:p>
            </p:txBody>
          </p:sp>
          <p:sp>
            <p:nvSpPr>
              <p:cNvPr id="135"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sz="1108"/>
              </a:p>
            </p:txBody>
          </p:sp>
          <p:sp>
            <p:nvSpPr>
              <p:cNvPr id="136"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sz="1108"/>
              </a:p>
            </p:txBody>
          </p:sp>
          <p:sp>
            <p:nvSpPr>
              <p:cNvPr id="137"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sz="1108"/>
              </a:p>
            </p:txBody>
          </p:sp>
          <p:sp>
            <p:nvSpPr>
              <p:cNvPr id="138"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sz="1108"/>
              </a:p>
            </p:txBody>
          </p:sp>
        </p:grpSp>
        <p:graphicFrame>
          <p:nvGraphicFramePr>
            <p:cNvPr id="18" name="Object 252"/>
            <p:cNvGraphicFramePr>
              <a:graphicFrameLocks noChangeAspect="1"/>
            </p:cNvGraphicFramePr>
            <p:nvPr/>
          </p:nvGraphicFramePr>
          <p:xfrm>
            <a:off x="369889" y="5298398"/>
            <a:ext cx="159887" cy="104250"/>
          </p:xfrm>
          <a:graphic>
            <a:graphicData uri="http://schemas.openxmlformats.org/presentationml/2006/ole">
              <mc:AlternateContent xmlns:mc="http://schemas.openxmlformats.org/markup-compatibility/2006">
                <mc:Choice xmlns:v="urn:schemas-microsoft-com:vml" Requires="v">
                  <p:oleObj spid="_x0000_s365885" name="Clip" r:id="rId6" imgW="2835360" imgH="1920600" progId="">
                    <p:embed/>
                  </p:oleObj>
                </mc:Choice>
                <mc:Fallback>
                  <p:oleObj name="Clip" r:id="rId6" imgW="2835360" imgH="1920600" progId="">
                    <p:embed/>
                    <p:pic>
                      <p:nvPicPr>
                        <p:cNvPr id="0" name="Object 2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889" y="5298398"/>
                          <a:ext cx="159887" cy="1042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 name="Group 214"/>
            <p:cNvGrpSpPr>
              <a:grpSpLocks/>
            </p:cNvGrpSpPr>
            <p:nvPr userDrawn="1"/>
          </p:nvGrpSpPr>
          <p:grpSpPr bwMode="auto">
            <a:xfrm>
              <a:off x="1847017" y="5298398"/>
              <a:ext cx="166365" cy="106293"/>
              <a:chOff x="4187" y="2402"/>
              <a:chExt cx="240" cy="161"/>
            </a:xfrm>
          </p:grpSpPr>
          <p:sp>
            <p:nvSpPr>
              <p:cNvPr id="122"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sz="1108"/>
              </a:p>
            </p:txBody>
          </p:sp>
          <p:sp>
            <p:nvSpPr>
              <p:cNvPr id="123"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sz="1108"/>
              </a:p>
            </p:txBody>
          </p:sp>
          <p:sp>
            <p:nvSpPr>
              <p:cNvPr id="124"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sz="1108"/>
              </a:p>
            </p:txBody>
          </p:sp>
          <p:sp>
            <p:nvSpPr>
              <p:cNvPr id="125"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sz="1108"/>
              </a:p>
            </p:txBody>
          </p:sp>
        </p:grpSp>
        <p:grpSp>
          <p:nvGrpSpPr>
            <p:cNvPr id="20" name="Group 269"/>
            <p:cNvGrpSpPr>
              <a:grpSpLocks noChangeAspect="1"/>
            </p:cNvGrpSpPr>
            <p:nvPr userDrawn="1"/>
          </p:nvGrpSpPr>
          <p:grpSpPr bwMode="auto">
            <a:xfrm>
              <a:off x="790121" y="5298398"/>
              <a:ext cx="160549" cy="102873"/>
              <a:chOff x="4214" y="2064"/>
              <a:chExt cx="242" cy="157"/>
            </a:xfrm>
          </p:grpSpPr>
          <p:sp>
            <p:nvSpPr>
              <p:cNvPr id="118"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sz="1108"/>
              </a:p>
            </p:txBody>
          </p:sp>
          <p:sp>
            <p:nvSpPr>
              <p:cNvPr id="119"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sz="1108"/>
              </a:p>
            </p:txBody>
          </p:sp>
          <p:sp>
            <p:nvSpPr>
              <p:cNvPr id="120"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sz="1108"/>
              </a:p>
            </p:txBody>
          </p:sp>
          <p:sp>
            <p:nvSpPr>
              <p:cNvPr id="121"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sz="1108"/>
              </a:p>
            </p:txBody>
          </p:sp>
        </p:grpSp>
        <p:grpSp>
          <p:nvGrpSpPr>
            <p:cNvPr id="21" name="Group 16"/>
            <p:cNvGrpSpPr>
              <a:grpSpLocks/>
            </p:cNvGrpSpPr>
            <p:nvPr userDrawn="1"/>
          </p:nvGrpSpPr>
          <p:grpSpPr bwMode="auto">
            <a:xfrm>
              <a:off x="1854256" y="5092835"/>
              <a:ext cx="163609" cy="106293"/>
              <a:chOff x="1116" y="1646"/>
              <a:chExt cx="245" cy="151"/>
            </a:xfrm>
          </p:grpSpPr>
          <p:sp>
            <p:nvSpPr>
              <p:cNvPr id="115"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sz="1108"/>
              </a:p>
            </p:txBody>
          </p:sp>
          <p:sp>
            <p:nvSpPr>
              <p:cNvPr id="116"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sz="1108"/>
              </a:p>
            </p:txBody>
          </p:sp>
          <p:sp>
            <p:nvSpPr>
              <p:cNvPr id="117"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sz="1108"/>
              </a:p>
            </p:txBody>
          </p:sp>
        </p:grpSp>
        <p:grpSp>
          <p:nvGrpSpPr>
            <p:cNvPr id="22" name="Group 21"/>
            <p:cNvGrpSpPr>
              <a:grpSpLocks/>
            </p:cNvGrpSpPr>
            <p:nvPr userDrawn="1"/>
          </p:nvGrpSpPr>
          <p:grpSpPr bwMode="auto">
            <a:xfrm>
              <a:off x="3341609" y="5092835"/>
              <a:ext cx="163288" cy="104917"/>
              <a:chOff x="1117" y="2897"/>
              <a:chExt cx="243" cy="157"/>
            </a:xfrm>
          </p:grpSpPr>
          <p:sp>
            <p:nvSpPr>
              <p:cNvPr id="111"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112"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sz="1108"/>
              </a:p>
            </p:txBody>
          </p:sp>
          <p:sp>
            <p:nvSpPr>
              <p:cNvPr id="113"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sz="1108"/>
              </a:p>
            </p:txBody>
          </p:sp>
          <p:sp>
            <p:nvSpPr>
              <p:cNvPr id="114"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3" name="Group 25"/>
            <p:cNvGrpSpPr>
              <a:grpSpLocks/>
            </p:cNvGrpSpPr>
            <p:nvPr userDrawn="1"/>
          </p:nvGrpSpPr>
          <p:grpSpPr bwMode="auto">
            <a:xfrm>
              <a:off x="3130146" y="5092835"/>
              <a:ext cx="163288" cy="104917"/>
              <a:chOff x="1118" y="2646"/>
              <a:chExt cx="243" cy="157"/>
            </a:xfrm>
          </p:grpSpPr>
          <p:sp>
            <p:nvSpPr>
              <p:cNvPr id="107"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108"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sz="1108"/>
              </a:p>
            </p:txBody>
          </p:sp>
          <p:sp>
            <p:nvSpPr>
              <p:cNvPr id="109"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sz="1108"/>
              </a:p>
            </p:txBody>
          </p:sp>
          <p:sp>
            <p:nvSpPr>
              <p:cNvPr id="110"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4" name="Group 30"/>
            <p:cNvGrpSpPr>
              <a:grpSpLocks/>
            </p:cNvGrpSpPr>
            <p:nvPr userDrawn="1"/>
          </p:nvGrpSpPr>
          <p:grpSpPr bwMode="auto">
            <a:xfrm>
              <a:off x="2277513" y="5092835"/>
              <a:ext cx="163288" cy="104596"/>
              <a:chOff x="1117" y="2143"/>
              <a:chExt cx="243" cy="155"/>
            </a:xfrm>
          </p:grpSpPr>
          <p:sp>
            <p:nvSpPr>
              <p:cNvPr id="103"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sz="1108"/>
              </a:p>
            </p:txBody>
          </p:sp>
          <p:sp>
            <p:nvSpPr>
              <p:cNvPr id="104"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sz="1108"/>
              </a:p>
            </p:txBody>
          </p:sp>
          <p:sp>
            <p:nvSpPr>
              <p:cNvPr id="105"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sz="1108"/>
              </a:p>
            </p:txBody>
          </p:sp>
          <p:sp>
            <p:nvSpPr>
              <p:cNvPr id="106"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5" name="Group 35"/>
            <p:cNvGrpSpPr>
              <a:grpSpLocks/>
            </p:cNvGrpSpPr>
            <p:nvPr userDrawn="1"/>
          </p:nvGrpSpPr>
          <p:grpSpPr bwMode="auto">
            <a:xfrm>
              <a:off x="2066045" y="5092835"/>
              <a:ext cx="163288" cy="104596"/>
              <a:chOff x="1117" y="1892"/>
              <a:chExt cx="243" cy="155"/>
            </a:xfrm>
          </p:grpSpPr>
          <p:sp>
            <p:nvSpPr>
              <p:cNvPr id="99"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100"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sz="1108"/>
              </a:p>
            </p:txBody>
          </p:sp>
          <p:sp>
            <p:nvSpPr>
              <p:cNvPr id="101"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sz="1108"/>
              </a:p>
            </p:txBody>
          </p:sp>
          <p:sp>
            <p:nvSpPr>
              <p:cNvPr id="102"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6" name="Group 255"/>
            <p:cNvGrpSpPr>
              <a:grpSpLocks/>
            </p:cNvGrpSpPr>
            <p:nvPr userDrawn="1"/>
          </p:nvGrpSpPr>
          <p:grpSpPr bwMode="auto">
            <a:xfrm>
              <a:off x="1431114" y="5092835"/>
              <a:ext cx="163489" cy="106268"/>
              <a:chOff x="7106991" y="2034190"/>
              <a:chExt cx="255683" cy="163929"/>
            </a:xfrm>
          </p:grpSpPr>
          <p:sp>
            <p:nvSpPr>
              <p:cNvPr id="97"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sz="1108"/>
              </a:p>
            </p:txBody>
          </p:sp>
          <p:sp>
            <p:nvSpPr>
              <p:cNvPr id="98"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sz="1108"/>
              </a:p>
            </p:txBody>
          </p:sp>
        </p:grpSp>
        <p:grpSp>
          <p:nvGrpSpPr>
            <p:cNvPr id="27" name="Group 254"/>
            <p:cNvGrpSpPr>
              <a:grpSpLocks/>
            </p:cNvGrpSpPr>
            <p:nvPr userDrawn="1"/>
          </p:nvGrpSpPr>
          <p:grpSpPr bwMode="auto">
            <a:xfrm>
              <a:off x="581678" y="5092835"/>
              <a:ext cx="163489" cy="110355"/>
              <a:chOff x="6341261" y="2034186"/>
              <a:chExt cx="254095" cy="170190"/>
            </a:xfrm>
          </p:grpSpPr>
          <p:sp>
            <p:nvSpPr>
              <p:cNvPr id="94" name="Freeform 93"/>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sz="1108"/>
              </a:p>
            </p:txBody>
          </p:sp>
          <p:sp>
            <p:nvSpPr>
              <p:cNvPr id="95" name="Freeform 94"/>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sz="1108"/>
              </a:p>
            </p:txBody>
          </p:sp>
          <p:sp>
            <p:nvSpPr>
              <p:cNvPr id="96" name="Freeform 95"/>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sz="1108"/>
              </a:p>
            </p:txBody>
          </p:sp>
        </p:grpSp>
        <p:grpSp>
          <p:nvGrpSpPr>
            <p:cNvPr id="28" name="Group 49"/>
            <p:cNvGrpSpPr>
              <a:grpSpLocks/>
            </p:cNvGrpSpPr>
            <p:nvPr userDrawn="1"/>
          </p:nvGrpSpPr>
          <p:grpSpPr bwMode="auto">
            <a:xfrm>
              <a:off x="369889" y="5092835"/>
              <a:ext cx="163609" cy="106293"/>
              <a:chOff x="529" y="1166"/>
              <a:chExt cx="245" cy="157"/>
            </a:xfrm>
          </p:grpSpPr>
          <p:sp>
            <p:nvSpPr>
              <p:cNvPr id="90"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sz="1108"/>
              </a:p>
            </p:txBody>
          </p:sp>
          <p:sp>
            <p:nvSpPr>
              <p:cNvPr id="91"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sz="1108"/>
              </a:p>
            </p:txBody>
          </p:sp>
          <p:sp>
            <p:nvSpPr>
              <p:cNvPr id="92"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sz="1108"/>
              </a:p>
            </p:txBody>
          </p:sp>
          <p:sp>
            <p:nvSpPr>
              <p:cNvPr id="93"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9" name="Group 54"/>
            <p:cNvGrpSpPr>
              <a:grpSpLocks/>
            </p:cNvGrpSpPr>
            <p:nvPr userDrawn="1"/>
          </p:nvGrpSpPr>
          <p:grpSpPr bwMode="auto">
            <a:xfrm>
              <a:off x="2488981" y="5092835"/>
              <a:ext cx="164632" cy="106293"/>
              <a:chOff x="1117" y="2394"/>
              <a:chExt cx="245" cy="157"/>
            </a:xfrm>
          </p:grpSpPr>
          <p:sp>
            <p:nvSpPr>
              <p:cNvPr id="79"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sz="1108"/>
              </a:p>
            </p:txBody>
          </p:sp>
          <p:sp>
            <p:nvSpPr>
              <p:cNvPr id="80"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sz="1108"/>
              </a:p>
            </p:txBody>
          </p:sp>
          <p:sp>
            <p:nvSpPr>
              <p:cNvPr id="81"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sz="1108"/>
              </a:p>
            </p:txBody>
          </p:sp>
          <p:sp>
            <p:nvSpPr>
              <p:cNvPr id="82"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sz="1108"/>
              </a:p>
            </p:txBody>
          </p:sp>
          <p:sp>
            <p:nvSpPr>
              <p:cNvPr id="83"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sz="1108"/>
              </a:p>
            </p:txBody>
          </p:sp>
          <p:sp>
            <p:nvSpPr>
              <p:cNvPr id="84"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sz="1108"/>
              </a:p>
            </p:txBody>
          </p:sp>
          <p:sp>
            <p:nvSpPr>
              <p:cNvPr id="85"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sz="1108"/>
              </a:p>
            </p:txBody>
          </p:sp>
          <p:sp>
            <p:nvSpPr>
              <p:cNvPr id="86"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sz="1108"/>
              </a:p>
            </p:txBody>
          </p:sp>
          <p:sp>
            <p:nvSpPr>
              <p:cNvPr id="87"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sz="1108"/>
              </a:p>
            </p:txBody>
          </p:sp>
          <p:sp>
            <p:nvSpPr>
              <p:cNvPr id="88"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sz="1108"/>
              </a:p>
            </p:txBody>
          </p:sp>
          <p:sp>
            <p:nvSpPr>
              <p:cNvPr id="89"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sz="1108"/>
              </a:p>
            </p:txBody>
          </p:sp>
        </p:grpSp>
        <p:grpSp>
          <p:nvGrpSpPr>
            <p:cNvPr id="30" name="Group 185"/>
            <p:cNvGrpSpPr>
              <a:grpSpLocks/>
            </p:cNvGrpSpPr>
            <p:nvPr userDrawn="1"/>
          </p:nvGrpSpPr>
          <p:grpSpPr bwMode="auto">
            <a:xfrm>
              <a:off x="1004798" y="5092835"/>
              <a:ext cx="164978" cy="104898"/>
              <a:chOff x="4187" y="1590"/>
              <a:chExt cx="238" cy="162"/>
            </a:xfrm>
          </p:grpSpPr>
          <p:sp>
            <p:nvSpPr>
              <p:cNvPr id="52"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sz="1108"/>
              </a:p>
            </p:txBody>
          </p:sp>
          <p:sp>
            <p:nvSpPr>
              <p:cNvPr id="53"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sz="1108"/>
              </a:p>
            </p:txBody>
          </p:sp>
          <p:sp>
            <p:nvSpPr>
              <p:cNvPr id="54"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sz="1108"/>
              </a:p>
            </p:txBody>
          </p:sp>
          <p:sp>
            <p:nvSpPr>
              <p:cNvPr id="55"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sz="1108"/>
              </a:p>
            </p:txBody>
          </p:sp>
          <p:sp>
            <p:nvSpPr>
              <p:cNvPr id="56"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sz="1108"/>
              </a:p>
            </p:txBody>
          </p:sp>
          <p:sp>
            <p:nvSpPr>
              <p:cNvPr id="57"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sz="1108"/>
              </a:p>
            </p:txBody>
          </p:sp>
          <p:sp>
            <p:nvSpPr>
              <p:cNvPr id="58"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sz="1108"/>
              </a:p>
            </p:txBody>
          </p:sp>
          <p:sp>
            <p:nvSpPr>
              <p:cNvPr id="59"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sz="1108"/>
              </a:p>
            </p:txBody>
          </p:sp>
          <p:sp>
            <p:nvSpPr>
              <p:cNvPr id="60"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sz="1108"/>
              </a:p>
            </p:txBody>
          </p:sp>
          <p:sp>
            <p:nvSpPr>
              <p:cNvPr id="61"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sz="1108"/>
              </a:p>
            </p:txBody>
          </p:sp>
          <p:sp>
            <p:nvSpPr>
              <p:cNvPr id="62"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sz="1108"/>
              </a:p>
            </p:txBody>
          </p:sp>
          <p:sp>
            <p:nvSpPr>
              <p:cNvPr id="63"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sz="1108"/>
              </a:p>
            </p:txBody>
          </p:sp>
          <p:sp>
            <p:nvSpPr>
              <p:cNvPr id="64"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sz="1108"/>
              </a:p>
            </p:txBody>
          </p:sp>
          <p:sp>
            <p:nvSpPr>
              <p:cNvPr id="65"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sz="1108"/>
              </a:p>
            </p:txBody>
          </p:sp>
          <p:sp>
            <p:nvSpPr>
              <p:cNvPr id="66"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sz="1108"/>
              </a:p>
            </p:txBody>
          </p:sp>
          <p:sp>
            <p:nvSpPr>
              <p:cNvPr id="67"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sz="1108"/>
              </a:p>
            </p:txBody>
          </p:sp>
          <p:sp>
            <p:nvSpPr>
              <p:cNvPr id="68"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sz="1108"/>
              </a:p>
            </p:txBody>
          </p:sp>
          <p:sp>
            <p:nvSpPr>
              <p:cNvPr id="69"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sz="1108"/>
              </a:p>
            </p:txBody>
          </p:sp>
          <p:sp>
            <p:nvSpPr>
              <p:cNvPr id="70"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sz="1108"/>
              </a:p>
            </p:txBody>
          </p:sp>
          <p:sp>
            <p:nvSpPr>
              <p:cNvPr id="71"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sz="1108"/>
              </a:p>
            </p:txBody>
          </p:sp>
          <p:sp>
            <p:nvSpPr>
              <p:cNvPr id="72"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sz="1108"/>
              </a:p>
            </p:txBody>
          </p:sp>
          <p:sp>
            <p:nvSpPr>
              <p:cNvPr id="73"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sz="1108"/>
              </a:p>
            </p:txBody>
          </p:sp>
          <p:sp>
            <p:nvSpPr>
              <p:cNvPr id="74"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sz="1108"/>
              </a:p>
            </p:txBody>
          </p:sp>
          <p:sp>
            <p:nvSpPr>
              <p:cNvPr id="75"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sz="1108"/>
              </a:p>
            </p:txBody>
          </p:sp>
          <p:sp>
            <p:nvSpPr>
              <p:cNvPr id="76"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sz="1108"/>
              </a:p>
            </p:txBody>
          </p:sp>
          <p:sp>
            <p:nvSpPr>
              <p:cNvPr id="77"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sz="1108"/>
              </a:p>
            </p:txBody>
          </p:sp>
          <p:sp>
            <p:nvSpPr>
              <p:cNvPr id="78"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31" name="Group 223"/>
            <p:cNvGrpSpPr>
              <a:grpSpLocks/>
            </p:cNvGrpSpPr>
            <p:nvPr userDrawn="1"/>
          </p:nvGrpSpPr>
          <p:grpSpPr bwMode="auto">
            <a:xfrm>
              <a:off x="2701793" y="5092835"/>
              <a:ext cx="164978" cy="104897"/>
              <a:chOff x="4184" y="1339"/>
              <a:chExt cx="238" cy="162"/>
            </a:xfrm>
          </p:grpSpPr>
          <p:sp>
            <p:nvSpPr>
              <p:cNvPr id="48"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49"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sz="1108"/>
              </a:p>
            </p:txBody>
          </p:sp>
          <p:sp>
            <p:nvSpPr>
              <p:cNvPr id="50"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sz="1108"/>
              </a:p>
            </p:txBody>
          </p:sp>
          <p:sp>
            <p:nvSpPr>
              <p:cNvPr id="51"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32" name="Group 38"/>
            <p:cNvGrpSpPr>
              <a:grpSpLocks/>
            </p:cNvGrpSpPr>
            <p:nvPr userDrawn="1"/>
          </p:nvGrpSpPr>
          <p:grpSpPr bwMode="auto">
            <a:xfrm>
              <a:off x="1217956" y="5092835"/>
              <a:ext cx="164978" cy="104922"/>
              <a:chOff x="528" y="1773"/>
              <a:chExt cx="246" cy="156"/>
            </a:xfrm>
          </p:grpSpPr>
          <p:sp>
            <p:nvSpPr>
              <p:cNvPr id="44"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sz="1108"/>
              </a:p>
            </p:txBody>
          </p:sp>
          <p:sp>
            <p:nvSpPr>
              <p:cNvPr id="45"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sz="1108"/>
              </a:p>
            </p:txBody>
          </p:sp>
          <p:sp>
            <p:nvSpPr>
              <p:cNvPr id="46"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sz="1108"/>
              </a:p>
            </p:txBody>
          </p:sp>
          <p:sp>
            <p:nvSpPr>
              <p:cNvPr id="47"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sz="1108"/>
              </a:p>
            </p:txBody>
          </p:sp>
        </p:grpSp>
        <p:grpSp>
          <p:nvGrpSpPr>
            <p:cNvPr id="33" name="Group 253"/>
            <p:cNvGrpSpPr>
              <a:grpSpLocks/>
            </p:cNvGrpSpPr>
            <p:nvPr userDrawn="1"/>
          </p:nvGrpSpPr>
          <p:grpSpPr bwMode="auto">
            <a:xfrm>
              <a:off x="793347" y="5092835"/>
              <a:ext cx="163271" cy="105273"/>
              <a:chOff x="528" y="1164"/>
              <a:chExt cx="237" cy="157"/>
            </a:xfrm>
          </p:grpSpPr>
          <p:sp>
            <p:nvSpPr>
              <p:cNvPr id="40"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sp>
            <p:nvSpPr>
              <p:cNvPr id="41"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sp>
            <p:nvSpPr>
              <p:cNvPr id="42"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sp>
            <p:nvSpPr>
              <p:cNvPr id="43"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grpSp>
        <p:pic>
          <p:nvPicPr>
            <p:cNvPr id="34" name="Picture 268"/>
            <p:cNvPicPr>
              <a:picLocks noChangeAspect="1" noChangeArrowheads="1"/>
            </p:cNvPicPr>
            <p:nvPr userDrawn="1"/>
          </p:nvPicPr>
          <p:blipFill>
            <a:blip r:embed="rId8" cstate="print"/>
            <a:srcRect/>
            <a:stretch>
              <a:fillRect/>
            </a:stretch>
          </p:blipFill>
          <p:spPr bwMode="auto">
            <a:xfrm>
              <a:off x="2914951" y="5092835"/>
              <a:ext cx="167015" cy="109359"/>
            </a:xfrm>
            <a:prstGeom prst="rect">
              <a:avLst/>
            </a:prstGeom>
            <a:noFill/>
            <a:ln w="9525">
              <a:noFill/>
              <a:miter lim="800000"/>
              <a:headEnd/>
              <a:tailEnd/>
            </a:ln>
          </p:spPr>
        </p:pic>
        <p:grpSp>
          <p:nvGrpSpPr>
            <p:cNvPr id="35" name="Group 242"/>
            <p:cNvGrpSpPr>
              <a:grpSpLocks/>
            </p:cNvGrpSpPr>
            <p:nvPr userDrawn="1"/>
          </p:nvGrpSpPr>
          <p:grpSpPr bwMode="auto">
            <a:xfrm>
              <a:off x="1642783" y="5092835"/>
              <a:ext cx="163293" cy="104605"/>
              <a:chOff x="5555" y="2058"/>
              <a:chExt cx="245" cy="157"/>
            </a:xfrm>
          </p:grpSpPr>
          <p:sp>
            <p:nvSpPr>
              <p:cNvPr id="36"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sz="1108"/>
              </a:p>
            </p:txBody>
          </p:sp>
          <p:sp>
            <p:nvSpPr>
              <p:cNvPr id="37"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sz="1108"/>
              </a:p>
            </p:txBody>
          </p:sp>
          <p:sp>
            <p:nvSpPr>
              <p:cNvPr id="38"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sz="1108"/>
              </a:p>
            </p:txBody>
          </p:sp>
          <p:sp>
            <p:nvSpPr>
              <p:cNvPr id="39"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sp>
        <p:nvSpPr>
          <p:cNvPr id="247" name="Rectangle 246"/>
          <p:cNvSpPr/>
          <p:nvPr userDrawn="1"/>
        </p:nvSpPr>
        <p:spPr bwMode="auto">
          <a:xfrm>
            <a:off x="10852843" y="6598214"/>
            <a:ext cx="1134139" cy="244549"/>
          </a:xfrm>
          <a:prstGeom prst="rect">
            <a:avLst/>
          </a:prstGeom>
          <a:solidFill>
            <a:srgbClr val="F1F1F1"/>
          </a:solidFill>
          <a:ln w="9525" cap="flat" cmpd="sng" algn="ctr">
            <a:noFill/>
            <a:prstDash val="solid"/>
            <a:round/>
            <a:headEnd type="none" w="med" len="med"/>
            <a:tailEnd type="none" w="med" len="med"/>
          </a:ln>
          <a:effectLst/>
        </p:spPr>
        <p:txBody>
          <a:bodyPr vert="horz" wrap="square" lIns="44308" tIns="44308" rIns="44308" bIns="44308" numCol="1" rtlCol="0" anchor="t" anchorCtr="0" compatLnSpc="1">
            <a:prstTxWarp prst="textNoShape">
              <a:avLst/>
            </a:prstTxWarp>
          </a:bodyPr>
          <a:lstStyle/>
          <a:p>
            <a:pPr marL="0" marR="0" indent="0" algn="l" defTabSz="1125444" rtl="0" eaLnBrk="0" fontAlgn="base" latinLnBrk="0" hangingPunct="0">
              <a:lnSpc>
                <a:spcPct val="100000"/>
              </a:lnSpc>
              <a:spcBef>
                <a:spcPct val="50000"/>
              </a:spcBef>
              <a:spcAft>
                <a:spcPct val="0"/>
              </a:spcAft>
              <a:buClrTx/>
              <a:buSzTx/>
              <a:buFontTx/>
              <a:buNone/>
              <a:tabLst/>
            </a:pPr>
            <a:endParaRPr kumimoji="0" lang="en-GB" sz="1108" b="1" i="0" u="none" strike="noStrike" cap="none" normalizeH="0" baseline="0" smtClean="0">
              <a:ln>
                <a:noFill/>
              </a:ln>
              <a:solidFill>
                <a:schemeClr val="bg1"/>
              </a:solidFill>
              <a:effectLst/>
              <a:latin typeface="Tahoma" pitchFamily="34" charset="0"/>
            </a:endParaRPr>
          </a:p>
        </p:txBody>
      </p:sp>
      <p:pic>
        <p:nvPicPr>
          <p:cNvPr id="246" name="Picture 11" descr="EUMETSATLogo_hor_noTagline_solid_CMYK UPDATED version.png"/>
          <p:cNvPicPr>
            <a:picLocks noChangeAspect="1"/>
          </p:cNvPicPr>
          <p:nvPr userDrawn="1"/>
        </p:nvPicPr>
        <p:blipFill>
          <a:blip r:embed="rId9" cstate="print"/>
          <a:srcRect/>
          <a:stretch>
            <a:fillRect/>
          </a:stretch>
        </p:blipFill>
        <p:spPr bwMode="auto">
          <a:xfrm>
            <a:off x="8835298" y="553831"/>
            <a:ext cx="2614613" cy="482600"/>
          </a:xfrm>
          <a:prstGeom prst="rect">
            <a:avLst/>
          </a:prstGeom>
          <a:noFill/>
          <a:ln w="9525">
            <a:noFill/>
            <a:miter lim="800000"/>
            <a:headEnd/>
            <a:tailEnd/>
          </a:ln>
        </p:spPr>
      </p:pic>
      <p:pic>
        <p:nvPicPr>
          <p:cNvPr id="248" name="Content Placeholder 3" descr="msg.png"/>
          <p:cNvPicPr>
            <a:picLocks noChangeAspect="1"/>
          </p:cNvPicPr>
          <p:nvPr userDrawn="1"/>
        </p:nvPicPr>
        <p:blipFill>
          <a:blip r:embed="rId10" cstate="print"/>
          <a:srcRect/>
          <a:stretch>
            <a:fillRect/>
          </a:stretch>
        </p:blipFill>
        <p:spPr bwMode="auto">
          <a:xfrm>
            <a:off x="932150" y="5108992"/>
            <a:ext cx="1095942" cy="1106347"/>
          </a:xfrm>
          <a:prstGeom prst="rect">
            <a:avLst/>
          </a:prstGeom>
          <a:noFill/>
          <a:ln w="9525">
            <a:noFill/>
            <a:miter lim="800000"/>
            <a:headEnd/>
            <a:tailEnd/>
          </a:ln>
        </p:spPr>
      </p:pic>
      <p:pic>
        <p:nvPicPr>
          <p:cNvPr id="249" name="Content Placeholder 3" descr="msg.png"/>
          <p:cNvPicPr>
            <a:picLocks noChangeAspect="1"/>
          </p:cNvPicPr>
          <p:nvPr userDrawn="1"/>
        </p:nvPicPr>
        <p:blipFill>
          <a:blip r:embed="rId10" cstate="print"/>
          <a:srcRect/>
          <a:stretch>
            <a:fillRect/>
          </a:stretch>
        </p:blipFill>
        <p:spPr bwMode="auto">
          <a:xfrm>
            <a:off x="1948701" y="5244217"/>
            <a:ext cx="1095942" cy="1106347"/>
          </a:xfrm>
          <a:prstGeom prst="rect">
            <a:avLst/>
          </a:prstGeom>
          <a:noFill/>
          <a:ln w="9525">
            <a:noFill/>
            <a:miter lim="800000"/>
            <a:headEnd/>
            <a:tailEnd/>
          </a:ln>
        </p:spPr>
      </p:pic>
      <p:pic>
        <p:nvPicPr>
          <p:cNvPr id="250" name="Content Placeholder 3" descr="msg.png"/>
          <p:cNvPicPr>
            <a:picLocks noChangeAspect="1"/>
          </p:cNvPicPr>
          <p:nvPr userDrawn="1"/>
        </p:nvPicPr>
        <p:blipFill>
          <a:blip r:embed="rId10" cstate="print"/>
          <a:srcRect/>
          <a:stretch>
            <a:fillRect/>
          </a:stretch>
        </p:blipFill>
        <p:spPr bwMode="auto">
          <a:xfrm>
            <a:off x="2970656" y="4939417"/>
            <a:ext cx="1095942" cy="1106347"/>
          </a:xfrm>
          <a:prstGeom prst="rect">
            <a:avLst/>
          </a:prstGeom>
          <a:noFill/>
          <a:ln w="9525">
            <a:noFill/>
            <a:miter lim="800000"/>
            <a:headEnd/>
            <a:tailEnd/>
          </a:ln>
        </p:spPr>
      </p:pic>
      <p:pic>
        <p:nvPicPr>
          <p:cNvPr id="254" name="Picture 5" descr="jason-big.png"/>
          <p:cNvPicPr>
            <a:picLocks noChangeAspect="1"/>
          </p:cNvPicPr>
          <p:nvPr userDrawn="1"/>
        </p:nvPicPr>
        <p:blipFill>
          <a:blip r:embed="rId11" cstate="print"/>
          <a:srcRect/>
          <a:stretch>
            <a:fillRect/>
          </a:stretch>
        </p:blipFill>
        <p:spPr bwMode="auto">
          <a:xfrm rot="445958">
            <a:off x="2919287" y="3156926"/>
            <a:ext cx="1191409" cy="850181"/>
          </a:xfrm>
          <a:prstGeom prst="rect">
            <a:avLst/>
          </a:prstGeom>
          <a:noFill/>
          <a:ln w="9525">
            <a:noFill/>
            <a:miter lim="800000"/>
            <a:headEnd/>
            <a:tailEnd/>
          </a:ln>
        </p:spPr>
      </p:pic>
      <p:sp>
        <p:nvSpPr>
          <p:cNvPr id="2" name="Oval 1"/>
          <p:cNvSpPr/>
          <p:nvPr userDrawn="1"/>
        </p:nvSpPr>
        <p:spPr bwMode="auto">
          <a:xfrm>
            <a:off x="2314237" y="1608858"/>
            <a:ext cx="1558951" cy="1558951"/>
          </a:xfrm>
          <a:prstGeom prst="ellipse">
            <a:avLst/>
          </a:prstGeom>
          <a:gradFill flip="none" rotWithShape="1">
            <a:gsLst>
              <a:gs pos="67000">
                <a:schemeClr val="bg1">
                  <a:alpha val="0"/>
                </a:schemeClr>
              </a:gs>
              <a:gs pos="0">
                <a:srgbClr val="FFC000">
                  <a:alpha val="43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2" name="Picture 6" descr="metop.png"/>
          <p:cNvPicPr>
            <a:picLocks noChangeAspect="1"/>
          </p:cNvPicPr>
          <p:nvPr userDrawn="1"/>
        </p:nvPicPr>
        <p:blipFill>
          <a:blip r:embed="rId12" cstate="print"/>
          <a:srcRect/>
          <a:stretch>
            <a:fillRect/>
          </a:stretch>
        </p:blipFill>
        <p:spPr bwMode="auto">
          <a:xfrm rot="20313837">
            <a:off x="2737293" y="1966704"/>
            <a:ext cx="968240" cy="727054"/>
          </a:xfrm>
          <a:prstGeom prst="rect">
            <a:avLst/>
          </a:prstGeom>
          <a:noFill/>
          <a:ln w="9525">
            <a:noFill/>
            <a:miter lim="800000"/>
            <a:headEnd/>
            <a:tailEnd/>
          </a:ln>
        </p:spPr>
      </p:pic>
      <p:sp>
        <p:nvSpPr>
          <p:cNvPr id="258" name="Oval 257"/>
          <p:cNvSpPr/>
          <p:nvPr userDrawn="1"/>
        </p:nvSpPr>
        <p:spPr bwMode="auto">
          <a:xfrm>
            <a:off x="160257" y="447025"/>
            <a:ext cx="1998280" cy="1998280"/>
          </a:xfrm>
          <a:prstGeom prst="ellipse">
            <a:avLst/>
          </a:prstGeom>
          <a:gradFill flip="none" rotWithShape="1">
            <a:gsLst>
              <a:gs pos="67000">
                <a:schemeClr val="bg1">
                  <a:alpha val="0"/>
                </a:schemeClr>
              </a:gs>
              <a:gs pos="0">
                <a:srgbClr val="FFC000">
                  <a:alpha val="59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3" name="Picture 6" descr="metop.png"/>
          <p:cNvPicPr>
            <a:picLocks noChangeAspect="1"/>
          </p:cNvPicPr>
          <p:nvPr userDrawn="1"/>
        </p:nvPicPr>
        <p:blipFill>
          <a:blip r:embed="rId12" cstate="print"/>
          <a:srcRect/>
          <a:stretch>
            <a:fillRect/>
          </a:stretch>
        </p:blipFill>
        <p:spPr bwMode="auto">
          <a:xfrm rot="20313837">
            <a:off x="1270996" y="3937937"/>
            <a:ext cx="1768882" cy="1328258"/>
          </a:xfrm>
          <a:prstGeom prst="rect">
            <a:avLst/>
          </a:prstGeom>
          <a:noFill/>
          <a:ln w="9525">
            <a:noFill/>
            <a:miter lim="800000"/>
            <a:headEnd/>
            <a:tailEnd/>
          </a:ln>
        </p:spPr>
      </p:pic>
      <p:pic>
        <p:nvPicPr>
          <p:cNvPr id="256" name="Picture 255" descr="sentinel3.png"/>
          <p:cNvPicPr>
            <a:picLocks noChangeAspect="1"/>
          </p:cNvPicPr>
          <p:nvPr userDrawn="1"/>
        </p:nvPicPr>
        <p:blipFill rotWithShape="1">
          <a:blip r:embed="rId13" cstate="print"/>
          <a:srcRect l="5998" t="2705" r="25074"/>
          <a:stretch/>
        </p:blipFill>
        <p:spPr>
          <a:xfrm>
            <a:off x="667857" y="1145124"/>
            <a:ext cx="843209" cy="669798"/>
          </a:xfrm>
          <a:prstGeom prst="rect">
            <a:avLst/>
          </a:prstGeom>
        </p:spPr>
      </p:pic>
      <p:sp>
        <p:nvSpPr>
          <p:cNvPr id="259" name="Oval 258"/>
          <p:cNvSpPr/>
          <p:nvPr userDrawn="1"/>
        </p:nvSpPr>
        <p:spPr bwMode="auto">
          <a:xfrm>
            <a:off x="228845" y="2573024"/>
            <a:ext cx="1998280" cy="1998280"/>
          </a:xfrm>
          <a:prstGeom prst="ellipse">
            <a:avLst/>
          </a:prstGeom>
          <a:gradFill flip="none" rotWithShape="1">
            <a:gsLst>
              <a:gs pos="67000">
                <a:schemeClr val="bg1">
                  <a:alpha val="0"/>
                </a:schemeClr>
              </a:gs>
              <a:gs pos="0">
                <a:srgbClr val="FFC000">
                  <a:alpha val="59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7" name="Picture 256" descr="sentinel3.png"/>
          <p:cNvPicPr>
            <a:picLocks noChangeAspect="1"/>
          </p:cNvPicPr>
          <p:nvPr userDrawn="1"/>
        </p:nvPicPr>
        <p:blipFill rotWithShape="1">
          <a:blip r:embed="rId13" cstate="print"/>
          <a:srcRect l="5998" t="2705" r="25074"/>
          <a:stretch/>
        </p:blipFill>
        <p:spPr>
          <a:xfrm>
            <a:off x="523299" y="3178572"/>
            <a:ext cx="1409372" cy="1119526"/>
          </a:xfrm>
          <a:prstGeom prst="rect">
            <a:avLst/>
          </a:prstGeom>
        </p:spPr>
      </p:pic>
      <p:sp>
        <p:nvSpPr>
          <p:cNvPr id="260" name="Oval 259"/>
          <p:cNvSpPr/>
          <p:nvPr userDrawn="1"/>
        </p:nvSpPr>
        <p:spPr bwMode="auto">
          <a:xfrm>
            <a:off x="3697435" y="1918079"/>
            <a:ext cx="1558951" cy="1558951"/>
          </a:xfrm>
          <a:prstGeom prst="ellipse">
            <a:avLst/>
          </a:prstGeom>
          <a:gradFill flip="none" rotWithShape="1">
            <a:gsLst>
              <a:gs pos="57000">
                <a:schemeClr val="bg1">
                  <a:alpha val="0"/>
                </a:schemeClr>
              </a:gs>
              <a:gs pos="0">
                <a:schemeClr val="accent2">
                  <a:lumMod val="75000"/>
                  <a:alpha val="48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5" name="Picture 5" descr="jason-big.png"/>
          <p:cNvPicPr>
            <a:picLocks noChangeAspect="1"/>
          </p:cNvPicPr>
          <p:nvPr userDrawn="1"/>
        </p:nvPicPr>
        <p:blipFill>
          <a:blip r:embed="rId11" cstate="print"/>
          <a:srcRect/>
          <a:stretch>
            <a:fillRect/>
          </a:stretch>
        </p:blipFill>
        <p:spPr bwMode="auto">
          <a:xfrm rot="445958">
            <a:off x="4079004" y="2466463"/>
            <a:ext cx="795814" cy="567887"/>
          </a:xfrm>
          <a:prstGeom prst="rect">
            <a:avLst/>
          </a:prstGeom>
          <a:noFill/>
          <a:ln w="9525">
            <a:noFill/>
            <a:miter lim="800000"/>
            <a:headEnd/>
            <a:tailEnd/>
          </a:ln>
        </p:spPr>
      </p:pic>
      <p:sp>
        <p:nvSpPr>
          <p:cNvPr id="261" name="Oval 260"/>
          <p:cNvSpPr/>
          <p:nvPr userDrawn="1"/>
        </p:nvSpPr>
        <p:spPr bwMode="auto">
          <a:xfrm>
            <a:off x="5546139" y="3626136"/>
            <a:ext cx="1558951" cy="1558951"/>
          </a:xfrm>
          <a:prstGeom prst="ellipse">
            <a:avLst/>
          </a:prstGeom>
          <a:gradFill flip="none" rotWithShape="1">
            <a:gsLst>
              <a:gs pos="57000">
                <a:schemeClr val="bg1">
                  <a:alpha val="0"/>
                </a:schemeClr>
              </a:gs>
              <a:gs pos="0">
                <a:srgbClr val="00B5E2">
                  <a:alpha val="43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1" name="Content Placeholder 3" descr="msg.png"/>
          <p:cNvPicPr>
            <a:picLocks noChangeAspect="1"/>
          </p:cNvPicPr>
          <p:nvPr userDrawn="1"/>
        </p:nvPicPr>
        <p:blipFill>
          <a:blip r:embed="rId10" cstate="print"/>
          <a:srcRect/>
          <a:stretch>
            <a:fillRect/>
          </a:stretch>
        </p:blipFill>
        <p:spPr bwMode="auto">
          <a:xfrm rot="19090163">
            <a:off x="5949465" y="4025891"/>
            <a:ext cx="752301" cy="759443"/>
          </a:xfrm>
          <a:prstGeom prst="rect">
            <a:avLst/>
          </a:prstGeom>
          <a:noFill/>
          <a:ln w="9525">
            <a:noFill/>
            <a:miter lim="800000"/>
            <a:headEnd/>
            <a:tailEnd/>
          </a:ln>
        </p:spPr>
      </p:pic>
      <p:sp>
        <p:nvSpPr>
          <p:cNvPr id="265" name="Oval 264"/>
          <p:cNvSpPr/>
          <p:nvPr userDrawn="1"/>
        </p:nvSpPr>
        <p:spPr bwMode="auto">
          <a:xfrm>
            <a:off x="427125" y="1786399"/>
            <a:ext cx="1558951" cy="1417228"/>
          </a:xfrm>
          <a:prstGeom prst="ellipse">
            <a:avLst/>
          </a:prstGeom>
          <a:gradFill flip="none" rotWithShape="1">
            <a:gsLst>
              <a:gs pos="67000">
                <a:schemeClr val="bg1">
                  <a:alpha val="0"/>
                </a:schemeClr>
              </a:gs>
              <a:gs pos="0">
                <a:srgbClr val="FFC000">
                  <a:alpha val="43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66" name="Picture 6" descr="metop.png"/>
          <p:cNvPicPr>
            <a:picLocks noChangeAspect="1"/>
          </p:cNvPicPr>
          <p:nvPr userDrawn="1"/>
        </p:nvPicPr>
        <p:blipFill>
          <a:blip r:embed="rId12" cstate="print"/>
          <a:srcRect/>
          <a:stretch>
            <a:fillRect/>
          </a:stretch>
        </p:blipFill>
        <p:spPr bwMode="auto">
          <a:xfrm rot="20313837">
            <a:off x="729832" y="1901522"/>
            <a:ext cx="1280557" cy="961574"/>
          </a:xfrm>
          <a:prstGeom prst="rect">
            <a:avLst/>
          </a:prstGeom>
          <a:noFill/>
          <a:ln w="9525">
            <a:noFill/>
            <a:miter lim="800000"/>
            <a:headEnd/>
            <a:tailEnd/>
          </a:ln>
        </p:spPr>
      </p:pic>
      <p:sp>
        <p:nvSpPr>
          <p:cNvPr id="262" name="Rectangle 261"/>
          <p:cNvSpPr/>
          <p:nvPr userDrawn="1"/>
        </p:nvSpPr>
        <p:spPr bwMode="auto">
          <a:xfrm>
            <a:off x="228845" y="6598213"/>
            <a:ext cx="353547" cy="244549"/>
          </a:xfrm>
          <a:prstGeom prst="rect">
            <a:avLst/>
          </a:prstGeom>
          <a:solidFill>
            <a:srgbClr val="F2F2F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19907"/>
          </a:xfrm>
        </p:spPr>
        <p:txBody>
          <a:bodyPr/>
          <a:lstStyle>
            <a:lvl1pPr marL="221544">
              <a:defRPr/>
            </a:lvl1pPr>
          </a:lstStyle>
          <a:p>
            <a:r>
              <a:rPr lang="en-US" smtClean="0"/>
              <a:t>Click to edit Master title style</a:t>
            </a:r>
            <a:endParaRPr lang="en-GB" dirty="0"/>
          </a:p>
        </p:txBody>
      </p:sp>
      <p:sp>
        <p:nvSpPr>
          <p:cNvPr id="3" name="Content Placeholder 2"/>
          <p:cNvSpPr>
            <a:spLocks noGrp="1"/>
          </p:cNvSpPr>
          <p:nvPr>
            <p:ph idx="1"/>
          </p:nvPr>
        </p:nvSpPr>
        <p:spPr>
          <a:xfrm>
            <a:off x="328248" y="1237127"/>
            <a:ext cx="11627339" cy="5262675"/>
          </a:xfrm>
        </p:spPr>
        <p:txBody>
          <a:bodyPr>
            <a:normAutofit/>
          </a:bodyPr>
          <a:lstStyle>
            <a:lvl1pPr marL="310162" indent="-310162">
              <a:spcBef>
                <a:spcPts val="0"/>
              </a:spcBef>
              <a:defRPr/>
            </a:lvl1pPr>
            <a:lvl2pPr>
              <a:defRPr/>
            </a:lvl2pPr>
            <a:lvl3pPr>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b="5000"/>
          </a:stretch>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2" y="4"/>
            <a:ext cx="12191998" cy="10081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29700" name="Rectangle 58"/>
          <p:cNvSpPr>
            <a:spLocks noGrp="1" noChangeArrowheads="1"/>
          </p:cNvSpPr>
          <p:nvPr>
            <p:ph type="body" idx="1"/>
          </p:nvPr>
        </p:nvSpPr>
        <p:spPr bwMode="auto">
          <a:xfrm>
            <a:off x="328248" y="1290111"/>
            <a:ext cx="11627339" cy="5262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Rectangle 61" title="[DM_E_CONFID]"/>
          <p:cNvSpPr>
            <a:spLocks noChangeArrowheads="1"/>
          </p:cNvSpPr>
          <p:nvPr userDrawn="1"/>
        </p:nvSpPr>
        <p:spPr bwMode="auto">
          <a:xfrm>
            <a:off x="4736126" y="6649210"/>
            <a:ext cx="3113648" cy="151580"/>
          </a:xfrm>
          <a:prstGeom prst="rect">
            <a:avLst/>
          </a:prstGeom>
          <a:noFill/>
          <a:ln w="9525">
            <a:noFill/>
            <a:miter lim="800000"/>
            <a:headEnd/>
            <a:tailEnd/>
          </a:ln>
        </p:spPr>
        <p:txBody>
          <a:bodyPr wrap="square" lIns="0" tIns="0" rIns="0" bIns="0">
            <a:spAutoFit/>
          </a:bodyPr>
          <a:lstStyle/>
          <a:p>
            <a:pPr algn="ctr" eaLnBrk="0" hangingPunct="0">
              <a:defRPr/>
            </a:pPr>
            <a:r>
              <a:rPr lang="de-DE" sz="985" b="0" baseline="0" smtClean="0">
                <a:solidFill>
                  <a:srgbClr val="00B5E2"/>
                </a:solidFill>
                <a:latin typeface="Arial" pitchFamily="34" charset="0"/>
                <a:cs typeface="Arial" pitchFamily="34" charset="0"/>
              </a:rPr>
              <a:t>Classification</a:t>
            </a:r>
            <a:endParaRPr lang="de-DE" sz="985" b="0" baseline="0" dirty="0">
              <a:solidFill>
                <a:srgbClr val="00B5E2"/>
              </a:solidFill>
              <a:latin typeface="Arial" pitchFamily="34" charset="0"/>
              <a:cs typeface="Arial" pitchFamily="34" charset="0"/>
            </a:endParaRPr>
          </a:p>
        </p:txBody>
      </p:sp>
      <p:sp>
        <p:nvSpPr>
          <p:cNvPr id="13" name="Rectangle 61" title="[DM_E_DOC_NO], v[DM_E_VER_NO], [DM_E_ISS_DATE]"/>
          <p:cNvSpPr>
            <a:spLocks noChangeArrowheads="1"/>
          </p:cNvSpPr>
          <p:nvPr userDrawn="1"/>
        </p:nvSpPr>
        <p:spPr bwMode="auto">
          <a:xfrm>
            <a:off x="665872" y="6649210"/>
            <a:ext cx="3395003" cy="151580"/>
          </a:xfrm>
          <a:prstGeom prst="rect">
            <a:avLst/>
          </a:prstGeom>
          <a:noFill/>
          <a:ln w="9525">
            <a:noFill/>
            <a:miter lim="800000"/>
            <a:headEnd/>
            <a:tailEnd/>
          </a:ln>
        </p:spPr>
        <p:txBody>
          <a:bodyPr wrap="square" lIns="0" tIns="0" rIns="0" bIns="0">
            <a:spAutoFit/>
          </a:bodyPr>
          <a:lstStyle/>
          <a:p>
            <a:pPr eaLnBrk="0" hangingPunct="0">
              <a:defRPr/>
            </a:pPr>
            <a:r>
              <a:rPr lang="en-US" sz="985" b="0" baseline="0" smtClean="0">
                <a:solidFill>
                  <a:srgbClr val="00B5E2"/>
                </a:solidFill>
                <a:latin typeface="Arial" pitchFamily="34" charset="0"/>
                <a:cs typeface="Arial" pitchFamily="34" charset="0"/>
              </a:rPr>
              <a:t>EUM/GES/TEM/07/2025, v2W, 5 March 2019</a:t>
            </a:r>
            <a:endParaRPr lang="de-DE" sz="985" b="0" baseline="0" dirty="0">
              <a:solidFill>
                <a:srgbClr val="00B5E2"/>
              </a:solidFill>
              <a:latin typeface="Arial" pitchFamily="34" charset="0"/>
              <a:cs typeface="Arial" pitchFamily="34" charset="0"/>
            </a:endParaRPr>
          </a:p>
        </p:txBody>
      </p:sp>
      <p:sp>
        <p:nvSpPr>
          <p:cNvPr id="2" name="Rectangle 1"/>
          <p:cNvSpPr/>
          <p:nvPr userDrawn="1"/>
        </p:nvSpPr>
        <p:spPr>
          <a:xfrm>
            <a:off x="218080" y="6593586"/>
            <a:ext cx="359394" cy="262829"/>
          </a:xfrm>
          <a:prstGeom prst="rect">
            <a:avLst/>
          </a:prstGeom>
        </p:spPr>
        <p:txBody>
          <a:bodyPr wrap="none">
            <a:spAutoFit/>
          </a:bodyPr>
          <a:lstStyle/>
          <a:p>
            <a:fld id="{FF9CC606-8418-49EA-9DB7-3FFD72983DD3}" type="slidenum">
              <a:rPr lang="de-DE" sz="1108" b="0" smtClean="0">
                <a:solidFill>
                  <a:srgbClr val="00B5E2"/>
                </a:solidFill>
                <a:latin typeface="Arial" pitchFamily="34" charset="0"/>
                <a:cs typeface="Arial" pitchFamily="34" charset="0"/>
              </a:rPr>
              <a:pPr/>
              <a:t>‹#›</a:t>
            </a:fld>
            <a:endParaRPr lang="en-GB" sz="1108" dirty="0"/>
          </a:p>
        </p:txBody>
      </p:sp>
      <p:pic>
        <p:nvPicPr>
          <p:cNvPr id="8" name="Picture 6"/>
          <p:cNvPicPr>
            <a:picLocks noChangeAspect="1" noChangeArrowheads="1"/>
          </p:cNvPicPr>
          <p:nvPr userDrawn="1"/>
        </p:nvPicPr>
        <p:blipFill>
          <a:blip r:embed="rId5" cstate="print"/>
          <a:srcRect/>
          <a:stretch>
            <a:fillRect/>
          </a:stretch>
        </p:blipFill>
        <p:spPr bwMode="auto">
          <a:xfrm>
            <a:off x="11147550" y="6650388"/>
            <a:ext cx="808037" cy="149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670" r:id="rId1"/>
    <p:sldLayoutId id="2147487664" r:id="rId2"/>
  </p:sldLayoutIdLst>
  <p:transition/>
  <p:timing>
    <p:tnLst>
      <p:par>
        <p:cTn id="1" dur="indefinite" restart="never" nodeType="tmRoot"/>
      </p:par>
    </p:tnLst>
  </p:timing>
  <p:txStyles>
    <p:titleStyle>
      <a:lvl1pPr marL="220791" algn="l" rtl="0" eaLnBrk="1" fontAlgn="base" hangingPunct="1">
        <a:spcBef>
          <a:spcPct val="0"/>
        </a:spcBef>
        <a:spcAft>
          <a:spcPct val="0"/>
        </a:spcAft>
        <a:defRPr sz="3446" b="1">
          <a:solidFill>
            <a:schemeClr val="bg1"/>
          </a:solidFill>
          <a:latin typeface="Arial" pitchFamily="34" charset="0"/>
          <a:ea typeface="+mj-ea"/>
          <a:cs typeface="Arial" pitchFamily="34" charset="0"/>
        </a:defRPr>
      </a:lvl1pPr>
      <a:lvl2pPr marL="220791" algn="l" rtl="0" eaLnBrk="1" fontAlgn="base" hangingPunct="1">
        <a:spcBef>
          <a:spcPct val="0"/>
        </a:spcBef>
        <a:spcAft>
          <a:spcPct val="0"/>
        </a:spcAft>
        <a:defRPr sz="3446" b="1">
          <a:solidFill>
            <a:schemeClr val="bg1"/>
          </a:solidFill>
          <a:latin typeface="Arial" pitchFamily="34" charset="0"/>
          <a:cs typeface="Arial" pitchFamily="34" charset="0"/>
        </a:defRPr>
      </a:lvl2pPr>
      <a:lvl3pPr marL="220791" algn="l" rtl="0" eaLnBrk="1" fontAlgn="base" hangingPunct="1">
        <a:spcBef>
          <a:spcPct val="0"/>
        </a:spcBef>
        <a:spcAft>
          <a:spcPct val="0"/>
        </a:spcAft>
        <a:defRPr sz="3446" b="1">
          <a:solidFill>
            <a:schemeClr val="bg1"/>
          </a:solidFill>
          <a:latin typeface="Arial" pitchFamily="34" charset="0"/>
          <a:cs typeface="Arial" pitchFamily="34" charset="0"/>
        </a:defRPr>
      </a:lvl3pPr>
      <a:lvl4pPr marL="220791" algn="l" rtl="0" eaLnBrk="1" fontAlgn="base" hangingPunct="1">
        <a:spcBef>
          <a:spcPct val="0"/>
        </a:spcBef>
        <a:spcAft>
          <a:spcPct val="0"/>
        </a:spcAft>
        <a:defRPr sz="3446" b="1">
          <a:solidFill>
            <a:schemeClr val="bg1"/>
          </a:solidFill>
          <a:latin typeface="Arial" pitchFamily="34" charset="0"/>
          <a:cs typeface="Arial" pitchFamily="34" charset="0"/>
        </a:defRPr>
      </a:lvl4pPr>
      <a:lvl5pPr marL="220791" algn="l" rtl="0" eaLnBrk="1" fontAlgn="base" hangingPunct="1">
        <a:spcBef>
          <a:spcPct val="0"/>
        </a:spcBef>
        <a:spcAft>
          <a:spcPct val="0"/>
        </a:spcAft>
        <a:defRPr sz="3446" b="1">
          <a:solidFill>
            <a:schemeClr val="bg1"/>
          </a:solidFill>
          <a:latin typeface="Arial" pitchFamily="34" charset="0"/>
          <a:cs typeface="Arial" pitchFamily="34" charset="0"/>
        </a:defRPr>
      </a:lvl5pPr>
      <a:lvl6pPr marL="562722" algn="l" rtl="0" eaLnBrk="1" fontAlgn="base" hangingPunct="1">
        <a:spcBef>
          <a:spcPct val="0"/>
        </a:spcBef>
        <a:spcAft>
          <a:spcPct val="0"/>
        </a:spcAft>
        <a:defRPr sz="3446" b="1">
          <a:solidFill>
            <a:schemeClr val="bg1"/>
          </a:solidFill>
          <a:latin typeface="Century Gothic" pitchFamily="34" charset="0"/>
        </a:defRPr>
      </a:lvl6pPr>
      <a:lvl7pPr marL="1125444" algn="l" rtl="0" eaLnBrk="1" fontAlgn="base" hangingPunct="1">
        <a:spcBef>
          <a:spcPct val="0"/>
        </a:spcBef>
        <a:spcAft>
          <a:spcPct val="0"/>
        </a:spcAft>
        <a:defRPr sz="3446" b="1">
          <a:solidFill>
            <a:schemeClr val="bg1"/>
          </a:solidFill>
          <a:latin typeface="Century Gothic" pitchFamily="34" charset="0"/>
        </a:defRPr>
      </a:lvl7pPr>
      <a:lvl8pPr marL="1688165" algn="l" rtl="0" eaLnBrk="1" fontAlgn="base" hangingPunct="1">
        <a:spcBef>
          <a:spcPct val="0"/>
        </a:spcBef>
        <a:spcAft>
          <a:spcPct val="0"/>
        </a:spcAft>
        <a:defRPr sz="3446" b="1">
          <a:solidFill>
            <a:schemeClr val="bg1"/>
          </a:solidFill>
          <a:latin typeface="Century Gothic" pitchFamily="34" charset="0"/>
        </a:defRPr>
      </a:lvl8pPr>
      <a:lvl9pPr marL="2250887" algn="l" rtl="0" eaLnBrk="1" fontAlgn="base" hangingPunct="1">
        <a:spcBef>
          <a:spcPct val="0"/>
        </a:spcBef>
        <a:spcAft>
          <a:spcPct val="0"/>
        </a:spcAft>
        <a:defRPr sz="3446" b="1">
          <a:solidFill>
            <a:schemeClr val="bg1"/>
          </a:solidFill>
          <a:latin typeface="Century Gothic" pitchFamily="34" charset="0"/>
        </a:defRPr>
      </a:lvl9pPr>
    </p:titleStyle>
    <p:bodyStyle>
      <a:lvl1pPr marL="328254" indent="-328254" algn="l" rtl="0" eaLnBrk="1" fontAlgn="base" hangingPunct="1">
        <a:spcBef>
          <a:spcPct val="20000"/>
        </a:spcBef>
        <a:spcAft>
          <a:spcPct val="0"/>
        </a:spcAft>
        <a:buFont typeface="Arial" pitchFamily="34" charset="0"/>
        <a:buChar char="•"/>
        <a:defRPr sz="4431">
          <a:solidFill>
            <a:schemeClr val="tx2"/>
          </a:solidFill>
          <a:latin typeface="Arial" pitchFamily="34" charset="0"/>
          <a:ea typeface="+mn-ea"/>
          <a:cs typeface="Arial" pitchFamily="34" charset="0"/>
        </a:defRPr>
      </a:lvl1pPr>
      <a:lvl2pPr marL="914423" indent="-351701" algn="l" rtl="0" eaLnBrk="1" fontAlgn="base" hangingPunct="1">
        <a:spcBef>
          <a:spcPct val="20000"/>
        </a:spcBef>
        <a:spcAft>
          <a:spcPct val="0"/>
        </a:spcAft>
        <a:buFont typeface="Arial" pitchFamily="34" charset="0"/>
        <a:buChar char="•"/>
        <a:defRPr sz="3939">
          <a:solidFill>
            <a:schemeClr val="tx2"/>
          </a:solidFill>
          <a:latin typeface="Arial" pitchFamily="34" charset="0"/>
          <a:cs typeface="Arial" pitchFamily="34" charset="0"/>
        </a:defRPr>
      </a:lvl2pPr>
      <a:lvl3pPr marL="1406804" indent="-281361" algn="l" rtl="0" eaLnBrk="1" fontAlgn="base" hangingPunct="1">
        <a:spcBef>
          <a:spcPct val="20000"/>
        </a:spcBef>
        <a:spcAft>
          <a:spcPct val="0"/>
        </a:spcAft>
        <a:buFont typeface="Arial" pitchFamily="34" charset="0"/>
        <a:buChar char="•"/>
        <a:defRPr sz="3446">
          <a:solidFill>
            <a:schemeClr val="tx2"/>
          </a:solidFill>
          <a:latin typeface="Arial" pitchFamily="34"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954">
          <a:solidFill>
            <a:schemeClr val="tx2"/>
          </a:solidFill>
          <a:latin typeface="Arial" pitchFamily="34" charset="0"/>
          <a:cs typeface="Arial" pitchFamily="34" charset="0"/>
        </a:defRPr>
      </a:lvl4pPr>
      <a:lvl5pPr marL="2532248" indent="-281361" algn="l" rtl="0" eaLnBrk="1" fontAlgn="base" hangingPunct="1">
        <a:spcBef>
          <a:spcPct val="20000"/>
        </a:spcBef>
        <a:spcAft>
          <a:spcPct val="0"/>
        </a:spcAft>
        <a:buFont typeface="Arial" pitchFamily="34" charset="0"/>
        <a:buChar char="•"/>
        <a:defRPr sz="2462">
          <a:solidFill>
            <a:schemeClr val="tx2"/>
          </a:solidFill>
          <a:latin typeface="Arial" pitchFamily="34"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txBox="1">
            <a:spLocks noChangeArrowheads="1"/>
          </p:cNvSpPr>
          <p:nvPr/>
        </p:nvSpPr>
        <p:spPr>
          <a:xfrm>
            <a:off x="6251116" y="2681207"/>
            <a:ext cx="5799015" cy="1906291"/>
          </a:xfrm>
          <a:prstGeom prst="rect">
            <a:avLst/>
          </a:prstGeom>
        </p:spPr>
        <p:txBody>
          <a:bodyPr anchor="t"/>
          <a:lstStyle>
            <a:lvl1pPr marL="0" indent="0" algn="r">
              <a:lnSpc>
                <a:spcPts val="3400"/>
              </a:lnSpc>
              <a:buNone/>
              <a:defRPr sz="2400" b="0" cap="none" baseline="0">
                <a:solidFill>
                  <a:srgbClr val="00205B"/>
                </a:solidFill>
              </a:defRPr>
            </a:lvl1pPr>
          </a:lstStyle>
          <a:p>
            <a:pPr lvl="0">
              <a:spcBef>
                <a:spcPct val="20000"/>
              </a:spcBef>
              <a:defRPr/>
            </a:pPr>
            <a:r>
              <a:rPr lang="en-US" sz="2000" kern="0" dirty="0" smtClean="0">
                <a:solidFill>
                  <a:schemeClr val="bg1"/>
                </a:solidFill>
                <a:latin typeface="Arial" pitchFamily="34" charset="0"/>
                <a:cs typeface="Arial" pitchFamily="34" charset="0"/>
              </a:rPr>
              <a:t>Mark Higgins</a:t>
            </a:r>
            <a:endParaRPr lang="en-GB" sz="2000" kern="0" dirty="0">
              <a:solidFill>
                <a:schemeClr val="bg1"/>
              </a:solidFill>
              <a:latin typeface="Arial" pitchFamily="34" charset="0"/>
              <a:cs typeface="Arial" pitchFamily="34" charset="0"/>
            </a:endParaRPr>
          </a:p>
        </p:txBody>
      </p:sp>
      <p:sp>
        <p:nvSpPr>
          <p:cNvPr id="3" name="TextBox 2" title="[DM_DOCNAME]"/>
          <p:cNvSpPr txBox="1"/>
          <p:nvPr/>
        </p:nvSpPr>
        <p:spPr>
          <a:xfrm>
            <a:off x="3159138" y="1491607"/>
            <a:ext cx="8755200" cy="1050115"/>
          </a:xfrm>
          <a:prstGeom prst="rect">
            <a:avLst/>
          </a:prstGeom>
          <a:noFill/>
        </p:spPr>
        <p:txBody>
          <a:bodyPr wrap="square" rtlCol="0" anchor="b" anchorCtr="0">
            <a:noAutofit/>
          </a:bodyPr>
          <a:lstStyle/>
          <a:p>
            <a:pPr algn="r">
              <a:defRPr/>
            </a:pPr>
            <a:r>
              <a:rPr lang="en-GB" sz="2800" kern="0" dirty="0" smtClean="0">
                <a:latin typeface="Arial" panose="020B0604020202020204" pitchFamily="34" charset="0"/>
                <a:cs typeface="Arial" panose="020B0604020202020204" pitchFamily="34" charset="0"/>
              </a:rPr>
              <a:t>User Training for new programmes</a:t>
            </a:r>
            <a:endParaRPr lang="en-GB" sz="2800" kern="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Rich picture …</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I</a:t>
            </a:r>
            <a:r>
              <a:rPr lang="en-US" dirty="0" smtClean="0"/>
              <a:t>llustrates </a:t>
            </a:r>
            <a:r>
              <a:rPr lang="en-US" dirty="0"/>
              <a:t>our understanding </a:t>
            </a:r>
            <a:r>
              <a:rPr lang="en-US" dirty="0" smtClean="0"/>
              <a:t>of how CPD happens</a:t>
            </a:r>
          </a:p>
          <a:p>
            <a:pPr marL="0" indent="0">
              <a:buNone/>
            </a:pPr>
            <a:endParaRPr lang="en-US" dirty="0" smtClean="0"/>
          </a:p>
          <a:p>
            <a:pPr marL="0" indent="0">
              <a:buNone/>
            </a:pPr>
            <a:r>
              <a:rPr lang="en-US" dirty="0" smtClean="0"/>
              <a:t>the </a:t>
            </a:r>
            <a:r>
              <a:rPr lang="en-US" dirty="0"/>
              <a:t>actors involved in training, their relationship and resources available: who is providing training, what training is available, what are the channels to reach the learners, who are the learners, what are their tasks and needs.</a:t>
            </a:r>
          </a:p>
          <a:p>
            <a:r>
              <a:rPr lang="en-US" dirty="0"/>
              <a:t/>
            </a:r>
            <a:br>
              <a:rPr lang="en-US" dirty="0"/>
            </a:br>
            <a:endParaRPr lang="en-GB" dirty="0"/>
          </a:p>
        </p:txBody>
      </p:sp>
    </p:spTree>
    <p:extLst>
      <p:ext uri="{BB962C8B-B14F-4D97-AF65-F5344CB8AC3E}">
        <p14:creationId xmlns:p14="http://schemas.microsoft.com/office/powerpoint/2010/main" val="95198697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4" name="Content Placeholder 3"/>
          <p:cNvSpPr>
            <a:spLocks noGrp="1"/>
          </p:cNvSpPr>
          <p:nvPr>
            <p:ph idx="1"/>
          </p:nvPr>
        </p:nvSpPr>
        <p:spPr/>
        <p:txBody>
          <a:bodyPr>
            <a:normAutofit fontScale="40000" lnSpcReduction="20000"/>
          </a:bodyPr>
          <a:lstStyle/>
          <a:p>
            <a:r>
              <a:rPr lang="en-US" dirty="0"/>
              <a:t>EUMETSAT's training activities are undertaken to ensure the use of our data in operations and research. This presentation describes the approaches we have undertaken to date, in particular in supporting the use of the RGBs in operations, and outlines our plans for MTG and EPS-SG user training and highlights successes and challenges.</a:t>
            </a:r>
          </a:p>
          <a:p>
            <a:r>
              <a:rPr lang="en-US" dirty="0"/>
              <a:t>Recently we have moved to more online training, both self paced and with instruction. The has provided more flexible approaches, that are able to blend with the working environment of operational staff. We also design courses to align the operational courses with the WMO Competencies, using the WMO-CGMS </a:t>
            </a:r>
            <a:r>
              <a:rPr lang="en-US" dirty="0" err="1"/>
              <a:t>VLab</a:t>
            </a:r>
            <a:r>
              <a:rPr lang="en-US" dirty="0"/>
              <a:t> satellite skills. This means that courses should be more useful to operational staff as the objectives are consistent with the role. We do this with partners including EUMETRAIN who have published a series of RGB quick guides and run online courses directed forecasters and COMET with whom we produce resources for European users and Africa as part of the ASMET project. In both Europe and Africa we have courses where completion of the online course is a pre-requisite for attending the classroom course. this leads to a highly engaged classroom audience, who are already oriented to each other and the work. The classroom courses are the much more practical in nature - exposing students to real and simulated data use, allowing them to make mistakes and as questions in a safe (enough) environment. The online courses contain theoretical and practical elements - they are designed to be undertaken along side the operational task.</a:t>
            </a:r>
          </a:p>
          <a:p>
            <a:endParaRPr lang="en-US" dirty="0"/>
          </a:p>
          <a:p>
            <a:r>
              <a:rPr lang="en-US" dirty="0"/>
              <a:t>Following a review of EUMETSAT training activities we bring more attention to job aids and learning tools that can be used in the forecast environment. We also work to integrate learning about the use of satellite data within the context of the forecasting role - and within the context of other data (in particular NWP and radar). For new data types we also use the learning and training events as a test bed to gain feedback on the usefulness of the data.</a:t>
            </a:r>
            <a:endParaRPr lang="en-GB" dirty="0"/>
          </a:p>
        </p:txBody>
      </p:sp>
    </p:spTree>
    <p:extLst>
      <p:ext uri="{BB962C8B-B14F-4D97-AF65-F5344CB8AC3E}">
        <p14:creationId xmlns:p14="http://schemas.microsoft.com/office/powerpoint/2010/main" val="23140814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I think I learn from GOES-R prep</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Learn from others [technical material]</a:t>
            </a:r>
          </a:p>
          <a:p>
            <a:pPr marL="0" indent="0">
              <a:buNone/>
            </a:pPr>
            <a:r>
              <a:rPr lang="en-GB" dirty="0" smtClean="0"/>
              <a:t>Training course</a:t>
            </a:r>
          </a:p>
          <a:p>
            <a:pPr marL="0" indent="0">
              <a:buNone/>
            </a:pPr>
            <a:r>
              <a:rPr lang="en-GB" dirty="0" smtClean="0"/>
              <a:t>Test bed / proving ground / satellite meetings</a:t>
            </a:r>
          </a:p>
          <a:p>
            <a:pPr marL="0" indent="0">
              <a:buNone/>
            </a:pPr>
            <a:r>
              <a:rPr lang="en-GB" dirty="0" smtClean="0"/>
              <a:t>Pre-operational data </a:t>
            </a:r>
          </a:p>
          <a:p>
            <a:pPr marL="0" indent="0">
              <a:buNone/>
            </a:pPr>
            <a:r>
              <a:rPr lang="en-GB" dirty="0" smtClean="0"/>
              <a:t>Cool/useful new applications </a:t>
            </a:r>
          </a:p>
          <a:p>
            <a:pPr marL="0" indent="0">
              <a:buNone/>
            </a:pPr>
            <a:r>
              <a:rPr lang="en-GB" dirty="0" smtClean="0"/>
              <a:t>Twitter examples</a:t>
            </a:r>
          </a:p>
          <a:p>
            <a:pPr marL="0" indent="0">
              <a:buNone/>
            </a:pPr>
            <a:r>
              <a:rPr lang="en-GB" dirty="0" smtClean="0"/>
              <a:t>Macros</a:t>
            </a:r>
          </a:p>
          <a:p>
            <a:pPr marL="0" indent="0">
              <a:buNone/>
            </a:pPr>
            <a:r>
              <a:rPr lang="en-GB" dirty="0" smtClean="0"/>
              <a:t>Exploratory spirit </a:t>
            </a:r>
          </a:p>
        </p:txBody>
      </p:sp>
    </p:spTree>
    <p:extLst>
      <p:ext uri="{BB962C8B-B14F-4D97-AF65-F5344CB8AC3E}">
        <p14:creationId xmlns:p14="http://schemas.microsoft.com/office/powerpoint/2010/main" val="78826758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Audience - </a:t>
            </a:r>
            <a:r>
              <a:rPr lang="en-GB" dirty="0"/>
              <a:t>Operational </a:t>
            </a:r>
            <a:r>
              <a:rPr lang="en-GB" dirty="0" smtClean="0"/>
              <a:t>Meteorologists </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endParaRPr lang="en-GB" dirty="0" smtClean="0"/>
          </a:p>
          <a:p>
            <a:r>
              <a:rPr lang="en-GB" dirty="0" smtClean="0"/>
              <a:t>Changing role – more communications &amp; customer relations</a:t>
            </a:r>
          </a:p>
          <a:p>
            <a:endParaRPr lang="en-GB" dirty="0" smtClean="0"/>
          </a:p>
          <a:p>
            <a:r>
              <a:rPr lang="en-GB" dirty="0" smtClean="0"/>
              <a:t>Changing workplace – centralisation, shorter training cycles, staff turnover / retirement cycles</a:t>
            </a:r>
          </a:p>
          <a:p>
            <a:pPr marL="0" indent="0">
              <a:buNone/>
            </a:pPr>
            <a:r>
              <a:rPr lang="en-GB" dirty="0" smtClean="0"/>
              <a:t> </a:t>
            </a:r>
          </a:p>
          <a:p>
            <a:r>
              <a:rPr lang="en-GB" dirty="0" smtClean="0"/>
              <a:t>Changing data &amp; products </a:t>
            </a:r>
            <a:r>
              <a:rPr lang="en-GB" dirty="0"/>
              <a:t>–</a:t>
            </a:r>
            <a:r>
              <a:rPr lang="en-GB" dirty="0" smtClean="0"/>
              <a:t> </a:t>
            </a:r>
            <a:r>
              <a:rPr lang="en-GB" b="1" dirty="0" smtClean="0">
                <a:solidFill>
                  <a:srgbClr val="FF0000"/>
                </a:solidFill>
              </a:rPr>
              <a:t>satellite</a:t>
            </a:r>
            <a:r>
              <a:rPr lang="en-GB" b="1" dirty="0" smtClean="0"/>
              <a:t> </a:t>
            </a:r>
            <a:r>
              <a:rPr lang="en-GB" dirty="0" smtClean="0"/>
              <a:t>&amp; NWP</a:t>
            </a:r>
          </a:p>
          <a:p>
            <a:pPr marL="0" indent="0">
              <a:buNone/>
            </a:pPr>
            <a:endParaRPr lang="en-GB" dirty="0" smtClean="0"/>
          </a:p>
          <a:p>
            <a:r>
              <a:rPr lang="en-GB" dirty="0" smtClean="0"/>
              <a:t>Across Europe [and wider] – varied local systems / procedures </a:t>
            </a:r>
          </a:p>
        </p:txBody>
      </p:sp>
    </p:spTree>
    <p:extLst>
      <p:ext uri="{BB962C8B-B14F-4D97-AF65-F5344CB8AC3E}">
        <p14:creationId xmlns:p14="http://schemas.microsoft.com/office/powerpoint/2010/main" val="100911680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process</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Generate model [rich picture] of operational meteorologist continuing professional development pathway</a:t>
            </a:r>
          </a:p>
          <a:p>
            <a:pPr marL="0" indent="0">
              <a:buNone/>
            </a:pPr>
            <a:endParaRPr lang="en-GB" dirty="0"/>
          </a:p>
          <a:p>
            <a:pPr marL="0" indent="0">
              <a:buNone/>
            </a:pPr>
            <a:r>
              <a:rPr lang="en-GB" dirty="0" smtClean="0"/>
              <a:t>Generate a set of assumptions about CPD to test in interviews</a:t>
            </a:r>
          </a:p>
          <a:p>
            <a:endParaRPr lang="en-GB" dirty="0" smtClean="0"/>
          </a:p>
          <a:p>
            <a:pPr marL="0" indent="0">
              <a:buNone/>
            </a:pPr>
            <a:r>
              <a:rPr lang="en-GB" dirty="0" smtClean="0"/>
              <a:t>Semi-structured 40 interviews with 29 countries</a:t>
            </a:r>
          </a:p>
          <a:p>
            <a:pPr marL="0" indent="0">
              <a:buNone/>
            </a:pPr>
            <a:r>
              <a:rPr lang="en-GB" dirty="0" smtClean="0"/>
              <a:t>Targeting operational meteorology manager </a:t>
            </a:r>
          </a:p>
          <a:p>
            <a:pPr marL="0" indent="0">
              <a:buNone/>
            </a:pPr>
            <a:endParaRPr lang="en-GB" dirty="0"/>
          </a:p>
          <a:p>
            <a:pPr marL="0" indent="0">
              <a:buNone/>
            </a:pPr>
            <a:r>
              <a:rPr lang="en-GB" dirty="0" smtClean="0"/>
              <a:t>Update model &amp; assumptions</a:t>
            </a:r>
          </a:p>
          <a:p>
            <a:pPr marL="0" indent="0">
              <a:buNone/>
            </a:pPr>
            <a:r>
              <a:rPr lang="en-GB" dirty="0" smtClean="0"/>
              <a:t>Generate set of challenges and needs to address    </a:t>
            </a:r>
            <a:endParaRPr lang="en-GB" dirty="0"/>
          </a:p>
        </p:txBody>
      </p:sp>
    </p:spTree>
    <p:extLst>
      <p:ext uri="{BB962C8B-B14F-4D97-AF65-F5344CB8AC3E}">
        <p14:creationId xmlns:p14="http://schemas.microsoft.com/office/powerpoint/2010/main" val="403614446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62500" lnSpcReduction="20000"/>
          </a:bodyPr>
          <a:lstStyle/>
          <a:p>
            <a:pPr marL="0" indent="0">
              <a:buNone/>
            </a:pPr>
            <a:r>
              <a:rPr lang="en-US" dirty="0"/>
              <a:t>Assumption 1: </a:t>
            </a:r>
            <a:r>
              <a:rPr lang="en-US" dirty="0" smtClean="0"/>
              <a:t>OMs </a:t>
            </a:r>
            <a:r>
              <a:rPr lang="en-US" dirty="0"/>
              <a:t>learn mostly from their peers. </a:t>
            </a:r>
            <a:endParaRPr lang="en-US" dirty="0" smtClean="0"/>
          </a:p>
          <a:p>
            <a:pPr marL="0" indent="0">
              <a:buNone/>
            </a:pPr>
            <a:endParaRPr lang="en-US" dirty="0"/>
          </a:p>
          <a:p>
            <a:pPr marL="0" indent="0">
              <a:buNone/>
            </a:pPr>
            <a:r>
              <a:rPr lang="en-US" dirty="0"/>
              <a:t>Assumption 2: Weather briefings are a familiar and useful thing.</a:t>
            </a:r>
          </a:p>
          <a:p>
            <a:pPr marL="0" indent="0">
              <a:buNone/>
            </a:pPr>
            <a:endParaRPr lang="en-US" dirty="0" smtClean="0"/>
          </a:p>
          <a:p>
            <a:pPr marL="0" indent="0">
              <a:buNone/>
            </a:pPr>
            <a:r>
              <a:rPr lang="en-US" dirty="0" smtClean="0"/>
              <a:t>Assumption </a:t>
            </a:r>
            <a:r>
              <a:rPr lang="en-US" dirty="0"/>
              <a:t>3: Structured training for </a:t>
            </a:r>
            <a:r>
              <a:rPr lang="en-US" dirty="0" smtClean="0"/>
              <a:t>OMs happens </a:t>
            </a:r>
            <a:r>
              <a:rPr lang="en-US" dirty="0"/>
              <a:t>because the bosses ask it.</a:t>
            </a:r>
          </a:p>
          <a:p>
            <a:endParaRPr lang="en-US" dirty="0" smtClean="0"/>
          </a:p>
          <a:p>
            <a:pPr marL="0" indent="0">
              <a:buNone/>
            </a:pPr>
            <a:r>
              <a:rPr lang="en-US" dirty="0" smtClean="0"/>
              <a:t>Assumption </a:t>
            </a:r>
            <a:r>
              <a:rPr lang="en-US" dirty="0"/>
              <a:t>4: In terms of training for </a:t>
            </a:r>
            <a:r>
              <a:rPr lang="en-US" dirty="0" smtClean="0"/>
              <a:t>OMs, </a:t>
            </a:r>
            <a:r>
              <a:rPr lang="en-US" dirty="0"/>
              <a:t>there is (a) initial training available, (b) update training (for new process, new product) and (c) some level of CPD training.</a:t>
            </a:r>
          </a:p>
          <a:p>
            <a:pPr marL="0" indent="0">
              <a:buNone/>
            </a:pPr>
            <a:endParaRPr lang="en-US" dirty="0" smtClean="0"/>
          </a:p>
          <a:p>
            <a:pPr marL="0" indent="0">
              <a:buNone/>
            </a:pPr>
            <a:r>
              <a:rPr lang="en-US" dirty="0" smtClean="0"/>
              <a:t>Assumption </a:t>
            </a:r>
            <a:r>
              <a:rPr lang="en-US" dirty="0"/>
              <a:t>5: </a:t>
            </a:r>
            <a:r>
              <a:rPr lang="en-US" dirty="0" smtClean="0"/>
              <a:t>[formal] Continuous </a:t>
            </a:r>
            <a:r>
              <a:rPr lang="en-US" dirty="0"/>
              <a:t>Professional Development (CPD) training is not taken seriously.</a:t>
            </a:r>
          </a:p>
          <a:p>
            <a:pPr marL="0" indent="0">
              <a:buNone/>
            </a:pPr>
            <a:r>
              <a:rPr lang="en-US" dirty="0"/>
              <a:t/>
            </a:r>
            <a:br>
              <a:rPr lang="en-US" dirty="0"/>
            </a:br>
            <a:endParaRPr lang="en-GB" dirty="0"/>
          </a:p>
        </p:txBody>
      </p:sp>
    </p:spTree>
    <p:extLst>
      <p:ext uri="{BB962C8B-B14F-4D97-AF65-F5344CB8AC3E}">
        <p14:creationId xmlns:p14="http://schemas.microsoft.com/office/powerpoint/2010/main" val="26255174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Challenge 1: </a:t>
            </a:r>
            <a:r>
              <a:rPr lang="en-GB" dirty="0" smtClean="0"/>
              <a:t>Understaffed</a:t>
            </a:r>
          </a:p>
          <a:p>
            <a:pPr marL="0" indent="0">
              <a:buNone/>
            </a:pPr>
            <a:r>
              <a:rPr lang="en-US" dirty="0"/>
              <a:t>Challenge 2: Poor English language </a:t>
            </a:r>
            <a:r>
              <a:rPr lang="en-US" dirty="0" smtClean="0"/>
              <a:t>skills</a:t>
            </a:r>
          </a:p>
          <a:p>
            <a:pPr marL="0" indent="0">
              <a:buNone/>
            </a:pPr>
            <a:r>
              <a:rPr lang="en-US" dirty="0"/>
              <a:t>Challenge 3: Local training planning and </a:t>
            </a:r>
            <a:r>
              <a:rPr lang="en-US" dirty="0" smtClean="0"/>
              <a:t>coordination</a:t>
            </a:r>
          </a:p>
          <a:p>
            <a:pPr marL="0" indent="0">
              <a:buNone/>
            </a:pPr>
            <a:r>
              <a:rPr lang="en-US" dirty="0"/>
              <a:t>Challenge 4: Low motivation for self-guided </a:t>
            </a:r>
            <a:r>
              <a:rPr lang="en-US" dirty="0" smtClean="0"/>
              <a:t>learning</a:t>
            </a:r>
          </a:p>
          <a:p>
            <a:pPr marL="0" indent="0">
              <a:buNone/>
            </a:pPr>
            <a:r>
              <a:rPr lang="en-US" dirty="0"/>
              <a:t>Challenge 5: Lack of time</a:t>
            </a:r>
            <a:endParaRPr lang="en-GB" dirty="0"/>
          </a:p>
        </p:txBody>
      </p:sp>
    </p:spTree>
    <p:extLst>
      <p:ext uri="{BB962C8B-B14F-4D97-AF65-F5344CB8AC3E}">
        <p14:creationId xmlns:p14="http://schemas.microsoft.com/office/powerpoint/2010/main" val="44861063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sz="3200" dirty="0"/>
              <a:t>Need 1: Integrated </a:t>
            </a:r>
            <a:r>
              <a:rPr lang="en-GB" sz="3200" dirty="0" smtClean="0"/>
              <a:t>training</a:t>
            </a:r>
          </a:p>
          <a:p>
            <a:pPr marL="0" indent="0">
              <a:buNone/>
            </a:pPr>
            <a:r>
              <a:rPr lang="en-US" sz="3200" dirty="0"/>
              <a:t>Need 2: Problem-based approach to </a:t>
            </a:r>
            <a:r>
              <a:rPr lang="en-US" sz="3200" dirty="0" smtClean="0"/>
              <a:t>training</a:t>
            </a:r>
          </a:p>
          <a:p>
            <a:pPr marL="0" indent="0">
              <a:buNone/>
            </a:pPr>
            <a:r>
              <a:rPr lang="en-US" sz="3200" dirty="0"/>
              <a:t>Need 3: Recurrent topics: nowcasting, convection, fog, thunderstorms, </a:t>
            </a:r>
            <a:r>
              <a:rPr lang="en-US" sz="3200" dirty="0" smtClean="0"/>
              <a:t>dust</a:t>
            </a:r>
          </a:p>
          <a:p>
            <a:pPr marL="0" indent="0">
              <a:buNone/>
            </a:pPr>
            <a:r>
              <a:rPr lang="en-GB" sz="3200" dirty="0"/>
              <a:t>Need 4: Aviation </a:t>
            </a:r>
            <a:r>
              <a:rPr lang="en-GB" sz="3200" dirty="0" smtClean="0"/>
              <a:t>forecasting</a:t>
            </a:r>
          </a:p>
          <a:p>
            <a:pPr marL="0" indent="0">
              <a:buNone/>
            </a:pPr>
            <a:r>
              <a:rPr lang="en-US" sz="3200" dirty="0"/>
              <a:t>Need 5: Communication – more effective, informal </a:t>
            </a:r>
            <a:r>
              <a:rPr lang="en-US" sz="3200" dirty="0" smtClean="0"/>
              <a:t>channel</a:t>
            </a:r>
          </a:p>
          <a:p>
            <a:pPr marL="0" indent="0">
              <a:buNone/>
            </a:pPr>
            <a:r>
              <a:rPr lang="en-US" sz="3200" dirty="0"/>
              <a:t>Need 6: Seasonal and regional </a:t>
            </a:r>
            <a:r>
              <a:rPr lang="en-US" sz="3200" dirty="0" smtClean="0"/>
              <a:t>training</a:t>
            </a:r>
          </a:p>
          <a:p>
            <a:pPr marL="0" indent="0">
              <a:buNone/>
            </a:pPr>
            <a:r>
              <a:rPr lang="en-US" sz="3200" dirty="0"/>
              <a:t>Need 7: A pathway through online training</a:t>
            </a:r>
            <a:endParaRPr lang="en-GB" sz="3200" dirty="0"/>
          </a:p>
        </p:txBody>
      </p:sp>
    </p:spTree>
    <p:extLst>
      <p:ext uri="{BB962C8B-B14F-4D97-AF65-F5344CB8AC3E}">
        <p14:creationId xmlns:p14="http://schemas.microsoft.com/office/powerpoint/2010/main" val="398965502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62500" lnSpcReduction="20000"/>
          </a:bodyPr>
          <a:lstStyle/>
          <a:p>
            <a:pPr marL="0" indent="0">
              <a:buNone/>
            </a:pPr>
            <a:r>
              <a:rPr lang="en-US" dirty="0"/>
              <a:t>Assumption 6: There is a preference that in house training involves the entire team. Everyone gets the same training.</a:t>
            </a:r>
          </a:p>
          <a:p>
            <a:pPr marL="0" indent="0">
              <a:buNone/>
            </a:pPr>
            <a:endParaRPr lang="en-US" dirty="0" smtClean="0"/>
          </a:p>
          <a:p>
            <a:pPr marL="0" indent="0">
              <a:buNone/>
            </a:pPr>
            <a:r>
              <a:rPr lang="en-US" dirty="0" smtClean="0"/>
              <a:t>Assumption </a:t>
            </a:r>
            <a:r>
              <a:rPr lang="en-US" dirty="0"/>
              <a:t>7: There is an imperative to integrate satellite and NWP training.</a:t>
            </a:r>
          </a:p>
          <a:p>
            <a:pPr marL="0" indent="0">
              <a:buNone/>
            </a:pPr>
            <a:endParaRPr lang="en-US" dirty="0" smtClean="0"/>
          </a:p>
          <a:p>
            <a:pPr marL="0" indent="0">
              <a:buNone/>
            </a:pPr>
            <a:r>
              <a:rPr lang="en-US" dirty="0" smtClean="0"/>
              <a:t>Assumption </a:t>
            </a:r>
            <a:r>
              <a:rPr lang="en-US" dirty="0"/>
              <a:t>8: Very few people spend time to learn on their own using self-study materials on our websites (EUMETSAT, </a:t>
            </a:r>
            <a:r>
              <a:rPr lang="en-US" dirty="0" err="1"/>
              <a:t>EUMeTrain</a:t>
            </a:r>
            <a:r>
              <a:rPr lang="en-US" dirty="0"/>
              <a:t>).</a:t>
            </a:r>
          </a:p>
          <a:p>
            <a:pPr marL="0" indent="0">
              <a:buNone/>
            </a:pPr>
            <a:endParaRPr lang="en-US" dirty="0" smtClean="0"/>
          </a:p>
          <a:p>
            <a:pPr marL="0" indent="0">
              <a:buNone/>
            </a:pPr>
            <a:r>
              <a:rPr lang="en-US" dirty="0" smtClean="0"/>
              <a:t>Assumption </a:t>
            </a:r>
            <a:r>
              <a:rPr lang="en-US" dirty="0"/>
              <a:t>9: When they need help, </a:t>
            </a:r>
            <a:r>
              <a:rPr lang="en-US" dirty="0" smtClean="0"/>
              <a:t>OMs </a:t>
            </a:r>
            <a:r>
              <a:rPr lang="en-US" dirty="0"/>
              <a:t>do not go to our websites to find answers, but those that do want to calibrate their knowledge, so they want quizzes.</a:t>
            </a:r>
          </a:p>
          <a:p>
            <a:pPr marL="0" indent="0">
              <a:buNone/>
            </a:pPr>
            <a:endParaRPr lang="en-US" dirty="0" smtClean="0"/>
          </a:p>
          <a:p>
            <a:pPr marL="0" indent="0">
              <a:buNone/>
            </a:pPr>
            <a:r>
              <a:rPr lang="en-US" dirty="0" smtClean="0"/>
              <a:t>Assumption </a:t>
            </a:r>
            <a:r>
              <a:rPr lang="en-US" dirty="0"/>
              <a:t>10: </a:t>
            </a:r>
            <a:r>
              <a:rPr lang="en-US" dirty="0" smtClean="0"/>
              <a:t>OMs </a:t>
            </a:r>
            <a:r>
              <a:rPr lang="en-US" dirty="0"/>
              <a:t>appreciate summary info / quick guides, but don't consider that to be training.</a:t>
            </a:r>
            <a:endParaRPr lang="en-GB" dirty="0"/>
          </a:p>
        </p:txBody>
      </p:sp>
    </p:spTree>
    <p:extLst>
      <p:ext uri="{BB962C8B-B14F-4D97-AF65-F5344CB8AC3E}">
        <p14:creationId xmlns:p14="http://schemas.microsoft.com/office/powerpoint/2010/main" val="280316281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25827375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Viewgraph Landscape Template">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07720459-F48C-414D-899F-B18900DC1FFE}" vid="{79695FB6-756E-420B-8C49-5F104F1B40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Landscape (16_9 format) Template (153450 V2W)</Template>
  <TotalTime>261</TotalTime>
  <Words>851</Words>
  <Application>Microsoft Office PowerPoint</Application>
  <PresentationFormat>Widescreen</PresentationFormat>
  <Paragraphs>71</Paragraphs>
  <Slides>11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vt:lpstr>
      <vt:lpstr>Century Gothic</vt:lpstr>
      <vt:lpstr>Helvetica</vt:lpstr>
      <vt:lpstr>Tahoma</vt:lpstr>
      <vt:lpstr>Times New Roman</vt:lpstr>
      <vt:lpstr>Viewgraph Landscape Template</vt:lpstr>
      <vt:lpstr>Clip</vt:lpstr>
      <vt:lpstr>PowerPoint Presentation</vt:lpstr>
      <vt:lpstr>What do I think I learn from GOES-R prep</vt:lpstr>
      <vt:lpstr>Audience - Operational Meteorologists </vt:lpstr>
      <vt:lpstr>Study process</vt:lpstr>
      <vt:lpstr>PowerPoint Presentation</vt:lpstr>
      <vt:lpstr>PowerPoint Presentation</vt:lpstr>
      <vt:lpstr>PowerPoint Presentation</vt:lpstr>
      <vt:lpstr>PowerPoint Presentation</vt:lpstr>
      <vt:lpstr>PowerPoint Presentation</vt:lpstr>
      <vt:lpstr>Rich picture …</vt:lpstr>
      <vt:lpstr>PowerPoint Presentation</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Higgins</dc:creator>
  <cp:lastModifiedBy>Mark Higgins</cp:lastModifiedBy>
  <cp:revision>9</cp:revision>
  <cp:lastPrinted>2006-03-06T14:11:17Z</cp:lastPrinted>
  <dcterms:created xsi:type="dcterms:W3CDTF">2019-09-28T17:37:01Z</dcterms:created>
  <dcterms:modified xsi:type="dcterms:W3CDTF">2019-09-29T15:19:46Z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M_DOCNUM">
    <vt:lpwstr>153450</vt:lpwstr>
  </property>
  <property fmtid="{D5CDD505-2E9C-101B-9397-08002B2CF9AE}" pid="3" name="DM_DOCNAME">
    <vt:lpwstr>Presentation Landscape (16:9 format) Template</vt:lpwstr>
  </property>
  <property fmtid="{D5CDD505-2E9C-101B-9397-08002B2CF9AE}" pid="4" name="DM_AUTHOR">
    <vt:lpwstr>Hummingbird DM Administrator</vt:lpwstr>
  </property>
  <property fmtid="{D5CDD505-2E9C-101B-9397-08002B2CF9AE}" pid="5" name="DM_E_DOC_NO">
    <vt:lpwstr>EUM/GES/TEM/07/2025</vt:lpwstr>
  </property>
  <property fmtid="{D5CDD505-2E9C-101B-9397-08002B2CF9AE}" pid="6" name="DM_E_VER_NO">
    <vt:lpwstr>2W</vt:lpwstr>
  </property>
  <property fmtid="{D5CDD505-2E9C-101B-9397-08002B2CF9AE}" pid="7" name="DM_E_ISS_DATE">
    <vt:lpwstr>5 March 2019</vt:lpwstr>
  </property>
  <property fmtid="{D5CDD505-2E9C-101B-9397-08002B2CF9AE}" pid="8" name="DM_E_FROM_PERS2">
    <vt:lpwstr/>
  </property>
  <property fmtid="{D5CDD505-2E9C-101B-9397-08002B2CF9AE}" pid="9" name="DM_E_CONFID">
    <vt:lpwstr>Classification</vt:lpwstr>
  </property>
  <property fmtid="{D5CDD505-2E9C-101B-9397-08002B2CF9AE}" pid="10" name="DM_E_WBS_CODE">
    <vt:lpwstr/>
  </property>
  <property fmtid="{D5CDD505-2E9C-101B-9397-08002B2CF9AE}" pid="11" name="DM_E_DISTRIB">
    <vt:lpwstr/>
  </property>
</Properties>
</file>