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"/>
  </p:notesMasterIdLst>
  <p:handoutMasterIdLst>
    <p:handoutMasterId r:id="rId6"/>
  </p:handoutMasterIdLst>
  <p:sldIdLst>
    <p:sldId id="589" r:id="rId2"/>
    <p:sldId id="604" r:id="rId3"/>
    <p:sldId id="605" r:id="rId4"/>
  </p:sldIdLst>
  <p:sldSz cx="9144000" cy="6858000" type="screen4x3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3890" userDrawn="1">
          <p15:clr>
            <a:srgbClr val="A4A3A4"/>
          </p15:clr>
        </p15:guide>
        <p15:guide id="10" pos="181" userDrawn="1">
          <p15:clr>
            <a:srgbClr val="A4A3A4"/>
          </p15:clr>
        </p15:guide>
        <p15:guide id="11" pos="1433" userDrawn="1">
          <p15:clr>
            <a:srgbClr val="A4A3A4"/>
          </p15:clr>
        </p15:guide>
        <p15:guide id="12" pos="4504" userDrawn="1">
          <p15:clr>
            <a:srgbClr val="A4A3A4"/>
          </p15:clr>
        </p15:guide>
        <p15:guide id="13" pos="5129" userDrawn="1">
          <p15:clr>
            <a:srgbClr val="A4A3A4"/>
          </p15:clr>
        </p15:guide>
        <p15:guide id="14" pos="2063" userDrawn="1">
          <p15:clr>
            <a:srgbClr val="A4A3A4"/>
          </p15:clr>
        </p15:guide>
        <p15:guide id="15" pos="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00B5E2"/>
    <a:srgbClr val="FEDB00"/>
    <a:srgbClr val="99C221"/>
    <a:srgbClr val="00205B"/>
    <a:srgbClr val="FE5000"/>
    <a:srgbClr val="C5B9AC"/>
    <a:srgbClr val="CB333B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9" autoAdjust="0"/>
    <p:restoredTop sz="90299" autoAdjust="0"/>
  </p:normalViewPr>
  <p:slideViewPr>
    <p:cSldViewPr snapToGrid="0">
      <p:cViewPr varScale="1">
        <p:scale>
          <a:sx n="91" d="100"/>
          <a:sy n="91" d="100"/>
        </p:scale>
        <p:origin x="948" y="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3890"/>
        <p:guide pos="181"/>
        <p:guide pos="1433"/>
        <p:guide pos="4504"/>
        <p:guide pos="5129"/>
        <p:guide pos="2063"/>
        <p:guide pos="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4775" y="1074738"/>
            <a:ext cx="718185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4775" y="1074738"/>
            <a:ext cx="718185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0220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3">
            <a:lum/>
          </a:blip>
          <a:srcRect/>
          <a:stretch>
            <a:fillRect t="-5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/>
          <p:cNvSpPr/>
          <p:nvPr userDrawn="1"/>
        </p:nvSpPr>
        <p:spPr bwMode="auto">
          <a:xfrm>
            <a:off x="6069906" y="230590"/>
            <a:ext cx="3074096" cy="112908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31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073204" y="6145001"/>
            <a:ext cx="2893853" cy="314922"/>
            <a:chOff x="369889" y="5092835"/>
            <a:chExt cx="3135008" cy="314922"/>
          </a:xfrm>
        </p:grpSpPr>
        <p:grpSp>
          <p:nvGrpSpPr>
            <p:cNvPr id="6" name="Group 5"/>
            <p:cNvGrpSpPr>
              <a:grpSpLocks/>
            </p:cNvGrpSpPr>
            <p:nvPr userDrawn="1"/>
          </p:nvGrpSpPr>
          <p:grpSpPr bwMode="auto">
            <a:xfrm>
              <a:off x="2061240" y="5298398"/>
              <a:ext cx="164978" cy="109011"/>
              <a:chOff x="4182" y="1087"/>
              <a:chExt cx="238" cy="162"/>
            </a:xfrm>
          </p:grpSpPr>
          <p:sp>
            <p:nvSpPr>
              <p:cNvPr id="233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4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5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6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9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40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41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42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7" name="Group 66"/>
            <p:cNvGrpSpPr>
              <a:grpSpLocks/>
            </p:cNvGrpSpPr>
            <p:nvPr userDrawn="1"/>
          </p:nvGrpSpPr>
          <p:grpSpPr bwMode="auto">
            <a:xfrm>
              <a:off x="3338572" y="5298398"/>
              <a:ext cx="166325" cy="105273"/>
              <a:chOff x="1592" y="2897"/>
              <a:chExt cx="247" cy="156"/>
            </a:xfrm>
          </p:grpSpPr>
          <p:sp>
            <p:nvSpPr>
              <p:cNvPr id="218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19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0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1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2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3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4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5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6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7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8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29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0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1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32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8" name="Group 82"/>
            <p:cNvGrpSpPr>
              <a:grpSpLocks/>
            </p:cNvGrpSpPr>
            <p:nvPr userDrawn="1"/>
          </p:nvGrpSpPr>
          <p:grpSpPr bwMode="auto">
            <a:xfrm>
              <a:off x="2910190" y="5298398"/>
              <a:ext cx="164629" cy="104602"/>
              <a:chOff x="1778" y="2004"/>
              <a:chExt cx="246" cy="156"/>
            </a:xfrm>
          </p:grpSpPr>
          <p:sp>
            <p:nvSpPr>
              <p:cNvPr id="215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16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17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9" name="Group 86"/>
            <p:cNvGrpSpPr>
              <a:grpSpLocks/>
            </p:cNvGrpSpPr>
            <p:nvPr userDrawn="1"/>
          </p:nvGrpSpPr>
          <p:grpSpPr bwMode="auto">
            <a:xfrm>
              <a:off x="2698061" y="5298398"/>
              <a:ext cx="164271" cy="105273"/>
              <a:chOff x="1592" y="2143"/>
              <a:chExt cx="247" cy="156"/>
            </a:xfrm>
          </p:grpSpPr>
          <p:sp>
            <p:nvSpPr>
              <p:cNvPr id="209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10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11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12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13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14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10" name="Group 93"/>
            <p:cNvGrpSpPr>
              <a:grpSpLocks/>
            </p:cNvGrpSpPr>
            <p:nvPr userDrawn="1"/>
          </p:nvGrpSpPr>
          <p:grpSpPr bwMode="auto">
            <a:xfrm>
              <a:off x="2486912" y="5298398"/>
              <a:ext cx="163291" cy="105273"/>
              <a:chOff x="1593" y="1897"/>
              <a:chExt cx="244" cy="157"/>
            </a:xfrm>
          </p:grpSpPr>
          <p:sp>
            <p:nvSpPr>
              <p:cNvPr id="205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06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07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08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11" name="Group 98"/>
            <p:cNvGrpSpPr>
              <a:grpSpLocks/>
            </p:cNvGrpSpPr>
            <p:nvPr userDrawn="1"/>
          </p:nvGrpSpPr>
          <p:grpSpPr bwMode="auto">
            <a:xfrm>
              <a:off x="1633860" y="5298398"/>
              <a:ext cx="165299" cy="104917"/>
              <a:chOff x="1778" y="1164"/>
              <a:chExt cx="247" cy="157"/>
            </a:xfrm>
          </p:grpSpPr>
          <p:sp>
            <p:nvSpPr>
              <p:cNvPr id="156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7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8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9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0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1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2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3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4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5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6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7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8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69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0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1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2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3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4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5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6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7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8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79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0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1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2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3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4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5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6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7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8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89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0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1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2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3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4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5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6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7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8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99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00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01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02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03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12" name="Group 148"/>
            <p:cNvGrpSpPr>
              <a:grpSpLocks/>
            </p:cNvGrpSpPr>
            <p:nvPr userDrawn="1"/>
          </p:nvGrpSpPr>
          <p:grpSpPr bwMode="auto">
            <a:xfrm>
              <a:off x="1209677" y="5298398"/>
              <a:ext cx="164978" cy="105273"/>
              <a:chOff x="1595" y="1394"/>
              <a:chExt cx="245" cy="157"/>
            </a:xfrm>
          </p:grpSpPr>
          <p:sp>
            <p:nvSpPr>
              <p:cNvPr id="149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13" name="Group 156"/>
            <p:cNvGrpSpPr>
              <a:grpSpLocks/>
            </p:cNvGrpSpPr>
            <p:nvPr userDrawn="1"/>
          </p:nvGrpSpPr>
          <p:grpSpPr bwMode="auto">
            <a:xfrm>
              <a:off x="998528" y="5298398"/>
              <a:ext cx="163291" cy="105273"/>
              <a:chOff x="1593" y="1143"/>
              <a:chExt cx="244" cy="157"/>
            </a:xfrm>
          </p:grpSpPr>
          <p:sp>
            <p:nvSpPr>
              <p:cNvPr id="145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46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47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48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14" name="Group 161"/>
            <p:cNvGrpSpPr>
              <a:grpSpLocks/>
            </p:cNvGrpSpPr>
            <p:nvPr userDrawn="1"/>
          </p:nvGrpSpPr>
          <p:grpSpPr bwMode="auto">
            <a:xfrm>
              <a:off x="577634" y="5298398"/>
              <a:ext cx="164629" cy="104917"/>
              <a:chOff x="1592" y="892"/>
              <a:chExt cx="246" cy="157"/>
            </a:xfrm>
          </p:grpSpPr>
          <p:sp>
            <p:nvSpPr>
              <p:cNvPr id="141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42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43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44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aphicFrame>
          <p:nvGraphicFramePr>
            <p:cNvPr id="15" name="Object 166"/>
            <p:cNvGraphicFramePr>
              <a:graphicFrameLocks noChangeAspect="1"/>
            </p:cNvGraphicFramePr>
            <p:nvPr/>
          </p:nvGraphicFramePr>
          <p:xfrm>
            <a:off x="3122677" y="5298398"/>
            <a:ext cx="168034" cy="1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80" name="Clip" r:id="rId4" imgW="3809524" imgH="2619048" progId="">
                    <p:embed/>
                  </p:oleObj>
                </mc:Choice>
                <mc:Fallback>
                  <p:oleObj name="Clip" r:id="rId4" imgW="3809524" imgH="2619048" progId="">
                    <p:embed/>
                    <p:pic>
                      <p:nvPicPr>
                        <p:cNvPr id="0" name="Object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2677" y="5298398"/>
                          <a:ext cx="168034" cy="109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6" name="Group 256"/>
            <p:cNvGrpSpPr>
              <a:grpSpLocks/>
            </p:cNvGrpSpPr>
            <p:nvPr userDrawn="1"/>
          </p:nvGrpSpPr>
          <p:grpSpPr bwMode="auto">
            <a:xfrm>
              <a:off x="1422513" y="5298398"/>
              <a:ext cx="163489" cy="106268"/>
              <a:chOff x="7877798" y="2333052"/>
              <a:chExt cx="253806" cy="164973"/>
            </a:xfrm>
          </p:grpSpPr>
          <p:sp>
            <p:nvSpPr>
              <p:cNvPr id="139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40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17" name="Group 228"/>
            <p:cNvGrpSpPr>
              <a:grpSpLocks/>
            </p:cNvGrpSpPr>
            <p:nvPr userDrawn="1"/>
          </p:nvGrpSpPr>
          <p:grpSpPr bwMode="auto">
            <a:xfrm>
              <a:off x="2274076" y="5298398"/>
              <a:ext cx="164978" cy="109010"/>
              <a:chOff x="4188" y="2157"/>
              <a:chExt cx="238" cy="162"/>
            </a:xfrm>
          </p:grpSpPr>
          <p:sp>
            <p:nvSpPr>
              <p:cNvPr id="126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27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28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29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0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1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2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3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4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5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6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7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38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aphicFrame>
          <p:nvGraphicFramePr>
            <p:cNvPr id="18" name="Object 252"/>
            <p:cNvGraphicFramePr>
              <a:graphicFrameLocks noChangeAspect="1"/>
            </p:cNvGraphicFramePr>
            <p:nvPr/>
          </p:nvGraphicFramePr>
          <p:xfrm>
            <a:off x="369889" y="5298398"/>
            <a:ext cx="159887" cy="104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5881" name="Clip" r:id="rId6" imgW="2835360" imgH="1920600" progId="">
                    <p:embed/>
                  </p:oleObj>
                </mc:Choice>
                <mc:Fallback>
                  <p:oleObj name="Clip" r:id="rId6" imgW="2835360" imgH="1920600" progId="">
                    <p:embed/>
                    <p:pic>
                      <p:nvPicPr>
                        <p:cNvPr id="0" name="Object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89" y="5298398"/>
                          <a:ext cx="159887" cy="104250"/>
                        </a:xfrm>
                        <a:prstGeom prst="rect">
                          <a:avLst/>
                        </a:prstGeom>
                        <a:noFill/>
                        <a:ln w="635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214"/>
            <p:cNvGrpSpPr>
              <a:grpSpLocks/>
            </p:cNvGrpSpPr>
            <p:nvPr userDrawn="1"/>
          </p:nvGrpSpPr>
          <p:grpSpPr bwMode="auto">
            <a:xfrm>
              <a:off x="1847017" y="5298398"/>
              <a:ext cx="166365" cy="106293"/>
              <a:chOff x="4187" y="2402"/>
              <a:chExt cx="240" cy="161"/>
            </a:xfrm>
          </p:grpSpPr>
          <p:sp>
            <p:nvSpPr>
              <p:cNvPr id="122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23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24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25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0" name="Group 269"/>
            <p:cNvGrpSpPr>
              <a:grpSpLocks noChangeAspect="1"/>
            </p:cNvGrpSpPr>
            <p:nvPr userDrawn="1"/>
          </p:nvGrpSpPr>
          <p:grpSpPr bwMode="auto">
            <a:xfrm>
              <a:off x="790121" y="5298398"/>
              <a:ext cx="160549" cy="102873"/>
              <a:chOff x="4214" y="2064"/>
              <a:chExt cx="242" cy="157"/>
            </a:xfrm>
          </p:grpSpPr>
          <p:sp>
            <p:nvSpPr>
              <p:cNvPr id="118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19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831"/>
              </a:p>
            </p:txBody>
          </p:sp>
          <p:sp>
            <p:nvSpPr>
              <p:cNvPr id="120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831"/>
              </a:p>
            </p:txBody>
          </p:sp>
          <p:sp>
            <p:nvSpPr>
              <p:cNvPr id="121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831"/>
              </a:p>
            </p:txBody>
          </p:sp>
        </p:grpSp>
        <p:grpSp>
          <p:nvGrpSpPr>
            <p:cNvPr id="21" name="Group 16"/>
            <p:cNvGrpSpPr>
              <a:grpSpLocks/>
            </p:cNvGrpSpPr>
            <p:nvPr userDrawn="1"/>
          </p:nvGrpSpPr>
          <p:grpSpPr bwMode="auto">
            <a:xfrm>
              <a:off x="1854256" y="5092835"/>
              <a:ext cx="163609" cy="106293"/>
              <a:chOff x="1116" y="1646"/>
              <a:chExt cx="245" cy="151"/>
            </a:xfrm>
          </p:grpSpPr>
          <p:sp>
            <p:nvSpPr>
              <p:cNvPr id="115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16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17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2" name="Group 21"/>
            <p:cNvGrpSpPr>
              <a:grpSpLocks/>
            </p:cNvGrpSpPr>
            <p:nvPr userDrawn="1"/>
          </p:nvGrpSpPr>
          <p:grpSpPr bwMode="auto">
            <a:xfrm>
              <a:off x="3341609" y="5092835"/>
              <a:ext cx="163288" cy="104917"/>
              <a:chOff x="1117" y="2897"/>
              <a:chExt cx="243" cy="157"/>
            </a:xfrm>
          </p:grpSpPr>
          <p:sp>
            <p:nvSpPr>
              <p:cNvPr id="111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12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13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14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3" name="Group 25"/>
            <p:cNvGrpSpPr>
              <a:grpSpLocks/>
            </p:cNvGrpSpPr>
            <p:nvPr userDrawn="1"/>
          </p:nvGrpSpPr>
          <p:grpSpPr bwMode="auto">
            <a:xfrm>
              <a:off x="3130146" y="5092835"/>
              <a:ext cx="163288" cy="104917"/>
              <a:chOff x="1118" y="2646"/>
              <a:chExt cx="243" cy="157"/>
            </a:xfrm>
          </p:grpSpPr>
          <p:sp>
            <p:nvSpPr>
              <p:cNvPr id="107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08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09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10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4" name="Group 30"/>
            <p:cNvGrpSpPr>
              <a:grpSpLocks/>
            </p:cNvGrpSpPr>
            <p:nvPr userDrawn="1"/>
          </p:nvGrpSpPr>
          <p:grpSpPr bwMode="auto">
            <a:xfrm>
              <a:off x="2277513" y="5092835"/>
              <a:ext cx="163288" cy="104596"/>
              <a:chOff x="1117" y="2143"/>
              <a:chExt cx="243" cy="155"/>
            </a:xfrm>
          </p:grpSpPr>
          <p:sp>
            <p:nvSpPr>
              <p:cNvPr id="103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05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06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5" name="Group 35"/>
            <p:cNvGrpSpPr>
              <a:grpSpLocks/>
            </p:cNvGrpSpPr>
            <p:nvPr userDrawn="1"/>
          </p:nvGrpSpPr>
          <p:grpSpPr bwMode="auto">
            <a:xfrm>
              <a:off x="2066045" y="5092835"/>
              <a:ext cx="163288" cy="104596"/>
              <a:chOff x="1117" y="1892"/>
              <a:chExt cx="243" cy="155"/>
            </a:xfrm>
          </p:grpSpPr>
          <p:sp>
            <p:nvSpPr>
              <p:cNvPr id="99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00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01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102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6" name="Group 255"/>
            <p:cNvGrpSpPr>
              <a:grpSpLocks/>
            </p:cNvGrpSpPr>
            <p:nvPr userDrawn="1"/>
          </p:nvGrpSpPr>
          <p:grpSpPr bwMode="auto">
            <a:xfrm>
              <a:off x="1431114" y="5092835"/>
              <a:ext cx="163489" cy="106268"/>
              <a:chOff x="7106991" y="2034190"/>
              <a:chExt cx="255683" cy="163929"/>
            </a:xfrm>
          </p:grpSpPr>
          <p:sp>
            <p:nvSpPr>
              <p:cNvPr id="97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98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7" name="Group 254"/>
            <p:cNvGrpSpPr>
              <a:grpSpLocks/>
            </p:cNvGrpSpPr>
            <p:nvPr userDrawn="1"/>
          </p:nvGrpSpPr>
          <p:grpSpPr bwMode="auto">
            <a:xfrm>
              <a:off x="581678" y="5092835"/>
              <a:ext cx="163489" cy="110355"/>
              <a:chOff x="6341261" y="2034186"/>
              <a:chExt cx="254095" cy="170190"/>
            </a:xfrm>
          </p:grpSpPr>
          <p:sp>
            <p:nvSpPr>
              <p:cNvPr id="94" name="Freeform 93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8" name="Group 49"/>
            <p:cNvGrpSpPr>
              <a:grpSpLocks/>
            </p:cNvGrpSpPr>
            <p:nvPr userDrawn="1"/>
          </p:nvGrpSpPr>
          <p:grpSpPr bwMode="auto">
            <a:xfrm>
              <a:off x="369889" y="5092835"/>
              <a:ext cx="163609" cy="106293"/>
              <a:chOff x="529" y="1166"/>
              <a:chExt cx="245" cy="157"/>
            </a:xfrm>
          </p:grpSpPr>
          <p:sp>
            <p:nvSpPr>
              <p:cNvPr id="90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91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92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93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29" name="Group 54"/>
            <p:cNvGrpSpPr>
              <a:grpSpLocks/>
            </p:cNvGrpSpPr>
            <p:nvPr userDrawn="1"/>
          </p:nvGrpSpPr>
          <p:grpSpPr bwMode="auto">
            <a:xfrm>
              <a:off x="2488981" y="5092835"/>
              <a:ext cx="164632" cy="106293"/>
              <a:chOff x="1117" y="2394"/>
              <a:chExt cx="245" cy="157"/>
            </a:xfrm>
          </p:grpSpPr>
          <p:sp>
            <p:nvSpPr>
              <p:cNvPr id="79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0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1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2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3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4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5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6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7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8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89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30" name="Group 185"/>
            <p:cNvGrpSpPr>
              <a:grpSpLocks/>
            </p:cNvGrpSpPr>
            <p:nvPr userDrawn="1"/>
          </p:nvGrpSpPr>
          <p:grpSpPr bwMode="auto">
            <a:xfrm>
              <a:off x="1004798" y="5092835"/>
              <a:ext cx="164978" cy="104898"/>
              <a:chOff x="4187" y="1590"/>
              <a:chExt cx="238" cy="162"/>
            </a:xfrm>
          </p:grpSpPr>
          <p:sp>
            <p:nvSpPr>
              <p:cNvPr id="52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3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4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5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6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7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8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9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0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1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2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3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4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5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6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7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8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69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0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1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2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3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4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5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31" name="Group 223"/>
            <p:cNvGrpSpPr>
              <a:grpSpLocks/>
            </p:cNvGrpSpPr>
            <p:nvPr userDrawn="1"/>
          </p:nvGrpSpPr>
          <p:grpSpPr bwMode="auto">
            <a:xfrm>
              <a:off x="2701793" y="5092835"/>
              <a:ext cx="164978" cy="104897"/>
              <a:chOff x="4184" y="1339"/>
              <a:chExt cx="238" cy="162"/>
            </a:xfrm>
          </p:grpSpPr>
          <p:sp>
            <p:nvSpPr>
              <p:cNvPr id="48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49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0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32" name="Group 38"/>
            <p:cNvGrpSpPr>
              <a:grpSpLocks/>
            </p:cNvGrpSpPr>
            <p:nvPr userDrawn="1"/>
          </p:nvGrpSpPr>
          <p:grpSpPr bwMode="auto">
            <a:xfrm>
              <a:off x="1217956" y="5092835"/>
              <a:ext cx="164978" cy="104922"/>
              <a:chOff x="528" y="1773"/>
              <a:chExt cx="246" cy="156"/>
            </a:xfrm>
          </p:grpSpPr>
          <p:sp>
            <p:nvSpPr>
              <p:cNvPr id="44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45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46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47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  <p:grpSp>
          <p:nvGrpSpPr>
            <p:cNvPr id="33" name="Group 253"/>
            <p:cNvGrpSpPr>
              <a:grpSpLocks/>
            </p:cNvGrpSpPr>
            <p:nvPr userDrawn="1"/>
          </p:nvGrpSpPr>
          <p:grpSpPr bwMode="auto">
            <a:xfrm>
              <a:off x="793347" y="5092835"/>
              <a:ext cx="163271" cy="105273"/>
              <a:chOff x="528" y="1164"/>
              <a:chExt cx="237" cy="157"/>
            </a:xfrm>
          </p:grpSpPr>
          <p:sp>
            <p:nvSpPr>
              <p:cNvPr id="40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83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83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83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 sz="831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4" name="Picture 268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14951" y="5092835"/>
              <a:ext cx="167015" cy="10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242"/>
            <p:cNvGrpSpPr>
              <a:grpSpLocks/>
            </p:cNvGrpSpPr>
            <p:nvPr userDrawn="1"/>
          </p:nvGrpSpPr>
          <p:grpSpPr bwMode="auto">
            <a:xfrm>
              <a:off x="1642783" y="5092835"/>
              <a:ext cx="163293" cy="104605"/>
              <a:chOff x="5555" y="2058"/>
              <a:chExt cx="245" cy="157"/>
            </a:xfrm>
          </p:grpSpPr>
          <p:sp>
            <p:nvSpPr>
              <p:cNvPr id="36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37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38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  <p:sp>
            <p:nvSpPr>
              <p:cNvPr id="39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sz="831"/>
              </a:p>
            </p:txBody>
          </p:sp>
        </p:grpSp>
      </p:grpSp>
      <p:sp>
        <p:nvSpPr>
          <p:cNvPr id="247" name="Rectangle 246"/>
          <p:cNvSpPr/>
          <p:nvPr userDrawn="1"/>
        </p:nvSpPr>
        <p:spPr bwMode="auto">
          <a:xfrm>
            <a:off x="8139633" y="6598215"/>
            <a:ext cx="850604" cy="244549"/>
          </a:xfrm>
          <a:prstGeom prst="rect">
            <a:avLst/>
          </a:prstGeom>
          <a:solidFill>
            <a:srgbClr val="F1F1F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4408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31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46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6474" y="553831"/>
            <a:ext cx="196096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9112" y="5108993"/>
            <a:ext cx="821957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9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61526" y="5244218"/>
            <a:ext cx="821957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0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27992" y="4939418"/>
            <a:ext cx="821957" cy="110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2189466" y="3156926"/>
            <a:ext cx="893557" cy="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 userDrawn="1"/>
        </p:nvSpPr>
        <p:spPr bwMode="auto">
          <a:xfrm>
            <a:off x="1735678" y="1608859"/>
            <a:ext cx="1169213" cy="1558951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75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2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2052970" y="1966704"/>
            <a:ext cx="726180" cy="7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8" name="Oval 257"/>
          <p:cNvSpPr/>
          <p:nvPr userDrawn="1"/>
        </p:nvSpPr>
        <p:spPr bwMode="auto">
          <a:xfrm>
            <a:off x="120193" y="447025"/>
            <a:ext cx="149871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75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3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953247" y="3937937"/>
            <a:ext cx="1326662" cy="1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" name="Picture 255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500893" y="1145124"/>
            <a:ext cx="632407" cy="669798"/>
          </a:xfrm>
          <a:prstGeom prst="rect">
            <a:avLst/>
          </a:prstGeom>
        </p:spPr>
      </p:pic>
      <p:sp>
        <p:nvSpPr>
          <p:cNvPr id="259" name="Oval 258"/>
          <p:cNvSpPr/>
          <p:nvPr userDrawn="1"/>
        </p:nvSpPr>
        <p:spPr bwMode="auto">
          <a:xfrm>
            <a:off x="171634" y="2573024"/>
            <a:ext cx="1498710" cy="1998280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59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75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7" name="Picture 256" descr="sentinel3.png"/>
          <p:cNvPicPr>
            <a:picLocks noChangeAspect="1"/>
          </p:cNvPicPr>
          <p:nvPr userDrawn="1"/>
        </p:nvPicPr>
        <p:blipFill rotWithShape="1">
          <a:blip r:embed="rId13" cstate="print"/>
          <a:srcRect l="5998" t="2705" r="25074"/>
          <a:stretch/>
        </p:blipFill>
        <p:spPr>
          <a:xfrm>
            <a:off x="392474" y="3178572"/>
            <a:ext cx="1057029" cy="1119526"/>
          </a:xfrm>
          <a:prstGeom prst="rect">
            <a:avLst/>
          </a:prstGeom>
        </p:spPr>
      </p:pic>
      <p:sp>
        <p:nvSpPr>
          <p:cNvPr id="260" name="Oval 259"/>
          <p:cNvSpPr/>
          <p:nvPr userDrawn="1"/>
        </p:nvSpPr>
        <p:spPr bwMode="auto">
          <a:xfrm>
            <a:off x="2773077" y="1918080"/>
            <a:ext cx="1169213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chemeClr val="accent2">
                  <a:lumMod val="75000"/>
                  <a:alpha val="4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75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5" name="Picture 5" descr="jason-big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 rot="445958">
            <a:off x="3059253" y="2466464"/>
            <a:ext cx="596861" cy="56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" name="Oval 260"/>
          <p:cNvSpPr/>
          <p:nvPr userDrawn="1"/>
        </p:nvSpPr>
        <p:spPr bwMode="auto">
          <a:xfrm>
            <a:off x="4159605" y="3626137"/>
            <a:ext cx="1169213" cy="1558951"/>
          </a:xfrm>
          <a:prstGeom prst="ellipse">
            <a:avLst/>
          </a:prstGeom>
          <a:gradFill flip="none" rotWithShape="1">
            <a:gsLst>
              <a:gs pos="57000">
                <a:schemeClr val="bg1">
                  <a:alpha val="0"/>
                </a:schemeClr>
              </a:gs>
              <a:gs pos="0">
                <a:srgbClr val="00B5E2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75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51" name="Content Placeholder 3" descr="msg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 rot="19090163">
            <a:off x="4462099" y="4025892"/>
            <a:ext cx="564226" cy="7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" name="Oval 264"/>
          <p:cNvSpPr/>
          <p:nvPr userDrawn="1"/>
        </p:nvSpPr>
        <p:spPr bwMode="auto">
          <a:xfrm>
            <a:off x="320344" y="1786399"/>
            <a:ext cx="1169213" cy="1417228"/>
          </a:xfrm>
          <a:prstGeom prst="ellipse">
            <a:avLst/>
          </a:prstGeom>
          <a:gradFill flip="none" rotWithShape="1">
            <a:gsLst>
              <a:gs pos="67000">
                <a:schemeClr val="bg1">
                  <a:alpha val="0"/>
                </a:schemeClr>
              </a:gs>
              <a:gs pos="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75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266" name="Picture 6" descr="metop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 rot="20313837">
            <a:off x="547374" y="1901522"/>
            <a:ext cx="960418" cy="96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Rectangle 261"/>
          <p:cNvSpPr/>
          <p:nvPr userDrawn="1"/>
        </p:nvSpPr>
        <p:spPr bwMode="auto">
          <a:xfrm>
            <a:off x="171634" y="6598214"/>
            <a:ext cx="265160" cy="244549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000" tIns="27000" rIns="27000" bIns="27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75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019907"/>
          </a:xfrm>
        </p:spPr>
        <p:txBody>
          <a:bodyPr/>
          <a:lstStyle>
            <a:lvl1pPr marL="166158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7" y="1237128"/>
            <a:ext cx="8720504" cy="5262675"/>
          </a:xfrm>
        </p:spPr>
        <p:txBody>
          <a:bodyPr>
            <a:normAutofit/>
          </a:bodyPr>
          <a:lstStyle>
            <a:lvl1pPr marL="232622" indent="-232622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"/>
            <a:ext cx="9143999" cy="100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187" y="1290112"/>
            <a:ext cx="8720504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3552094" y="6649211"/>
            <a:ext cx="2335236" cy="1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de-DE" sz="739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Classification</a:t>
            </a:r>
            <a:endParaRPr lang="de-DE" sz="739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499405" y="6649211"/>
            <a:ext cx="2546252" cy="11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739" b="0" baseline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t>EUM/GES/TEM/07/2025, v2W, 5 March 2019</a:t>
            </a:r>
            <a:endParaRPr lang="de-DE" sz="739" b="0" baseline="0" dirty="0">
              <a:solidFill>
                <a:srgbClr val="00B5E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63560" y="6593586"/>
            <a:ext cx="314510" cy="2201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F9CC606-8418-49EA-9DB7-3FFD72983DD3}" type="slidenum">
              <a:rPr lang="de-DE" sz="831" b="0" smtClean="0">
                <a:solidFill>
                  <a:srgbClr val="00B5E2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831" dirty="0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60663" y="6650389"/>
            <a:ext cx="60602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64" r:id="rId2"/>
  </p:sldLayoutIdLst>
  <p:transition/>
  <p:timing>
    <p:tnLst>
      <p:par>
        <p:cTn id="1" dur="indefinite" restart="never" nodeType="tmRoot"/>
      </p:par>
    </p:tnLst>
  </p:timing>
  <p:txStyles>
    <p:titleStyle>
      <a:lvl1pPr marL="165593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65593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65593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5593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65593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22042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Century Gothic" pitchFamily="34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Century Gothic" pitchFamily="34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Century Gothic" pitchFamily="34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Century Gothic" pitchFamily="34" charset="0"/>
        </a:defRPr>
      </a:lvl9pPr>
    </p:titleStyle>
    <p:bodyStyle>
      <a:lvl1pPr marL="246191" indent="-24619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323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585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216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47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321228" indent="-211021" algn="l" rtl="0" eaLnBrk="1" fontAlgn="base" hangingPunct="1">
        <a:spcBef>
          <a:spcPct val="20000"/>
        </a:spcBef>
        <a:spcAft>
          <a:spcPct val="0"/>
        </a:spcAft>
        <a:defRPr sz="2216">
          <a:solidFill>
            <a:schemeClr val="tx2"/>
          </a:solidFill>
          <a:latin typeface="+mn-lt"/>
        </a:defRPr>
      </a:lvl6pPr>
      <a:lvl7pPr marL="2743268" indent="-211021" algn="l" rtl="0" eaLnBrk="1" fontAlgn="base" hangingPunct="1">
        <a:spcBef>
          <a:spcPct val="20000"/>
        </a:spcBef>
        <a:spcAft>
          <a:spcPct val="0"/>
        </a:spcAft>
        <a:defRPr sz="2216">
          <a:solidFill>
            <a:schemeClr val="tx2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defRPr sz="2216">
          <a:solidFill>
            <a:schemeClr val="tx2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defRPr sz="2216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2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"/>
          <p:cNvSpPr txBox="1">
            <a:spLocks noChangeArrowheads="1"/>
          </p:cNvSpPr>
          <p:nvPr/>
        </p:nvSpPr>
        <p:spPr>
          <a:xfrm>
            <a:off x="4688338" y="2868156"/>
            <a:ext cx="4349261" cy="1429718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ts val="3400"/>
              </a:lnSpc>
              <a:buNone/>
              <a:defRPr sz="2400" b="0" cap="none" baseline="0">
                <a:solidFill>
                  <a:srgbClr val="00205B"/>
                </a:solidFill>
              </a:defRPr>
            </a:lvl1pPr>
          </a:lstStyle>
          <a:p>
            <a:pPr lvl="0">
              <a:spcBef>
                <a:spcPct val="20000"/>
              </a:spcBef>
              <a:defRPr/>
            </a:pPr>
            <a:r>
              <a:rPr lang="en-US" sz="15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Short summary and two priorities</a:t>
            </a:r>
            <a:endParaRPr lang="en-GB" sz="15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 title="[DM_DOCNAME]"/>
          <p:cNvSpPr txBox="1"/>
          <p:nvPr/>
        </p:nvSpPr>
        <p:spPr>
          <a:xfrm>
            <a:off x="2369354" y="1975956"/>
            <a:ext cx="6566400" cy="78758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>
              <a:defRPr/>
            </a:pPr>
            <a:r>
              <a:rPr lang="en-GB" sz="21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EUMETSAT</a:t>
            </a:r>
            <a:endParaRPr lang="en-GB" sz="21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activities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P</a:t>
            </a:r>
            <a:r>
              <a:rPr lang="en-GB" dirty="0" smtClean="0"/>
              <a:t>artners: EAMAC, SAWS, IMTR, DMN </a:t>
            </a:r>
            <a:r>
              <a:rPr lang="en-GB" dirty="0" err="1" smtClean="0"/>
              <a:t>Maroc</a:t>
            </a:r>
            <a:r>
              <a:rPr lang="en-GB" dirty="0" smtClean="0"/>
              <a:t> – annual courses with a severe weather focus and ASMET materials (http://asmet.africa)</a:t>
            </a:r>
          </a:p>
          <a:p>
            <a:endParaRPr lang="en-GB" dirty="0" smtClean="0"/>
          </a:p>
          <a:p>
            <a:r>
              <a:rPr lang="en-GB" dirty="0" smtClean="0"/>
              <a:t>Agriculture with WMO and Land-SAF (EUMETSAT cooperative project)</a:t>
            </a:r>
          </a:p>
          <a:p>
            <a:endParaRPr lang="en-GB" dirty="0" smtClean="0"/>
          </a:p>
          <a:p>
            <a:r>
              <a:rPr lang="en-GB" dirty="0" smtClean="0"/>
              <a:t>Marine with DMN </a:t>
            </a:r>
            <a:r>
              <a:rPr lang="en-GB" dirty="0" err="1" smtClean="0"/>
              <a:t>Maroc</a:t>
            </a:r>
            <a:r>
              <a:rPr lang="en-GB" dirty="0" smtClean="0"/>
              <a:t> &amp; SAWS plus </a:t>
            </a:r>
            <a:r>
              <a:rPr lang="en-GB" dirty="0" err="1" smtClean="0"/>
              <a:t>EUMeTrain</a:t>
            </a:r>
            <a:r>
              <a:rPr lang="en-GB" dirty="0" smtClean="0"/>
              <a:t> online course</a:t>
            </a:r>
          </a:p>
          <a:p>
            <a:endParaRPr lang="en-GB" dirty="0"/>
          </a:p>
          <a:p>
            <a:r>
              <a:rPr lang="en-GB" dirty="0" smtClean="0"/>
              <a:t>Climate with SAWS &amp; University of Reading and contributing to EDF GFCS-</a:t>
            </a:r>
            <a:r>
              <a:rPr lang="en-GB" dirty="0" err="1" smtClean="0"/>
              <a:t>intraACP</a:t>
            </a:r>
            <a:r>
              <a:rPr lang="en-GB" dirty="0" smtClean="0"/>
              <a:t> project, growing collaboration with C3S</a:t>
            </a:r>
          </a:p>
          <a:p>
            <a:endParaRPr lang="en-GB" dirty="0"/>
          </a:p>
          <a:p>
            <a:r>
              <a:rPr lang="en-GB" dirty="0" smtClean="0"/>
              <a:t>Ocean as part of Copernicus &amp; GMES-Africa</a:t>
            </a:r>
          </a:p>
          <a:p>
            <a:endParaRPr lang="en-GB" dirty="0"/>
          </a:p>
          <a:p>
            <a:r>
              <a:rPr lang="en-GB" dirty="0" smtClean="0"/>
              <a:t>Atmospheric composition with CAMS, IGAC &amp; WMO 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have data from a particular set of instruments. When operational staff do a job they use our data and others – so teaching must be in the context of (a) a job and (b) fusion with other data.   </a:t>
            </a:r>
            <a:r>
              <a:rPr lang="en-GB" dirty="0" smtClean="0"/>
              <a:t> 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081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Unaddressed priorities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Marine forecasting – huge need</a:t>
            </a:r>
          </a:p>
          <a:p>
            <a:endParaRPr lang="en-GB" dirty="0"/>
          </a:p>
          <a:p>
            <a:r>
              <a:rPr lang="en-GB" dirty="0" smtClean="0"/>
              <a:t>Application to climate applications (noting need to train climate information for specific applications  </a:t>
            </a:r>
          </a:p>
          <a:p>
            <a:endParaRPr lang="en-GB" dirty="0"/>
          </a:p>
          <a:p>
            <a:r>
              <a:rPr lang="en-GB" b="1" dirty="0" smtClean="0"/>
              <a:t>How do we proceed?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6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 Landscape Template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7720459-F48C-414D-899F-B18900DC1FFE}" vid="{79695FB6-756E-420B-8C49-5F104F1B407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(16_9 format) Template (153450 V2W)</Template>
  <TotalTime>177</TotalTime>
  <Words>160</Words>
  <Application>Microsoft Office PowerPoint</Application>
  <PresentationFormat>On-screen Show (4:3)</PresentationFormat>
  <Paragraphs>28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Century Gothic</vt:lpstr>
      <vt:lpstr>Helvetica</vt:lpstr>
      <vt:lpstr>Tahoma</vt:lpstr>
      <vt:lpstr>Times New Roman</vt:lpstr>
      <vt:lpstr>Viewgraph Landscape Template</vt:lpstr>
      <vt:lpstr>Clip</vt:lpstr>
      <vt:lpstr>PowerPoint Presentation</vt:lpstr>
      <vt:lpstr>Current activities</vt:lpstr>
      <vt:lpstr>Unaddressed priorities 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Higgins</dc:creator>
  <cp:lastModifiedBy>Mark Higgins</cp:lastModifiedBy>
  <cp:revision>5</cp:revision>
  <cp:lastPrinted>2006-03-06T14:11:17Z</cp:lastPrinted>
  <dcterms:created xsi:type="dcterms:W3CDTF">2019-10-29T07:56:35Z</dcterms:created>
  <dcterms:modified xsi:type="dcterms:W3CDTF">2019-10-29T10:53:47Z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153450</vt:lpwstr>
  </property>
  <property fmtid="{D5CDD505-2E9C-101B-9397-08002B2CF9AE}" pid="3" name="DM_DOCNAME">
    <vt:lpwstr>Presentation Landscape (16:9 format) Template</vt:lpwstr>
  </property>
  <property fmtid="{D5CDD505-2E9C-101B-9397-08002B2CF9AE}" pid="4" name="DM_AUTHOR">
    <vt:lpwstr>Hummingbird DM Administrator</vt:lpwstr>
  </property>
  <property fmtid="{D5CDD505-2E9C-101B-9397-08002B2CF9AE}" pid="5" name="DM_E_DOC_NO">
    <vt:lpwstr>EUM/GES/TEM/07/2025</vt:lpwstr>
  </property>
  <property fmtid="{D5CDD505-2E9C-101B-9397-08002B2CF9AE}" pid="6" name="DM_E_VER_NO">
    <vt:lpwstr>2W</vt:lpwstr>
  </property>
  <property fmtid="{D5CDD505-2E9C-101B-9397-08002B2CF9AE}" pid="7" name="DM_E_ISS_DATE">
    <vt:lpwstr>5 March 2019</vt:lpwstr>
  </property>
  <property fmtid="{D5CDD505-2E9C-101B-9397-08002B2CF9AE}" pid="8" name="DM_E_FROM_PERS2">
    <vt:lpwstr/>
  </property>
  <property fmtid="{D5CDD505-2E9C-101B-9397-08002B2CF9AE}" pid="9" name="DM_E_CONFID">
    <vt:lpwstr>Classification</vt:lpwstr>
  </property>
  <property fmtid="{D5CDD505-2E9C-101B-9397-08002B2CF9AE}" pid="10" name="DM_E_WBS_CODE">
    <vt:lpwstr/>
  </property>
  <property fmtid="{D5CDD505-2E9C-101B-9397-08002B2CF9AE}" pid="11" name="DM_E_DISTRIB">
    <vt:lpwstr/>
  </property>
</Properties>
</file>