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40"/>
  </p:notesMasterIdLst>
  <p:sldIdLst>
    <p:sldId id="288" r:id="rId3"/>
    <p:sldId id="345" r:id="rId4"/>
    <p:sldId id="264" r:id="rId5"/>
    <p:sldId id="318" r:id="rId6"/>
    <p:sldId id="317" r:id="rId7"/>
    <p:sldId id="346" r:id="rId8"/>
    <p:sldId id="347" r:id="rId9"/>
    <p:sldId id="322" r:id="rId10"/>
    <p:sldId id="328" r:id="rId11"/>
    <p:sldId id="325" r:id="rId12"/>
    <p:sldId id="331" r:id="rId13"/>
    <p:sldId id="377" r:id="rId14"/>
    <p:sldId id="378" r:id="rId15"/>
    <p:sldId id="380" r:id="rId16"/>
    <p:sldId id="381" r:id="rId17"/>
    <p:sldId id="382" r:id="rId18"/>
    <p:sldId id="330" r:id="rId19"/>
    <p:sldId id="329" r:id="rId20"/>
    <p:sldId id="327" r:id="rId21"/>
    <p:sldId id="350" r:id="rId22"/>
    <p:sldId id="351" r:id="rId23"/>
    <p:sldId id="372" r:id="rId24"/>
    <p:sldId id="373" r:id="rId25"/>
    <p:sldId id="374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83" r:id="rId37"/>
    <p:sldId id="384" r:id="rId38"/>
    <p:sldId id="332" r:id="rId3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9E47"/>
    <a:srgbClr val="FFFF66"/>
    <a:srgbClr val="C9A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5362" autoAdjust="0"/>
  </p:normalViewPr>
  <p:slideViewPr>
    <p:cSldViewPr>
      <p:cViewPr>
        <p:scale>
          <a:sx n="60" d="100"/>
          <a:sy n="60" d="100"/>
        </p:scale>
        <p:origin x="-1998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eur\Desktop\ih\Classeur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I:\ihfr\ih\Classeur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eur\Desktop\ih\Classeur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eur\Desktop\ih\Classeur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eur\Desktop\ih\Classeur1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I:\ihfr\ih\Classeur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eur\Desktop\ih\Classeur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eur\Desktop\ih\Classeu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0013667312578537"/>
                  <c:y val="3.38972753027442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Men</a:t>
                    </a:r>
                    <a:r>
                      <a:rPr lang="en-US" dirty="0"/>
                      <a:t>
45</a:t>
                    </a:r>
                    <a:r>
                      <a:rPr lang="en-US" dirty="0" smtClean="0"/>
                      <a:t>% (10)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502741758852231"/>
                  <c:y val="-7.98941899974079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Women</a:t>
                    </a:r>
                    <a:r>
                      <a:rPr lang="en-US" dirty="0"/>
                      <a:t>
55</a:t>
                    </a:r>
                    <a:r>
                      <a:rPr lang="en-US" dirty="0" smtClean="0"/>
                      <a:t>% (12)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Feuil1!$A$59:$B$59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Feuil1!$A$67:$B$67</c:f>
              <c:numCache>
                <c:formatCode>0%</c:formatCode>
                <c:ptCount val="2"/>
                <c:pt idx="0">
                  <c:v>0.45454545454545453</c:v>
                </c:pt>
                <c:pt idx="1">
                  <c:v>0.54545454545454541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2.5487247448696265E-2"/>
                  <c:y val="-0.45767248083546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649288607182201E-2"/>
                  <c:y val="-0.20745194978335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55555555555582E-2"/>
                  <c:y val="-0.33333333333333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Feuil1!$A$48:$A$50</c:f>
              <c:strCache>
                <c:ptCount val="3"/>
                <c:pt idx="0">
                  <c:v>R.D.Congo</c:v>
                </c:pt>
                <c:pt idx="1">
                  <c:v>Union des Comores</c:v>
                </c:pt>
                <c:pt idx="2">
                  <c:v>Guinée</c:v>
                </c:pt>
              </c:strCache>
            </c:strRef>
          </c:cat>
          <c:val>
            <c:numRef>
              <c:f>Feuil1!$B$48:$B$50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118208"/>
        <c:axId val="91128192"/>
        <c:axId val="0"/>
      </c:bar3DChart>
      <c:catAx>
        <c:axId val="91118208"/>
        <c:scaling>
          <c:orientation val="minMax"/>
        </c:scaling>
        <c:delete val="0"/>
        <c:axPos val="b"/>
        <c:majorTickMark val="out"/>
        <c:minorTickMark val="none"/>
        <c:tickLblPos val="nextTo"/>
        <c:crossAx val="91128192"/>
        <c:crosses val="autoZero"/>
        <c:auto val="1"/>
        <c:lblAlgn val="ctr"/>
        <c:lblOffset val="100"/>
        <c:noMultiLvlLbl val="0"/>
      </c:catAx>
      <c:valAx>
        <c:axId val="91128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1118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fr-FR" sz="1000" dirty="0" smtClean="0"/>
              <a:t>Qualification en Météorologie aéronautique &amp; Protection aéronautique</a:t>
            </a:r>
            <a:endParaRPr lang="en-US" sz="1000" dirty="0"/>
          </a:p>
        </c:rich>
      </c:tx>
      <c:layout>
        <c:manualLayout>
          <c:xMode val="edge"/>
          <c:yMode val="edge"/>
          <c:x val="0.10166300966559272"/>
          <c:y val="0.85091111275701881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8407699037624E-2"/>
          <c:y val="5.1284995625546802E-2"/>
          <c:w val="0.84904101069380433"/>
          <c:h val="0.763937253499612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Feuil1!$A$140</c:f>
              <c:strCache>
                <c:ptCount val="1"/>
                <c:pt idx="0">
                  <c:v>ONM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5.2777469170092232E-2"/>
                  <c:y val="-7.244270838593693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Feuil1!$B$140</c:f>
              <c:numCache>
                <c:formatCode>General</c:formatCode>
                <c:ptCount val="1"/>
                <c:pt idx="0">
                  <c:v>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509120"/>
        <c:axId val="91510656"/>
        <c:axId val="0"/>
      </c:bar3DChart>
      <c:catAx>
        <c:axId val="91509120"/>
        <c:scaling>
          <c:orientation val="minMax"/>
        </c:scaling>
        <c:delete val="1"/>
        <c:axPos val="b"/>
        <c:majorTickMark val="out"/>
        <c:minorTickMark val="none"/>
        <c:tickLblPos val="none"/>
        <c:crossAx val="91510656"/>
        <c:crosses val="autoZero"/>
        <c:auto val="1"/>
        <c:lblAlgn val="ctr"/>
        <c:lblOffset val="100"/>
        <c:noMultiLvlLbl val="0"/>
      </c:catAx>
      <c:valAx>
        <c:axId val="91510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1509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295070723264818"/>
          <c:y val="0.79062096548659455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898697079634833E-2"/>
          <c:w val="0.97660267092830255"/>
          <c:h val="0.708078412743413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5.4870463427046393E-2"/>
                  <c:y val="-5.6918554926032122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650688"/>
        <c:axId val="91660672"/>
        <c:axId val="0"/>
      </c:bar3DChart>
      <c:catAx>
        <c:axId val="91650688"/>
        <c:scaling>
          <c:orientation val="minMax"/>
        </c:scaling>
        <c:delete val="1"/>
        <c:axPos val="b"/>
        <c:majorTickMark val="out"/>
        <c:minorTickMark val="none"/>
        <c:tickLblPos val="none"/>
        <c:crossAx val="91660672"/>
        <c:crosses val="autoZero"/>
        <c:auto val="1"/>
        <c:lblAlgn val="ctr"/>
        <c:lblOffset val="100"/>
        <c:noMultiLvlLbl val="0"/>
      </c:catAx>
      <c:valAx>
        <c:axId val="91660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1650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dirty="0" err="1" smtClean="0"/>
              <a:t>Agrométéorologie</a:t>
            </a:r>
            <a:endParaRPr lang="fr-FR" dirty="0"/>
          </a:p>
        </c:rich>
      </c:tx>
      <c:layout>
        <c:manualLayout>
          <c:xMode val="edge"/>
          <c:yMode val="edge"/>
          <c:x val="0.16295070723264818"/>
          <c:y val="0.79062096548659477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898697079634833E-2"/>
          <c:w val="0.97660267092830277"/>
          <c:h val="0.708078412743414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5.4870463427046427E-2"/>
                  <c:y val="-5.6918554926032122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681920"/>
        <c:axId val="91683456"/>
        <c:axId val="0"/>
      </c:bar3DChart>
      <c:catAx>
        <c:axId val="91681920"/>
        <c:scaling>
          <c:orientation val="minMax"/>
        </c:scaling>
        <c:delete val="1"/>
        <c:axPos val="b"/>
        <c:majorTickMark val="out"/>
        <c:minorTickMark val="none"/>
        <c:tickLblPos val="none"/>
        <c:crossAx val="91683456"/>
        <c:crosses val="autoZero"/>
        <c:auto val="1"/>
        <c:lblAlgn val="ctr"/>
        <c:lblOffset val="100"/>
        <c:noMultiLvlLbl val="0"/>
      </c:catAx>
      <c:valAx>
        <c:axId val="91683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1681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dirty="0" smtClean="0"/>
              <a:t>Imagerie satellitaire</a:t>
            </a:r>
            <a:endParaRPr lang="fr-FR" dirty="0"/>
          </a:p>
        </c:rich>
      </c:tx>
      <c:layout>
        <c:manualLayout>
          <c:xMode val="edge"/>
          <c:yMode val="edge"/>
          <c:x val="0.16295070723264818"/>
          <c:y val="0.79062096548659477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898697079634833E-2"/>
          <c:w val="0.97660267092830277"/>
          <c:h val="0.708078412743414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5.4870463427046427E-2"/>
                  <c:y val="-5.6918554926032122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4322048"/>
        <c:axId val="94360704"/>
        <c:axId val="0"/>
      </c:bar3DChart>
      <c:catAx>
        <c:axId val="94322048"/>
        <c:scaling>
          <c:orientation val="minMax"/>
        </c:scaling>
        <c:delete val="1"/>
        <c:axPos val="b"/>
        <c:majorTickMark val="out"/>
        <c:minorTickMark val="none"/>
        <c:tickLblPos val="none"/>
        <c:crossAx val="94360704"/>
        <c:crosses val="autoZero"/>
        <c:auto val="1"/>
        <c:lblAlgn val="ctr"/>
        <c:lblOffset val="100"/>
        <c:noMultiLvlLbl val="0"/>
      </c:catAx>
      <c:valAx>
        <c:axId val="94360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4322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PowerPoint]Feuil1'!$A$144</c:f>
              <c:strCache>
                <c:ptCount val="1"/>
                <c:pt idx="0">
                  <c:v>Instruments météorologique &amp; Maintenance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5.2128666424278103E-2"/>
                  <c:y val="-7.589140656804273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'[Graphique 2 dans Microsoft Office PowerPoint]Feuil1'!$A$144</c:f>
              <c:strCache>
                <c:ptCount val="1"/>
                <c:pt idx="0">
                  <c:v>Instruments météorologique &amp; Maintenance</c:v>
                </c:pt>
              </c:strCache>
            </c:strRef>
          </c:cat>
          <c:val>
            <c:numRef>
              <c:f>'[Graphique 2 dans Microsoft Office PowerPoint]Feuil1'!$B$144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370048"/>
        <c:axId val="94375936"/>
        <c:axId val="0"/>
      </c:bar3DChart>
      <c:catAx>
        <c:axId val="94370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94375936"/>
        <c:crosses val="autoZero"/>
        <c:auto val="1"/>
        <c:lblAlgn val="ctr"/>
        <c:lblOffset val="100"/>
        <c:noMultiLvlLbl val="0"/>
      </c:catAx>
      <c:valAx>
        <c:axId val="94375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4370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dirty="0" smtClean="0"/>
              <a:t>Traitement statistique</a:t>
            </a:r>
            <a:endParaRPr lang="fr-FR" dirty="0"/>
          </a:p>
        </c:rich>
      </c:tx>
      <c:layout>
        <c:manualLayout>
          <c:xMode val="edge"/>
          <c:yMode val="edge"/>
          <c:x val="0.16295070723264818"/>
          <c:y val="0.79062096548659477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898697079634833E-2"/>
          <c:w val="0.97660267092830277"/>
          <c:h val="0.708078412743414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5.4870463427046427E-2"/>
                  <c:y val="-5.6918554926032122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smtClean="0"/>
                      <a:t>14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788416"/>
        <c:axId val="89789952"/>
        <c:axId val="0"/>
      </c:bar3DChart>
      <c:catAx>
        <c:axId val="89788416"/>
        <c:scaling>
          <c:orientation val="minMax"/>
        </c:scaling>
        <c:delete val="1"/>
        <c:axPos val="b"/>
        <c:majorTickMark val="out"/>
        <c:minorTickMark val="none"/>
        <c:tickLblPos val="none"/>
        <c:crossAx val="89789952"/>
        <c:crosses val="autoZero"/>
        <c:auto val="1"/>
        <c:lblAlgn val="ctr"/>
        <c:lblOffset val="100"/>
        <c:noMultiLvlLbl val="0"/>
      </c:catAx>
      <c:valAx>
        <c:axId val="89789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9788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dirty="0" smtClean="0"/>
              <a:t>Prévision saisonnière</a:t>
            </a:r>
            <a:endParaRPr lang="fr-FR" dirty="0"/>
          </a:p>
        </c:rich>
      </c:tx>
      <c:layout>
        <c:manualLayout>
          <c:xMode val="edge"/>
          <c:yMode val="edge"/>
          <c:x val="0.25791863582109131"/>
          <c:y val="0.78510938020775456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898697079634833E-2"/>
          <c:w val="0.976602670928303"/>
          <c:h val="0.708078412743414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4.5825748705984083E-2"/>
                  <c:y val="-6.620097766914787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smtClean="0"/>
                      <a:t>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0974464"/>
        <c:axId val="91549696"/>
        <c:axId val="0"/>
      </c:bar3DChart>
      <c:catAx>
        <c:axId val="90974464"/>
        <c:scaling>
          <c:orientation val="minMax"/>
        </c:scaling>
        <c:delete val="1"/>
        <c:axPos val="b"/>
        <c:majorTickMark val="out"/>
        <c:minorTickMark val="none"/>
        <c:tickLblPos val="none"/>
        <c:crossAx val="91549696"/>
        <c:crosses val="autoZero"/>
        <c:auto val="1"/>
        <c:lblAlgn val="ctr"/>
        <c:lblOffset val="100"/>
        <c:noMultiLvlLbl val="0"/>
      </c:catAx>
      <c:valAx>
        <c:axId val="91549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097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dirty="0" smtClean="0"/>
              <a:t>Gestion des réseaux &amp; Hydrologie opérationnelle</a:t>
            </a:r>
            <a:endParaRPr lang="fr-FR" dirty="0"/>
          </a:p>
        </c:rich>
      </c:tx>
      <c:layout>
        <c:manualLayout>
          <c:xMode val="edge"/>
          <c:yMode val="edge"/>
          <c:x val="5.4415606243181106E-2"/>
          <c:y val="0.78510938020775456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898697079634833E-2"/>
          <c:w val="0.976602670928303"/>
          <c:h val="0.708078412743414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5.4870463427046462E-2"/>
                  <c:y val="-5.6918554926032122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850624"/>
        <c:axId val="89852160"/>
        <c:axId val="0"/>
      </c:bar3DChart>
      <c:catAx>
        <c:axId val="89850624"/>
        <c:scaling>
          <c:orientation val="minMax"/>
        </c:scaling>
        <c:delete val="1"/>
        <c:axPos val="b"/>
        <c:majorTickMark val="out"/>
        <c:minorTickMark val="none"/>
        <c:tickLblPos val="none"/>
        <c:crossAx val="89852160"/>
        <c:crosses val="autoZero"/>
        <c:auto val="1"/>
        <c:lblAlgn val="ctr"/>
        <c:lblOffset val="100"/>
        <c:noMultiLvlLbl val="0"/>
      </c:catAx>
      <c:valAx>
        <c:axId val="89852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9850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PowerPoint]Feuil1'!$A$144</c:f>
              <c:strCache>
                <c:ptCount val="1"/>
                <c:pt idx="0">
                  <c:v>Instruments météorologique &amp; Maintenance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5.2128666424278103E-2"/>
                  <c:y val="-7.5891406568042732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dirty="0" smtClean="0"/>
                      <a:t>10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'[Graphique 2 dans Microsoft Office PowerPoint]Feuil1'!$A$144</c:f>
              <c:strCache>
                <c:ptCount val="1"/>
                <c:pt idx="0">
                  <c:v>Instruments météorologique &amp; Maintenance</c:v>
                </c:pt>
              </c:strCache>
            </c:strRef>
          </c:cat>
          <c:val>
            <c:numRef>
              <c:f>'[Graphique 2 dans Microsoft Office PowerPoint]Feuil1'!$B$144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898368"/>
        <c:axId val="89908352"/>
        <c:axId val="0"/>
      </c:bar3DChart>
      <c:catAx>
        <c:axId val="89898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89908352"/>
        <c:crosses val="autoZero"/>
        <c:auto val="1"/>
        <c:lblAlgn val="ctr"/>
        <c:lblOffset val="100"/>
        <c:noMultiLvlLbl val="0"/>
      </c:catAx>
      <c:valAx>
        <c:axId val="89908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9898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1367652839420687"/>
                  <c:y val="2.4492417551797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Men</a:t>
                    </a:r>
                    <a:r>
                      <a:rPr lang="en-US" dirty="0"/>
                      <a:t>
39</a:t>
                    </a:r>
                    <a:r>
                      <a:rPr lang="en-US" dirty="0" smtClean="0"/>
                      <a:t>%(07)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Women</a:t>
                    </a:r>
                    <a:r>
                      <a:rPr lang="en-US" dirty="0"/>
                      <a:t>
61</a:t>
                    </a:r>
                    <a:r>
                      <a:rPr lang="en-US" dirty="0" smtClean="0"/>
                      <a:t>%(11)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Feuil1!$A$69:$B$69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Feuil1!$A$82:$B$82</c:f>
              <c:numCache>
                <c:formatCode>0%</c:formatCode>
                <c:ptCount val="2"/>
                <c:pt idx="0">
                  <c:v>0.38888888888889095</c:v>
                </c:pt>
                <c:pt idx="1">
                  <c:v>0.6111111111111116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dirty="0" err="1" smtClean="0"/>
              <a:t>Agrométéorologie</a:t>
            </a:r>
            <a:endParaRPr lang="fr-FR" dirty="0"/>
          </a:p>
        </c:rich>
      </c:tx>
      <c:layout>
        <c:manualLayout>
          <c:xMode val="edge"/>
          <c:yMode val="edge"/>
          <c:x val="0.25791863582109131"/>
          <c:y val="0.78510938020775456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727682264379861"/>
          <c:w val="0.97660267092830322"/>
          <c:h val="0.587700084100810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5.9392617344511921E-2"/>
                  <c:y val="-3.6473556499200428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smtClean="0"/>
                      <a:t>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929216"/>
        <c:axId val="89930752"/>
        <c:axId val="0"/>
      </c:bar3DChart>
      <c:catAx>
        <c:axId val="89929216"/>
        <c:scaling>
          <c:orientation val="minMax"/>
        </c:scaling>
        <c:delete val="1"/>
        <c:axPos val="b"/>
        <c:majorTickMark val="out"/>
        <c:minorTickMark val="none"/>
        <c:tickLblPos val="none"/>
        <c:crossAx val="89930752"/>
        <c:crosses val="autoZero"/>
        <c:auto val="1"/>
        <c:lblAlgn val="ctr"/>
        <c:lblOffset val="100"/>
        <c:noMultiLvlLbl val="0"/>
      </c:catAx>
      <c:valAx>
        <c:axId val="89930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9929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dirty="0" err="1" smtClean="0"/>
              <a:t>Method</a:t>
            </a:r>
            <a:r>
              <a:rPr lang="fr-FR" baseline="0" dirty="0" smtClean="0"/>
              <a:t> of</a:t>
            </a:r>
            <a:r>
              <a:rPr lang="fr-FR" dirty="0" smtClean="0"/>
              <a:t> </a:t>
            </a:r>
            <a:r>
              <a:rPr lang="fr-FR" sz="1200" b="1" i="0" u="none" strike="noStrike" baseline="0" dirty="0" smtClean="0"/>
              <a:t> </a:t>
            </a:r>
            <a:r>
              <a:rPr lang="fr-FR" sz="1200" b="1" i="0" u="none" strike="noStrike" baseline="0" dirty="0" err="1" smtClean="0"/>
              <a:t>Acquiring</a:t>
            </a:r>
            <a:r>
              <a:rPr lang="fr-FR" dirty="0" smtClean="0"/>
              <a:t> </a:t>
            </a:r>
            <a:r>
              <a:rPr lang="fr-FR" baseline="0" dirty="0" smtClean="0"/>
              <a:t> and</a:t>
            </a:r>
            <a:r>
              <a:rPr lang="fr-FR" dirty="0" smtClean="0"/>
              <a:t> </a:t>
            </a:r>
            <a:r>
              <a:rPr lang="fr-FR" dirty="0" err="1" smtClean="0"/>
              <a:t>transmitting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météorological</a:t>
            </a:r>
            <a:r>
              <a:rPr lang="fr-FR" baseline="0" dirty="0" smtClean="0"/>
              <a:t> data</a:t>
            </a:r>
            <a:endParaRPr lang="fr-FR" dirty="0" smtClean="0"/>
          </a:p>
        </c:rich>
      </c:tx>
      <c:layout>
        <c:manualLayout>
          <c:xMode val="edge"/>
          <c:yMode val="edge"/>
          <c:x val="9.9638588909622586E-2"/>
          <c:y val="0.82500867959115665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898697079634833E-2"/>
          <c:w val="0.97660267092830322"/>
          <c:h val="0.708078412743414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9268097195549841E-2"/>
                  <c:y val="-6.5737140317742498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dirty="0" smtClean="0"/>
                      <a:t>05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4470528"/>
        <c:axId val="94472064"/>
        <c:axId val="0"/>
      </c:bar3DChart>
      <c:catAx>
        <c:axId val="94470528"/>
        <c:scaling>
          <c:orientation val="minMax"/>
        </c:scaling>
        <c:delete val="1"/>
        <c:axPos val="b"/>
        <c:majorTickMark val="out"/>
        <c:minorTickMark val="none"/>
        <c:tickLblPos val="none"/>
        <c:crossAx val="94472064"/>
        <c:crosses val="autoZero"/>
        <c:auto val="1"/>
        <c:lblAlgn val="ctr"/>
        <c:lblOffset val="100"/>
        <c:noMultiLvlLbl val="0"/>
      </c:catAx>
      <c:valAx>
        <c:axId val="94472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4470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Men</a:t>
                    </a:r>
                    <a:r>
                      <a:rPr lang="en-US" dirty="0"/>
                      <a:t>
88</a:t>
                    </a:r>
                    <a:r>
                      <a:rPr lang="en-US" dirty="0" smtClean="0"/>
                      <a:t>%(29)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Women</a:t>
                    </a:r>
                    <a:r>
                      <a:rPr lang="en-US" dirty="0"/>
                      <a:t>
12</a:t>
                    </a:r>
                    <a:r>
                      <a:rPr lang="en-US" dirty="0" smtClean="0"/>
                      <a:t>%(04)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Feuil1!$A$84:$B$84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Feuil1!$A$95:$B$95</c:f>
              <c:numCache>
                <c:formatCode>0%</c:formatCode>
                <c:ptCount val="2"/>
                <c:pt idx="0">
                  <c:v>0.87878787878788023</c:v>
                </c:pt>
                <c:pt idx="1">
                  <c:v>0.12121212121212147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26308329094967"/>
          <c:y val="1.7191096173604738E-2"/>
          <c:w val="0.82173691670905069"/>
          <c:h val="0.782944388349928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'Feuil1'!$B$1</c:f>
              <c:strCache>
                <c:ptCount val="1"/>
                <c:pt idx="0">
                  <c:v>Boursier IHFR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h="0"/>
            </a:sp3d>
          </c:spPr>
          <c:invertIfNegative val="0"/>
          <c:cat>
            <c:strRef>
              <c:f>'Feuil1'!$A$2:$A$13</c:f>
              <c:strCache>
                <c:ptCount val="12"/>
                <c:pt idx="0">
                  <c:v>Niger</c:v>
                </c:pt>
                <c:pt idx="1">
                  <c:v>Mali</c:v>
                </c:pt>
                <c:pt idx="2">
                  <c:v>R.Congo</c:v>
                </c:pt>
                <c:pt idx="3">
                  <c:v>R.D.Congo</c:v>
                </c:pt>
                <c:pt idx="4">
                  <c:v>Tchad</c:v>
                </c:pt>
                <c:pt idx="5">
                  <c:v>Benin</c:v>
                </c:pt>
                <c:pt idx="6">
                  <c:v>Sénégal </c:v>
                </c:pt>
                <c:pt idx="7">
                  <c:v>Cameroun</c:v>
                </c:pt>
                <c:pt idx="8">
                  <c:v>Burkina Faso</c:v>
                </c:pt>
                <c:pt idx="9">
                  <c:v>Côte D'ivoire</c:v>
                </c:pt>
                <c:pt idx="10">
                  <c:v>Guinée</c:v>
                </c:pt>
                <c:pt idx="11">
                  <c:v>Afrique du Centre</c:v>
                </c:pt>
              </c:strCache>
            </c:strRef>
          </c:cat>
          <c:val>
            <c:numRef>
              <c:f>'Feuil1'!$B$2:$B$13</c:f>
              <c:numCache>
                <c:formatCode>General</c:formatCode>
                <c:ptCount val="12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'Feuil1'!$C$1</c:f>
              <c:strCache>
                <c:ptCount val="1"/>
                <c:pt idx="0">
                  <c:v>Boursier OMM</c:v>
                </c:pt>
              </c:strCache>
            </c:strRef>
          </c:tx>
          <c:invertIfNegative val="0"/>
          <c:cat>
            <c:strRef>
              <c:f>'Feuil1'!$A$2:$A$13</c:f>
              <c:strCache>
                <c:ptCount val="12"/>
                <c:pt idx="0">
                  <c:v>Niger</c:v>
                </c:pt>
                <c:pt idx="1">
                  <c:v>Mali</c:v>
                </c:pt>
                <c:pt idx="2">
                  <c:v>R.Congo</c:v>
                </c:pt>
                <c:pt idx="3">
                  <c:v>R.D.Congo</c:v>
                </c:pt>
                <c:pt idx="4">
                  <c:v>Tchad</c:v>
                </c:pt>
                <c:pt idx="5">
                  <c:v>Benin</c:v>
                </c:pt>
                <c:pt idx="6">
                  <c:v>Sénégal </c:v>
                </c:pt>
                <c:pt idx="7">
                  <c:v>Cameroun</c:v>
                </c:pt>
                <c:pt idx="8">
                  <c:v>Burkina Faso</c:v>
                </c:pt>
                <c:pt idx="9">
                  <c:v>Côte D'ivoire</c:v>
                </c:pt>
                <c:pt idx="10">
                  <c:v>Guinée</c:v>
                </c:pt>
                <c:pt idx="11">
                  <c:v>Afrique du Centre</c:v>
                </c:pt>
              </c:strCache>
            </c:strRef>
          </c:cat>
          <c:val>
            <c:numRef>
              <c:f>'Feuil1'!$C$2:$C$13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859776"/>
        <c:axId val="90865664"/>
        <c:axId val="0"/>
      </c:bar3DChart>
      <c:catAx>
        <c:axId val="90859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90865664"/>
        <c:crosses val="autoZero"/>
        <c:auto val="1"/>
        <c:lblAlgn val="ctr"/>
        <c:lblOffset val="100"/>
        <c:noMultiLvlLbl val="0"/>
      </c:catAx>
      <c:valAx>
        <c:axId val="90865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08597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6134713554164"/>
          <c:y val="1.793828463504055E-2"/>
          <c:w val="0.83580189257322202"/>
          <c:h val="0.727299744472836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PowerPoint]Feuil1'!$B$1</c:f>
              <c:strCache>
                <c:ptCount val="1"/>
                <c:pt idx="0">
                  <c:v>Boursier IHFR</c:v>
                </c:pt>
              </c:strCache>
            </c:strRef>
          </c:tx>
          <c:invertIfNegative val="0"/>
          <c:cat>
            <c:strRef>
              <c:f>'[Graphique 2 dans Microsoft Office PowerPoint]Feuil1'!$A$2:$A$16</c:f>
              <c:strCache>
                <c:ptCount val="15"/>
                <c:pt idx="0">
                  <c:v>Niger</c:v>
                </c:pt>
                <c:pt idx="1">
                  <c:v>Mali</c:v>
                </c:pt>
                <c:pt idx="2">
                  <c:v>R.Congo</c:v>
                </c:pt>
                <c:pt idx="3">
                  <c:v>R.D.Congo</c:v>
                </c:pt>
                <c:pt idx="4">
                  <c:v>Tchad</c:v>
                </c:pt>
                <c:pt idx="5">
                  <c:v>Benin</c:v>
                </c:pt>
                <c:pt idx="6">
                  <c:v>Sénégal </c:v>
                </c:pt>
                <c:pt idx="7">
                  <c:v>Cameroun</c:v>
                </c:pt>
                <c:pt idx="8">
                  <c:v>Burkina Faso</c:v>
                </c:pt>
                <c:pt idx="9">
                  <c:v>Côte D'ivoire</c:v>
                </c:pt>
                <c:pt idx="10">
                  <c:v>Mouzambique</c:v>
                </c:pt>
                <c:pt idx="11">
                  <c:v>Sao -Tomé  </c:v>
                </c:pt>
                <c:pt idx="12">
                  <c:v>Mauritanie</c:v>
                </c:pt>
                <c:pt idx="13">
                  <c:v>Union des Comores</c:v>
                </c:pt>
                <c:pt idx="14">
                  <c:v>Ouranda</c:v>
                </c:pt>
              </c:strCache>
            </c:strRef>
          </c:cat>
          <c:val>
            <c:numRef>
              <c:f>'[Graphique 2 dans Microsoft Office PowerPoint]Feuil1'!$B$2:$B$16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'[Graphique 2 dans Microsoft Office PowerPoint]Feuil1'!$C$1</c:f>
              <c:strCache>
                <c:ptCount val="1"/>
                <c:pt idx="0">
                  <c:v>Boursier OMM</c:v>
                </c:pt>
              </c:strCache>
            </c:strRef>
          </c:tx>
          <c:invertIfNegative val="0"/>
          <c:cat>
            <c:strRef>
              <c:f>'[Graphique 2 dans Microsoft Office PowerPoint]Feuil1'!$A$2:$A$16</c:f>
              <c:strCache>
                <c:ptCount val="15"/>
                <c:pt idx="0">
                  <c:v>Niger</c:v>
                </c:pt>
                <c:pt idx="1">
                  <c:v>Mali</c:v>
                </c:pt>
                <c:pt idx="2">
                  <c:v>R.Congo</c:v>
                </c:pt>
                <c:pt idx="3">
                  <c:v>R.D.Congo</c:v>
                </c:pt>
                <c:pt idx="4">
                  <c:v>Tchad</c:v>
                </c:pt>
                <c:pt idx="5">
                  <c:v>Benin</c:v>
                </c:pt>
                <c:pt idx="6">
                  <c:v>Sénégal </c:v>
                </c:pt>
                <c:pt idx="7">
                  <c:v>Cameroun</c:v>
                </c:pt>
                <c:pt idx="8">
                  <c:v>Burkina Faso</c:v>
                </c:pt>
                <c:pt idx="9">
                  <c:v>Côte D'ivoire</c:v>
                </c:pt>
                <c:pt idx="10">
                  <c:v>Mouzambique</c:v>
                </c:pt>
                <c:pt idx="11">
                  <c:v>Sao -Tomé  </c:v>
                </c:pt>
                <c:pt idx="12">
                  <c:v>Mauritanie</c:v>
                </c:pt>
                <c:pt idx="13">
                  <c:v>Union des Comores</c:v>
                </c:pt>
                <c:pt idx="14">
                  <c:v>Ouranda</c:v>
                </c:pt>
              </c:strCache>
            </c:strRef>
          </c:cat>
          <c:val>
            <c:numRef>
              <c:f>'[Graphique 2 dans Microsoft Office PowerPoint]Feuil1'!$C$2:$C$16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223168"/>
        <c:axId val="91224704"/>
        <c:axId val="0"/>
      </c:bar3DChart>
      <c:catAx>
        <c:axId val="91223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91224704"/>
        <c:crosses val="autoZero"/>
        <c:auto val="1"/>
        <c:lblAlgn val="ctr"/>
        <c:lblOffset val="100"/>
        <c:noMultiLvlLbl val="0"/>
      </c:catAx>
      <c:valAx>
        <c:axId val="91224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1223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06308838860776"/>
          <c:y val="1.6307531486400545E-2"/>
          <c:w val="0.85495831551825363"/>
          <c:h val="0.728870403288526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Feuil1!$B$26</c:f>
              <c:strCache>
                <c:ptCount val="1"/>
                <c:pt idx="0">
                  <c:v>Bourse IHFR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h="0"/>
            </a:sp3d>
          </c:spPr>
          <c:invertIfNegative val="0"/>
          <c:cat>
            <c:strRef>
              <c:f>Feuil1!$A$27:$A$45</c:f>
              <c:strCache>
                <c:ptCount val="19"/>
                <c:pt idx="0">
                  <c:v>Niger</c:v>
                </c:pt>
                <c:pt idx="1">
                  <c:v>Mali</c:v>
                </c:pt>
                <c:pt idx="2">
                  <c:v>R.Congo</c:v>
                </c:pt>
                <c:pt idx="3">
                  <c:v>R.D.Congo</c:v>
                </c:pt>
                <c:pt idx="4">
                  <c:v>Togo</c:v>
                </c:pt>
                <c:pt idx="5">
                  <c:v>Tchad</c:v>
                </c:pt>
                <c:pt idx="6">
                  <c:v>Benin</c:v>
                </c:pt>
                <c:pt idx="7">
                  <c:v>Sénégal </c:v>
                </c:pt>
                <c:pt idx="8">
                  <c:v>Cameroun</c:v>
                </c:pt>
                <c:pt idx="9">
                  <c:v>Sao -Tomé  </c:v>
                </c:pt>
                <c:pt idx="10">
                  <c:v>Mouzambique</c:v>
                </c:pt>
                <c:pt idx="11">
                  <c:v>Burkina Faso</c:v>
                </c:pt>
                <c:pt idx="12">
                  <c:v>Côte D'ivoire</c:v>
                </c:pt>
                <c:pt idx="13">
                  <c:v>Mauritanie</c:v>
                </c:pt>
                <c:pt idx="14">
                  <c:v>Union des Comores</c:v>
                </c:pt>
                <c:pt idx="15">
                  <c:v>Guinée</c:v>
                </c:pt>
                <c:pt idx="16">
                  <c:v>Ouranda</c:v>
                </c:pt>
                <c:pt idx="17">
                  <c:v>Afrique du Centre</c:v>
                </c:pt>
                <c:pt idx="18">
                  <c:v>R.Angola</c:v>
                </c:pt>
              </c:strCache>
            </c:strRef>
          </c:cat>
          <c:val>
            <c:numRef>
              <c:f>Feuil1!$B$27:$B$45</c:f>
              <c:numCache>
                <c:formatCode>General</c:formatCode>
                <c:ptCount val="19"/>
                <c:pt idx="0">
                  <c:v>16</c:v>
                </c:pt>
                <c:pt idx="1">
                  <c:v>12</c:v>
                </c:pt>
                <c:pt idx="2">
                  <c:v>13</c:v>
                </c:pt>
                <c:pt idx="3">
                  <c:v>6</c:v>
                </c:pt>
                <c:pt idx="4">
                  <c:v>1</c:v>
                </c:pt>
                <c:pt idx="5">
                  <c:v>10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1</c:v>
                </c:pt>
                <c:pt idx="10">
                  <c:v>2</c:v>
                </c:pt>
                <c:pt idx="11">
                  <c:v>8</c:v>
                </c:pt>
                <c:pt idx="12">
                  <c:v>5</c:v>
                </c:pt>
                <c:pt idx="13">
                  <c:v>0</c:v>
                </c:pt>
                <c:pt idx="14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Feuil1!$C$26</c:f>
              <c:strCache>
                <c:ptCount val="1"/>
                <c:pt idx="0">
                  <c:v>Bourse OMM</c:v>
                </c:pt>
              </c:strCache>
            </c:strRef>
          </c:tx>
          <c:invertIfNegative val="0"/>
          <c:cat>
            <c:strRef>
              <c:f>Feuil1!$A$27:$A$45</c:f>
              <c:strCache>
                <c:ptCount val="19"/>
                <c:pt idx="0">
                  <c:v>Niger</c:v>
                </c:pt>
                <c:pt idx="1">
                  <c:v>Mali</c:v>
                </c:pt>
                <c:pt idx="2">
                  <c:v>R.Congo</c:v>
                </c:pt>
                <c:pt idx="3">
                  <c:v>R.D.Congo</c:v>
                </c:pt>
                <c:pt idx="4">
                  <c:v>Togo</c:v>
                </c:pt>
                <c:pt idx="5">
                  <c:v>Tchad</c:v>
                </c:pt>
                <c:pt idx="6">
                  <c:v>Benin</c:v>
                </c:pt>
                <c:pt idx="7">
                  <c:v>Sénégal </c:v>
                </c:pt>
                <c:pt idx="8">
                  <c:v>Cameroun</c:v>
                </c:pt>
                <c:pt idx="9">
                  <c:v>Sao -Tomé  </c:v>
                </c:pt>
                <c:pt idx="10">
                  <c:v>Mouzambique</c:v>
                </c:pt>
                <c:pt idx="11">
                  <c:v>Burkina Faso</c:v>
                </c:pt>
                <c:pt idx="12">
                  <c:v>Côte D'ivoire</c:v>
                </c:pt>
                <c:pt idx="13">
                  <c:v>Mauritanie</c:v>
                </c:pt>
                <c:pt idx="14">
                  <c:v>Union des Comores</c:v>
                </c:pt>
                <c:pt idx="15">
                  <c:v>Guinée</c:v>
                </c:pt>
                <c:pt idx="16">
                  <c:v>Ouranda</c:v>
                </c:pt>
                <c:pt idx="17">
                  <c:v>Afrique du Centre</c:v>
                </c:pt>
                <c:pt idx="18">
                  <c:v>R.Angola</c:v>
                </c:pt>
              </c:strCache>
            </c:strRef>
          </c:cat>
          <c:val>
            <c:numRef>
              <c:f>Feuil1!$C$27:$C$45</c:f>
              <c:numCache>
                <c:formatCode>General</c:formatCode>
                <c:ptCount val="19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902528"/>
        <c:axId val="90904064"/>
        <c:axId val="0"/>
      </c:bar3DChart>
      <c:catAx>
        <c:axId val="90902528"/>
        <c:scaling>
          <c:orientation val="minMax"/>
        </c:scaling>
        <c:delete val="0"/>
        <c:axPos val="b"/>
        <c:majorTickMark val="none"/>
        <c:minorTickMark val="none"/>
        <c:tickLblPos val="nextTo"/>
        <c:crossAx val="90904064"/>
        <c:crosses val="autoZero"/>
        <c:auto val="1"/>
        <c:lblAlgn val="ctr"/>
        <c:lblOffset val="100"/>
        <c:noMultiLvlLbl val="0"/>
      </c:catAx>
      <c:valAx>
        <c:axId val="9090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09025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9316234612320602E-2"/>
                  <c:y val="-0.25012372362666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684705124800674E-2"/>
                  <c:y val="-0.43931987354940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Feuil1!$B$100:$B$101</c:f>
              <c:strCache>
                <c:ptCount val="2"/>
                <c:pt idx="0">
                  <c:v>Ingenieur d'Etat</c:v>
                </c:pt>
                <c:pt idx="1">
                  <c:v>Technicien superieur</c:v>
                </c:pt>
              </c:strCache>
            </c:strRef>
          </c:cat>
          <c:val>
            <c:numRef>
              <c:f>Feuil1!$C$100:$C$101</c:f>
              <c:numCache>
                <c:formatCode>General</c:formatCode>
                <c:ptCount val="2"/>
                <c:pt idx="0">
                  <c:v>78</c:v>
                </c:pt>
                <c:pt idx="1">
                  <c:v>165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0954752"/>
        <c:axId val="91169536"/>
        <c:axId val="0"/>
      </c:bar3DChart>
      <c:catAx>
        <c:axId val="90954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1169536"/>
        <c:crosses val="autoZero"/>
        <c:auto val="1"/>
        <c:lblAlgn val="ctr"/>
        <c:lblOffset val="100"/>
        <c:noMultiLvlLbl val="0"/>
      </c:catAx>
      <c:valAx>
        <c:axId val="91169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0954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u="none"/>
            </a:pPr>
            <a:r>
              <a:rPr lang="fr-FR" sz="1600" b="1" i="0" u="none" strike="noStrike" baseline="0" dirty="0" smtClean="0"/>
              <a:t>Ingénieurs  d’Etat en Météorologie </a:t>
            </a:r>
            <a:endParaRPr lang="fr-FR" sz="1600" u="none" dirty="0"/>
          </a:p>
        </c:rich>
      </c:tx>
      <c:layout>
        <c:manualLayout>
          <c:xMode val="edge"/>
          <c:yMode val="edge"/>
          <c:x val="0.10112351193243323"/>
          <c:y val="0.82902951506660005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16359910595088E-2"/>
          <c:y val="3.175976174928518E-2"/>
          <c:w val="0.92170421623792764"/>
          <c:h val="0.7971441454863595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Feuil2!$B$4:$C$4</c:f>
              <c:strCache>
                <c:ptCount val="2"/>
                <c:pt idx="0">
                  <c:v>Filles </c:v>
                </c:pt>
                <c:pt idx="1">
                  <c:v>Garçons</c:v>
                </c:pt>
              </c:strCache>
            </c:strRef>
          </c:cat>
          <c:val>
            <c:numRef>
              <c:f>Feuil2!$B$12:$C$12</c:f>
              <c:numCache>
                <c:formatCode>0.00%</c:formatCode>
                <c:ptCount val="2"/>
                <c:pt idx="0">
                  <c:v>0.18292682926829271</c:v>
                </c:pt>
                <c:pt idx="1">
                  <c:v>0.84536082474226637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78424600857602955"/>
          <c:y val="0.29003719893744551"/>
          <c:w val="0.18425795588514263"/>
          <c:h val="0.25706137903926335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u="none" strike="noStrike" baseline="0" dirty="0" smtClean="0"/>
              <a:t>Techniciens supérieur</a:t>
            </a:r>
            <a:endParaRPr lang="fr-FR" sz="1600" u="none" dirty="0"/>
          </a:p>
        </c:rich>
      </c:tx>
      <c:layout>
        <c:manualLayout>
          <c:xMode val="edge"/>
          <c:yMode val="edge"/>
          <c:x val="0.28709709210863965"/>
          <c:y val="0.82902951506660005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16359910595088E-2"/>
          <c:y val="3.175976174928518E-2"/>
          <c:w val="0.92170421623792764"/>
          <c:h val="0.7971441454863595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smtClean="0"/>
                      <a:t>1</a:t>
                    </a:r>
                    <a:r>
                      <a:rPr lang="en-US" sz="1600" smtClean="0"/>
                      <a:t>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smtClean="0"/>
                      <a:t>8</a:t>
                    </a:r>
                    <a:r>
                      <a:rPr lang="en-US" sz="160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Feuil2!$B$4:$C$4</c:f>
              <c:strCache>
                <c:ptCount val="2"/>
                <c:pt idx="0">
                  <c:v>Filles </c:v>
                </c:pt>
                <c:pt idx="1">
                  <c:v>Garçons</c:v>
                </c:pt>
              </c:strCache>
            </c:strRef>
          </c:cat>
          <c:val>
            <c:numRef>
              <c:f>Feuil2!$B$12:$C$12</c:f>
              <c:numCache>
                <c:formatCode>0.00%</c:formatCode>
                <c:ptCount val="2"/>
                <c:pt idx="0">
                  <c:v>0.18292682926829271</c:v>
                </c:pt>
                <c:pt idx="1">
                  <c:v>0.84536082474226637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78424600857602955"/>
          <c:y val="0.29003719893744562"/>
          <c:w val="0.18425795588514274"/>
          <c:h val="0.25706137903926346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E39AB-443E-4A25-8B6C-E3B1EA81FB3A}" type="doc">
      <dgm:prSet loTypeId="urn:microsoft.com/office/officeart/2005/8/layout/arrow2" loCatId="process" qsTypeId="urn:microsoft.com/office/officeart/2005/8/quickstyle/3d2#1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1236F1B-F309-4941-809C-68C97C7D678B}">
      <dgm:prSet phldrT="[Texte]" custT="1"/>
      <dgm:spPr/>
      <dgm:t>
        <a:bodyPr/>
        <a:lstStyle/>
        <a:p>
          <a:pPr algn="l"/>
          <a:r>
            <a:rPr lang="fr-FR" sz="1400" b="1" u="sng" dirty="0" smtClean="0">
              <a:latin typeface="Arial" pitchFamily="34" charset="0"/>
              <a:cs typeface="Arial" pitchFamily="34" charset="0"/>
            </a:rPr>
            <a:t>1970</a:t>
          </a:r>
          <a:endParaRPr lang="fr-FR" sz="1400" b="0" dirty="0" smtClean="0">
            <a:latin typeface="Arial" pitchFamily="34" charset="0"/>
            <a:cs typeface="Arial" pitchFamily="34" charset="0"/>
          </a:endParaRPr>
        </a:p>
        <a:p>
          <a:r>
            <a:rPr lang="en-US" sz="1400" dirty="0" smtClean="0"/>
            <a:t>Creation to train meteorological personnel of different levels and to ensure specialization and qualification in meteorology.</a:t>
          </a:r>
          <a:endParaRPr lang="fr-FR" sz="1400" b="0" dirty="0" smtClean="0">
            <a:latin typeface="Arial" pitchFamily="34" charset="0"/>
            <a:cs typeface="Arial" pitchFamily="34" charset="0"/>
          </a:endParaRPr>
        </a:p>
        <a:p>
          <a:pPr algn="l"/>
          <a:endParaRPr lang="fr-FR" sz="1400" b="0" dirty="0">
            <a:latin typeface="Arial" pitchFamily="34" charset="0"/>
            <a:cs typeface="Arial" pitchFamily="34" charset="0"/>
          </a:endParaRPr>
        </a:p>
      </dgm:t>
    </dgm:pt>
    <dgm:pt modelId="{133636A2-E47B-4168-9CE4-AA7DA63F2E9B}" type="parTrans" cxnId="{1CC9CC11-3D82-4646-9DD4-68559455D499}">
      <dgm:prSet/>
      <dgm:spPr/>
      <dgm:t>
        <a:bodyPr/>
        <a:lstStyle/>
        <a:p>
          <a:pPr algn="l"/>
          <a:endParaRPr lang="fr-FR" sz="14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E8ABD05-8B3D-4BEA-A268-816FE8C2204B}" type="sibTrans" cxnId="{1CC9CC11-3D82-4646-9DD4-68559455D499}">
      <dgm:prSet/>
      <dgm:spPr/>
      <dgm:t>
        <a:bodyPr/>
        <a:lstStyle/>
        <a:p>
          <a:pPr algn="l"/>
          <a:endParaRPr lang="fr-FR" sz="14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B7286EA-C1AE-4995-B0F7-6C23A5BB012F}">
      <dgm:prSet phldrT="[Texte]" custT="1"/>
      <dgm:spPr/>
      <dgm:t>
        <a:bodyPr/>
        <a:lstStyle/>
        <a:p>
          <a:pPr algn="l"/>
          <a:r>
            <a:rPr lang="fr-FR" sz="1400" b="1" u="sng" dirty="0" smtClean="0">
              <a:latin typeface="Arial" pitchFamily="34" charset="0"/>
              <a:cs typeface="Arial" pitchFamily="34" charset="0"/>
            </a:rPr>
            <a:t>1973</a:t>
          </a:r>
        </a:p>
        <a:p>
          <a:r>
            <a:rPr lang="en-US" sz="1400" dirty="0" smtClean="0"/>
            <a:t>Approved as a Regional Meteorological Training Center of the World Meteorological Organization (WMO) and as such, it is responsible for training meteorologists in African countries.</a:t>
          </a:r>
          <a:endParaRPr lang="fr-FR" sz="1400" b="0" dirty="0" smtClean="0">
            <a:latin typeface="Arial" pitchFamily="34" charset="0"/>
            <a:cs typeface="Arial" pitchFamily="34" charset="0"/>
          </a:endParaRPr>
        </a:p>
        <a:p>
          <a:pPr algn="l"/>
          <a:endParaRPr lang="fr-FR" sz="1400" b="0" dirty="0">
            <a:latin typeface="Arial" pitchFamily="34" charset="0"/>
            <a:cs typeface="Arial" pitchFamily="34" charset="0"/>
          </a:endParaRPr>
        </a:p>
      </dgm:t>
    </dgm:pt>
    <dgm:pt modelId="{34152DCC-6C1D-4C0C-8804-50AE59823277}" type="parTrans" cxnId="{1FBAF4F7-7264-4050-96C4-E4ED2CF7EFF2}">
      <dgm:prSet/>
      <dgm:spPr/>
      <dgm:t>
        <a:bodyPr/>
        <a:lstStyle/>
        <a:p>
          <a:pPr algn="l"/>
          <a:endParaRPr lang="fr-FR" sz="14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6B505DA-BA9E-41E6-840C-7C88FE5A542C}" type="sibTrans" cxnId="{1FBAF4F7-7264-4050-96C4-E4ED2CF7EFF2}">
      <dgm:prSet/>
      <dgm:spPr/>
      <dgm:t>
        <a:bodyPr/>
        <a:lstStyle/>
        <a:p>
          <a:pPr algn="l"/>
          <a:endParaRPr lang="fr-FR" sz="14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BB8612A-8274-4EF3-8841-64462BACFECE}">
      <dgm:prSet custT="1"/>
      <dgm:spPr/>
      <dgm:t>
        <a:bodyPr/>
        <a:lstStyle/>
        <a:p>
          <a:pPr algn="l"/>
          <a:r>
            <a:rPr lang="fr-FR" sz="1400" b="1" u="sng" dirty="0" smtClean="0">
              <a:latin typeface="Arial" pitchFamily="34" charset="0"/>
              <a:cs typeface="Arial" pitchFamily="34" charset="0"/>
            </a:rPr>
            <a:t>1989</a:t>
          </a:r>
        </a:p>
        <a:p>
          <a:pPr algn="l"/>
          <a:r>
            <a:rPr lang="en-US" sz="1400" dirty="0" smtClean="0"/>
            <a:t>Erected in National Institute of Higher Education, under administrative supervision of the Ministry of Transport and under the supervision of the Ministry of Higher Education.</a:t>
          </a:r>
          <a:endParaRPr lang="fr-FR" sz="1400" b="1" u="sng" dirty="0" smtClean="0">
            <a:latin typeface="Arial" pitchFamily="34" charset="0"/>
            <a:cs typeface="Arial" pitchFamily="34" charset="0"/>
          </a:endParaRPr>
        </a:p>
      </dgm:t>
    </dgm:pt>
    <dgm:pt modelId="{080E452C-E610-4772-A295-89A2EC22293B}" type="parTrans" cxnId="{00B89691-B1E4-4ECA-BC34-022EA810653B}">
      <dgm:prSet/>
      <dgm:spPr/>
      <dgm:t>
        <a:bodyPr/>
        <a:lstStyle/>
        <a:p>
          <a:pPr algn="l"/>
          <a:endParaRPr lang="fr-FR" sz="14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3E49F64-594B-40CD-A99D-DCF6179C7C6C}" type="sibTrans" cxnId="{00B89691-B1E4-4ECA-BC34-022EA810653B}">
      <dgm:prSet/>
      <dgm:spPr/>
      <dgm:t>
        <a:bodyPr/>
        <a:lstStyle/>
        <a:p>
          <a:pPr algn="l"/>
          <a:endParaRPr lang="fr-FR" sz="14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14D11BE-645A-437A-AD51-5B633182F0B3}" type="pres">
      <dgm:prSet presAssocID="{0F8E39AB-443E-4A25-8B6C-E3B1EA81FB3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7F2BA4-B753-4961-9884-3693030B9478}" type="pres">
      <dgm:prSet presAssocID="{0F8E39AB-443E-4A25-8B6C-E3B1EA81FB3A}" presName="arrow" presStyleLbl="bgShp" presStyleIdx="0" presStyleCnt="1" custScaleY="92124" custLinFactNeighborX="-58" custLinFactNeighborY="-7018"/>
      <dgm:spPr/>
      <dgm:t>
        <a:bodyPr/>
        <a:lstStyle/>
        <a:p>
          <a:endParaRPr lang="fr-FR"/>
        </a:p>
      </dgm:t>
    </dgm:pt>
    <dgm:pt modelId="{7F0A4868-3E27-4CE3-8667-5A0C80806470}" type="pres">
      <dgm:prSet presAssocID="{0F8E39AB-443E-4A25-8B6C-E3B1EA81FB3A}" presName="arrowDiagram3" presStyleCnt="0"/>
      <dgm:spPr/>
    </dgm:pt>
    <dgm:pt modelId="{BC1F6632-F064-4ADA-83A0-D1A57EB983AE}" type="pres">
      <dgm:prSet presAssocID="{91236F1B-F309-4941-809C-68C97C7D678B}" presName="bullet3a" presStyleLbl="node1" presStyleIdx="0" presStyleCnt="3" custScaleX="198963" custScaleY="223046" custLinFactX="23911" custLinFactY="-100000" custLinFactNeighborX="100000" custLinFactNeighborY="-192513"/>
      <dgm:spPr/>
    </dgm:pt>
    <dgm:pt modelId="{7288A4E1-D765-4F9D-ABED-DBE5F35C1695}" type="pres">
      <dgm:prSet presAssocID="{91236F1B-F309-4941-809C-68C97C7D678B}" presName="textBox3a" presStyleLbl="revTx" presStyleIdx="0" presStyleCnt="3" custLinFactNeighborX="2726" custLinFactNeighborY="-203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F4BD87-9AD9-43D6-B351-4FBF6ACF5D24}" type="pres">
      <dgm:prSet presAssocID="{EB7286EA-C1AE-4995-B0F7-6C23A5BB012F}" presName="bullet3b" presStyleLbl="node1" presStyleIdx="1" presStyleCnt="3" custScaleX="141519" custScaleY="139015" custLinFactX="29188" custLinFactY="-26292" custLinFactNeighborX="100000" custLinFactNeighborY="-100000"/>
      <dgm:spPr/>
    </dgm:pt>
    <dgm:pt modelId="{7496E23E-1B18-477B-842E-6B9ECEB735E9}" type="pres">
      <dgm:prSet presAssocID="{EB7286EA-C1AE-4995-B0F7-6C23A5BB012F}" presName="textBox3b" presStyleLbl="revTx" presStyleIdx="1" presStyleCnt="3" custLinFactNeighborX="8345" custLinFactNeighborY="8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410CCA-54A5-4D78-A6CE-954F691A9E74}" type="pres">
      <dgm:prSet presAssocID="{8BB8612A-8274-4EF3-8841-64462BACFECE}" presName="bullet3c" presStyleLbl="node1" presStyleIdx="2" presStyleCnt="3" custScaleX="140168" custScaleY="130020" custLinFactX="82724" custLinFactNeighborX="100000" custLinFactNeighborY="-85402"/>
      <dgm:spPr/>
    </dgm:pt>
    <dgm:pt modelId="{B0AE1164-EDF2-4753-BFA0-8803E1842B4D}" type="pres">
      <dgm:prSet presAssocID="{8BB8612A-8274-4EF3-8841-64462BACFECE}" presName="textBox3c" presStyleLbl="revTx" presStyleIdx="2" presStyleCnt="3" custLinFactNeighborX="26086" custLinFactNeighborY="50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CC9CC11-3D82-4646-9DD4-68559455D499}" srcId="{0F8E39AB-443E-4A25-8B6C-E3B1EA81FB3A}" destId="{91236F1B-F309-4941-809C-68C97C7D678B}" srcOrd="0" destOrd="0" parTransId="{133636A2-E47B-4168-9CE4-AA7DA63F2E9B}" sibTransId="{7E8ABD05-8B3D-4BEA-A268-816FE8C2204B}"/>
    <dgm:cxn modelId="{EA40A265-C2FD-4395-9DD2-1DE5891A412E}" type="presOf" srcId="{91236F1B-F309-4941-809C-68C97C7D678B}" destId="{7288A4E1-D765-4F9D-ABED-DBE5F35C1695}" srcOrd="0" destOrd="0" presId="urn:microsoft.com/office/officeart/2005/8/layout/arrow2"/>
    <dgm:cxn modelId="{1FBAF4F7-7264-4050-96C4-E4ED2CF7EFF2}" srcId="{0F8E39AB-443E-4A25-8B6C-E3B1EA81FB3A}" destId="{EB7286EA-C1AE-4995-B0F7-6C23A5BB012F}" srcOrd="1" destOrd="0" parTransId="{34152DCC-6C1D-4C0C-8804-50AE59823277}" sibTransId="{36B505DA-BA9E-41E6-840C-7C88FE5A542C}"/>
    <dgm:cxn modelId="{493173D8-64DA-460C-B515-7096C494F441}" type="presOf" srcId="{0F8E39AB-443E-4A25-8B6C-E3B1EA81FB3A}" destId="{814D11BE-645A-437A-AD51-5B633182F0B3}" srcOrd="0" destOrd="0" presId="urn:microsoft.com/office/officeart/2005/8/layout/arrow2"/>
    <dgm:cxn modelId="{9DDF7832-88B0-4810-8745-999A95C51A8F}" type="presOf" srcId="{EB7286EA-C1AE-4995-B0F7-6C23A5BB012F}" destId="{7496E23E-1B18-477B-842E-6B9ECEB735E9}" srcOrd="0" destOrd="0" presId="urn:microsoft.com/office/officeart/2005/8/layout/arrow2"/>
    <dgm:cxn modelId="{00B89691-B1E4-4ECA-BC34-022EA810653B}" srcId="{0F8E39AB-443E-4A25-8B6C-E3B1EA81FB3A}" destId="{8BB8612A-8274-4EF3-8841-64462BACFECE}" srcOrd="2" destOrd="0" parTransId="{080E452C-E610-4772-A295-89A2EC22293B}" sibTransId="{83E49F64-594B-40CD-A99D-DCF6179C7C6C}"/>
    <dgm:cxn modelId="{3D679ED5-2986-4F00-A28C-DC1C3AD3C5BF}" type="presOf" srcId="{8BB8612A-8274-4EF3-8841-64462BACFECE}" destId="{B0AE1164-EDF2-4753-BFA0-8803E1842B4D}" srcOrd="0" destOrd="0" presId="urn:microsoft.com/office/officeart/2005/8/layout/arrow2"/>
    <dgm:cxn modelId="{06AD9AFA-078F-4081-86F4-181B54C26136}" type="presParOf" srcId="{814D11BE-645A-437A-AD51-5B633182F0B3}" destId="{127F2BA4-B753-4961-9884-3693030B9478}" srcOrd="0" destOrd="0" presId="urn:microsoft.com/office/officeart/2005/8/layout/arrow2"/>
    <dgm:cxn modelId="{B5F8872F-DA07-4574-8841-6481F6238591}" type="presParOf" srcId="{814D11BE-645A-437A-AD51-5B633182F0B3}" destId="{7F0A4868-3E27-4CE3-8667-5A0C80806470}" srcOrd="1" destOrd="0" presId="urn:microsoft.com/office/officeart/2005/8/layout/arrow2"/>
    <dgm:cxn modelId="{02D42833-E352-4143-8491-707659289681}" type="presParOf" srcId="{7F0A4868-3E27-4CE3-8667-5A0C80806470}" destId="{BC1F6632-F064-4ADA-83A0-D1A57EB983AE}" srcOrd="0" destOrd="0" presId="urn:microsoft.com/office/officeart/2005/8/layout/arrow2"/>
    <dgm:cxn modelId="{ADA40B30-B5F1-45FB-8EF2-AB4F4AF710D7}" type="presParOf" srcId="{7F0A4868-3E27-4CE3-8667-5A0C80806470}" destId="{7288A4E1-D765-4F9D-ABED-DBE5F35C1695}" srcOrd="1" destOrd="0" presId="urn:microsoft.com/office/officeart/2005/8/layout/arrow2"/>
    <dgm:cxn modelId="{76A15D85-B4D0-40C4-B723-A2A0CAFCB91F}" type="presParOf" srcId="{7F0A4868-3E27-4CE3-8667-5A0C80806470}" destId="{C4F4BD87-9AD9-43D6-B351-4FBF6ACF5D24}" srcOrd="2" destOrd="0" presId="urn:microsoft.com/office/officeart/2005/8/layout/arrow2"/>
    <dgm:cxn modelId="{ABBA1E5B-5A95-4F91-B5C4-3ED2A496C436}" type="presParOf" srcId="{7F0A4868-3E27-4CE3-8667-5A0C80806470}" destId="{7496E23E-1B18-477B-842E-6B9ECEB735E9}" srcOrd="3" destOrd="0" presId="urn:microsoft.com/office/officeart/2005/8/layout/arrow2"/>
    <dgm:cxn modelId="{AA3932FC-9EAD-43A8-952D-D88CC4C9D742}" type="presParOf" srcId="{7F0A4868-3E27-4CE3-8667-5A0C80806470}" destId="{76410CCA-54A5-4D78-A6CE-954F691A9E74}" srcOrd="4" destOrd="0" presId="urn:microsoft.com/office/officeart/2005/8/layout/arrow2"/>
    <dgm:cxn modelId="{B4506199-97A1-4F6C-9E05-0731ADE183EB}" type="presParOf" srcId="{7F0A4868-3E27-4CE3-8667-5A0C80806470}" destId="{B0AE1164-EDF2-4753-BFA0-8803E1842B4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A8FE6-B053-48DC-8944-A9F98C27CA3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150D87B-C785-49C1-B4CF-680472DEED72}">
      <dgm:prSet phldrT="[Texte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Under the administrative supervision of the Ministry of Public Works and Transport</a:t>
          </a:r>
          <a:endParaRPr lang="fr-FR" b="1" dirty="0" smtClean="0"/>
        </a:p>
        <a:p>
          <a:endParaRPr lang="fr-FR" b="1" dirty="0"/>
        </a:p>
      </dgm:t>
    </dgm:pt>
    <dgm:pt modelId="{B906BF20-FDED-40AD-9BC3-602E7ECB2246}" type="parTrans" cxnId="{A19DF1B8-5FDD-42CA-BE3B-5FAAF68F16EE}">
      <dgm:prSet/>
      <dgm:spPr/>
      <dgm:t>
        <a:bodyPr/>
        <a:lstStyle/>
        <a:p>
          <a:endParaRPr lang="fr-FR"/>
        </a:p>
      </dgm:t>
    </dgm:pt>
    <dgm:pt modelId="{3E2CA7CE-A764-4C78-B6DA-0261245B7495}" type="sibTrans" cxnId="{A19DF1B8-5FDD-42CA-BE3B-5FAAF68F16EE}">
      <dgm:prSet/>
      <dgm:spPr/>
      <dgm:t>
        <a:bodyPr/>
        <a:lstStyle/>
        <a:p>
          <a:endParaRPr lang="fr-FR"/>
        </a:p>
      </dgm:t>
    </dgm:pt>
    <dgm:pt modelId="{E3372F3D-B857-4E4E-A56F-56F3188CAD57}">
      <dgm:prSet phldrT="[Texte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Under the pedagogical supervision of the Ministry of Higher Education and Scientific Research</a:t>
          </a:r>
          <a:endParaRPr lang="fr-FR" b="1" dirty="0" smtClean="0"/>
        </a:p>
        <a:p>
          <a:endParaRPr lang="fr-FR" b="1" dirty="0"/>
        </a:p>
      </dgm:t>
    </dgm:pt>
    <dgm:pt modelId="{754455C3-B837-4A5B-BE4F-738718A4954F}" type="parTrans" cxnId="{61BD1279-C5B7-437C-8AA3-A1384D1E6EC5}">
      <dgm:prSet/>
      <dgm:spPr/>
      <dgm:t>
        <a:bodyPr/>
        <a:lstStyle/>
        <a:p>
          <a:endParaRPr lang="fr-FR"/>
        </a:p>
      </dgm:t>
    </dgm:pt>
    <dgm:pt modelId="{D100F14C-F317-42F7-BD13-B9A546330B8D}" type="sibTrans" cxnId="{61BD1279-C5B7-437C-8AA3-A1384D1E6EC5}">
      <dgm:prSet/>
      <dgm:spPr/>
      <dgm:t>
        <a:bodyPr/>
        <a:lstStyle/>
        <a:p>
          <a:endParaRPr lang="fr-FR"/>
        </a:p>
      </dgm:t>
    </dgm:pt>
    <dgm:pt modelId="{1C96A0A1-B0B0-4401-B4DA-A72DDCC04338}">
      <dgm:prSet phldrT="[Texte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/>
            <a:t>C</a:t>
          </a:r>
          <a:r>
            <a:rPr lang="en-US" b="1" dirty="0" smtClean="0"/>
            <a:t>Regional Centre for Professional Training in Meteorology (CRFPM) of the World Meteorological Organization (WMO)</a:t>
          </a:r>
          <a:endParaRPr lang="fr-FR" b="1" dirty="0"/>
        </a:p>
      </dgm:t>
    </dgm:pt>
    <dgm:pt modelId="{24BFEDE6-3DD4-4BA2-B13B-B9DC3F53999B}" type="parTrans" cxnId="{9D6B9C6B-402F-45D8-80AC-9C856A592F8A}">
      <dgm:prSet/>
      <dgm:spPr/>
      <dgm:t>
        <a:bodyPr/>
        <a:lstStyle/>
        <a:p>
          <a:endParaRPr lang="fr-FR"/>
        </a:p>
      </dgm:t>
    </dgm:pt>
    <dgm:pt modelId="{7BB00413-BF0B-4B9C-8144-7007496F7D58}" type="sibTrans" cxnId="{9D6B9C6B-402F-45D8-80AC-9C856A592F8A}">
      <dgm:prSet/>
      <dgm:spPr/>
      <dgm:t>
        <a:bodyPr/>
        <a:lstStyle/>
        <a:p>
          <a:endParaRPr lang="fr-FR"/>
        </a:p>
      </dgm:t>
    </dgm:pt>
    <dgm:pt modelId="{A55DDC7A-10D3-40C9-899A-95F8EF546BED}" type="pres">
      <dgm:prSet presAssocID="{7DEA8FE6-B053-48DC-8944-A9F98C27CA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A648B8-4AA7-464E-B311-293C4C052DCC}" type="pres">
      <dgm:prSet presAssocID="{E150D87B-C785-49C1-B4CF-680472DEED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1A654D-9A2F-4F09-8C70-1A0C66F0349E}" type="pres">
      <dgm:prSet presAssocID="{3E2CA7CE-A764-4C78-B6DA-0261245B7495}" presName="sibTrans" presStyleCnt="0"/>
      <dgm:spPr/>
    </dgm:pt>
    <dgm:pt modelId="{E5C396EF-9545-46AB-8AE4-8B80DE6583A3}" type="pres">
      <dgm:prSet presAssocID="{E3372F3D-B857-4E4E-A56F-56F3188CAD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E03AEC-530F-4C44-9FEE-D9241E57CF17}" type="pres">
      <dgm:prSet presAssocID="{D100F14C-F317-42F7-BD13-B9A546330B8D}" presName="sibTrans" presStyleCnt="0"/>
      <dgm:spPr/>
    </dgm:pt>
    <dgm:pt modelId="{E1950C1A-527B-4200-8790-C43C1679C983}" type="pres">
      <dgm:prSet presAssocID="{1C96A0A1-B0B0-4401-B4DA-A72DDCC043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19DF1B8-5FDD-42CA-BE3B-5FAAF68F16EE}" srcId="{7DEA8FE6-B053-48DC-8944-A9F98C27CA30}" destId="{E150D87B-C785-49C1-B4CF-680472DEED72}" srcOrd="0" destOrd="0" parTransId="{B906BF20-FDED-40AD-9BC3-602E7ECB2246}" sibTransId="{3E2CA7CE-A764-4C78-B6DA-0261245B7495}"/>
    <dgm:cxn modelId="{0F3FB5E1-1122-4A8B-BBBD-76838E7C9202}" type="presOf" srcId="{1C96A0A1-B0B0-4401-B4DA-A72DDCC04338}" destId="{E1950C1A-527B-4200-8790-C43C1679C983}" srcOrd="0" destOrd="0" presId="urn:microsoft.com/office/officeart/2005/8/layout/hList6"/>
    <dgm:cxn modelId="{004CAF1B-BAAD-49E2-B9AB-4897560BB92A}" type="presOf" srcId="{7DEA8FE6-B053-48DC-8944-A9F98C27CA30}" destId="{A55DDC7A-10D3-40C9-899A-95F8EF546BED}" srcOrd="0" destOrd="0" presId="urn:microsoft.com/office/officeart/2005/8/layout/hList6"/>
    <dgm:cxn modelId="{9D6B9C6B-402F-45D8-80AC-9C856A592F8A}" srcId="{7DEA8FE6-B053-48DC-8944-A9F98C27CA30}" destId="{1C96A0A1-B0B0-4401-B4DA-A72DDCC04338}" srcOrd="2" destOrd="0" parTransId="{24BFEDE6-3DD4-4BA2-B13B-B9DC3F53999B}" sibTransId="{7BB00413-BF0B-4B9C-8144-7007496F7D58}"/>
    <dgm:cxn modelId="{7236AEBC-BCE5-4D99-BEE9-59DC2BD29890}" type="presOf" srcId="{E3372F3D-B857-4E4E-A56F-56F3188CAD57}" destId="{E5C396EF-9545-46AB-8AE4-8B80DE6583A3}" srcOrd="0" destOrd="0" presId="urn:microsoft.com/office/officeart/2005/8/layout/hList6"/>
    <dgm:cxn modelId="{BAF60661-F43D-42F6-8E42-55037958E3F3}" type="presOf" srcId="{E150D87B-C785-49C1-B4CF-680472DEED72}" destId="{59A648B8-4AA7-464E-B311-293C4C052DCC}" srcOrd="0" destOrd="0" presId="urn:microsoft.com/office/officeart/2005/8/layout/hList6"/>
    <dgm:cxn modelId="{61BD1279-C5B7-437C-8AA3-A1384D1E6EC5}" srcId="{7DEA8FE6-B053-48DC-8944-A9F98C27CA30}" destId="{E3372F3D-B857-4E4E-A56F-56F3188CAD57}" srcOrd="1" destOrd="0" parTransId="{754455C3-B837-4A5B-BE4F-738718A4954F}" sibTransId="{D100F14C-F317-42F7-BD13-B9A546330B8D}"/>
    <dgm:cxn modelId="{82FA7A8E-281C-4C2D-9860-35B67D41F349}" type="presParOf" srcId="{A55DDC7A-10D3-40C9-899A-95F8EF546BED}" destId="{59A648B8-4AA7-464E-B311-293C4C052DCC}" srcOrd="0" destOrd="0" presId="urn:microsoft.com/office/officeart/2005/8/layout/hList6"/>
    <dgm:cxn modelId="{70384A49-EBE5-4D15-AEDD-76C3394CD621}" type="presParOf" srcId="{A55DDC7A-10D3-40C9-899A-95F8EF546BED}" destId="{811A654D-9A2F-4F09-8C70-1A0C66F0349E}" srcOrd="1" destOrd="0" presId="urn:microsoft.com/office/officeart/2005/8/layout/hList6"/>
    <dgm:cxn modelId="{DCEC8C60-5FEE-48EB-ABD8-9857029C2118}" type="presParOf" srcId="{A55DDC7A-10D3-40C9-899A-95F8EF546BED}" destId="{E5C396EF-9545-46AB-8AE4-8B80DE6583A3}" srcOrd="2" destOrd="0" presId="urn:microsoft.com/office/officeart/2005/8/layout/hList6"/>
    <dgm:cxn modelId="{31B06F96-DC58-426A-9BA3-77101C27213D}" type="presParOf" srcId="{A55DDC7A-10D3-40C9-899A-95F8EF546BED}" destId="{47E03AEC-530F-4C44-9FEE-D9241E57CF17}" srcOrd="3" destOrd="0" presId="urn:microsoft.com/office/officeart/2005/8/layout/hList6"/>
    <dgm:cxn modelId="{3FABEE83-7F77-43EB-9979-1AF2AC39EF31}" type="presParOf" srcId="{A55DDC7A-10D3-40C9-899A-95F8EF546BED}" destId="{E1950C1A-527B-4200-8790-C43C1679C98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1602B4-2442-48BC-A6E4-0BDC09A4C3C2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9DA8B4-4F3F-4B12-8461-39659AB25B2B}">
      <dgm:prSet phldrT="[Texte]" custT="1"/>
      <dgm:spPr/>
      <dgm:t>
        <a:bodyPr/>
        <a:lstStyle/>
        <a:p>
          <a:r>
            <a:rPr lang="fr-FR" sz="2000" dirty="0" smtClean="0"/>
            <a:t>General management</a:t>
          </a:r>
          <a:endParaRPr lang="fr-FR" sz="2000" dirty="0"/>
        </a:p>
      </dgm:t>
    </dgm:pt>
    <dgm:pt modelId="{6BAC37C7-D826-4D74-95D2-0AF1F362B821}" type="parTrans" cxnId="{D8D08BEE-FB8A-4971-B0ED-1BD9DE1108D1}">
      <dgm:prSet/>
      <dgm:spPr/>
      <dgm:t>
        <a:bodyPr/>
        <a:lstStyle/>
        <a:p>
          <a:endParaRPr lang="fr-FR"/>
        </a:p>
      </dgm:t>
    </dgm:pt>
    <dgm:pt modelId="{26770AE0-96C2-42A2-92DE-919CA084A297}" type="sibTrans" cxnId="{D8D08BEE-FB8A-4971-B0ED-1BD9DE1108D1}">
      <dgm:prSet/>
      <dgm:spPr/>
      <dgm:t>
        <a:bodyPr/>
        <a:lstStyle/>
        <a:p>
          <a:endParaRPr lang="fr-FR"/>
        </a:p>
      </dgm:t>
    </dgm:pt>
    <dgm:pt modelId="{AB25446C-4310-4B74-8EBC-06FE3D4D033A}">
      <dgm:prSet phldrT="[Texte]" custT="1"/>
      <dgm:spPr/>
      <dgm:t>
        <a:bodyPr/>
        <a:lstStyle/>
        <a:p>
          <a:r>
            <a:rPr lang="en-US" sz="1800" dirty="0" smtClean="0"/>
            <a:t>S / Directorate of Administration and Finance</a:t>
          </a:r>
          <a:endParaRPr lang="fr-FR" sz="1800" dirty="0"/>
        </a:p>
      </dgm:t>
    </dgm:pt>
    <dgm:pt modelId="{B7283B5A-F1E2-4F84-BF35-C3B8F11AE937}" type="parTrans" cxnId="{9F89214F-37D2-4BA5-8ABE-7B7BFE6A540B}">
      <dgm:prSet/>
      <dgm:spPr/>
      <dgm:t>
        <a:bodyPr/>
        <a:lstStyle/>
        <a:p>
          <a:endParaRPr lang="fr-FR"/>
        </a:p>
      </dgm:t>
    </dgm:pt>
    <dgm:pt modelId="{03F1E7FA-51D8-4F5D-B1A4-D0B52D2D75D8}" type="sibTrans" cxnId="{9F89214F-37D2-4BA5-8ABE-7B7BFE6A540B}">
      <dgm:prSet/>
      <dgm:spPr/>
      <dgm:t>
        <a:bodyPr/>
        <a:lstStyle/>
        <a:p>
          <a:endParaRPr lang="fr-FR"/>
        </a:p>
      </dgm:t>
    </dgm:pt>
    <dgm:pt modelId="{7BC2E52B-7BC8-40B4-8726-27C6D06FB237}">
      <dgm:prSet phldrT="[Texte]" custT="1"/>
      <dgm:spPr/>
      <dgm:t>
        <a:bodyPr/>
        <a:lstStyle/>
        <a:p>
          <a:r>
            <a:rPr lang="fr-FR" sz="1200" dirty="0" smtClean="0"/>
            <a:t> Service staff </a:t>
          </a:r>
          <a:endParaRPr lang="fr-FR" sz="1200" dirty="0"/>
        </a:p>
      </dgm:t>
    </dgm:pt>
    <dgm:pt modelId="{A46B4839-3395-4650-97D5-A88E014BB333}" type="parTrans" cxnId="{CA59B1FA-7D6E-4541-B1DD-8EA7977B28A3}">
      <dgm:prSet/>
      <dgm:spPr/>
      <dgm:t>
        <a:bodyPr/>
        <a:lstStyle/>
        <a:p>
          <a:endParaRPr lang="fr-FR"/>
        </a:p>
      </dgm:t>
    </dgm:pt>
    <dgm:pt modelId="{48D2D33D-D94E-40FA-A080-55B91D87EAAE}" type="sibTrans" cxnId="{CA59B1FA-7D6E-4541-B1DD-8EA7977B28A3}">
      <dgm:prSet/>
      <dgm:spPr/>
      <dgm:t>
        <a:bodyPr/>
        <a:lstStyle/>
        <a:p>
          <a:endParaRPr lang="fr-FR"/>
        </a:p>
      </dgm:t>
    </dgm:pt>
    <dgm:pt modelId="{3F010ECA-F319-47DC-9CEB-2F6EEA7B60FF}">
      <dgm:prSet phldrT="[Texte]" custT="1"/>
      <dgm:spPr/>
      <dgm:t>
        <a:bodyPr/>
        <a:lstStyle/>
        <a:p>
          <a:r>
            <a:rPr lang="fr-FR" sz="1200" dirty="0" err="1" smtClean="0"/>
            <a:t>Accounting</a:t>
          </a:r>
          <a:r>
            <a:rPr lang="fr-FR" sz="1200" dirty="0" smtClean="0"/>
            <a:t> </a:t>
          </a:r>
          <a:r>
            <a:rPr lang="fr-FR" sz="1200" dirty="0" err="1" smtClean="0"/>
            <a:t>department</a:t>
          </a:r>
          <a:endParaRPr lang="fr-FR" sz="1200" dirty="0"/>
        </a:p>
      </dgm:t>
    </dgm:pt>
    <dgm:pt modelId="{00C5D29D-B0B0-4CAA-A4E4-C870F19FE20F}" type="parTrans" cxnId="{95C282A3-A65F-4AB5-87CF-105342099C0B}">
      <dgm:prSet/>
      <dgm:spPr/>
      <dgm:t>
        <a:bodyPr/>
        <a:lstStyle/>
        <a:p>
          <a:endParaRPr lang="fr-FR"/>
        </a:p>
      </dgm:t>
    </dgm:pt>
    <dgm:pt modelId="{FE43FCB0-A9FB-448B-8691-B32CE4E80CFA}" type="sibTrans" cxnId="{95C282A3-A65F-4AB5-87CF-105342099C0B}">
      <dgm:prSet/>
      <dgm:spPr/>
      <dgm:t>
        <a:bodyPr/>
        <a:lstStyle/>
        <a:p>
          <a:endParaRPr lang="fr-FR"/>
        </a:p>
      </dgm:t>
    </dgm:pt>
    <dgm:pt modelId="{F3F3D28D-3AEF-4F98-8F6F-DFD25A6F737A}">
      <dgm:prSet phldrT="[Texte]" custT="1"/>
      <dgm:spPr/>
      <dgm:t>
        <a:bodyPr/>
        <a:lstStyle/>
        <a:p>
          <a:r>
            <a:rPr lang="en-US" sz="1800" b="0" i="0" dirty="0" smtClean="0"/>
            <a:t>S / Direction of Pedagogical Affairs</a:t>
          </a:r>
          <a:endParaRPr lang="fr-FR" sz="1800" dirty="0"/>
        </a:p>
      </dgm:t>
    </dgm:pt>
    <dgm:pt modelId="{A4925927-041E-4830-8E96-A3B5D80EFD12}" type="parTrans" cxnId="{C5EB86BF-8270-4EA5-86EC-F1623FE61D48}">
      <dgm:prSet/>
      <dgm:spPr/>
      <dgm:t>
        <a:bodyPr/>
        <a:lstStyle/>
        <a:p>
          <a:endParaRPr lang="fr-FR"/>
        </a:p>
      </dgm:t>
    </dgm:pt>
    <dgm:pt modelId="{0394345E-3758-4C44-B930-ED4C3D7706E9}" type="sibTrans" cxnId="{C5EB86BF-8270-4EA5-86EC-F1623FE61D48}">
      <dgm:prSet/>
      <dgm:spPr/>
      <dgm:t>
        <a:bodyPr/>
        <a:lstStyle/>
        <a:p>
          <a:endParaRPr lang="fr-FR"/>
        </a:p>
      </dgm:t>
    </dgm:pt>
    <dgm:pt modelId="{E1531502-5258-4233-B96F-30618B48116F}">
      <dgm:prSet phldrT="[Texte]" custT="1"/>
      <dgm:spPr/>
      <dgm:t>
        <a:bodyPr/>
        <a:lstStyle/>
        <a:p>
          <a:r>
            <a:rPr lang="en-US" sz="1200" dirty="0" smtClean="0"/>
            <a:t>Education, internship and continuing education</a:t>
          </a:r>
          <a:r>
            <a:rPr lang="fr-FR" sz="1200" dirty="0" smtClean="0"/>
            <a:t> </a:t>
          </a:r>
          <a:endParaRPr lang="fr-FR" sz="1200" dirty="0"/>
        </a:p>
      </dgm:t>
    </dgm:pt>
    <dgm:pt modelId="{92FBF668-6CDE-4FC4-A8CE-B55F1F477CDB}" type="parTrans" cxnId="{CFE930C6-5DCE-4DAA-9178-4F53BD3111E0}">
      <dgm:prSet/>
      <dgm:spPr/>
      <dgm:t>
        <a:bodyPr/>
        <a:lstStyle/>
        <a:p>
          <a:endParaRPr lang="fr-FR"/>
        </a:p>
      </dgm:t>
    </dgm:pt>
    <dgm:pt modelId="{0ACC4B4A-BF53-41B7-BCBB-8FF3593C3D90}" type="sibTrans" cxnId="{CFE930C6-5DCE-4DAA-9178-4F53BD3111E0}">
      <dgm:prSet/>
      <dgm:spPr/>
      <dgm:t>
        <a:bodyPr/>
        <a:lstStyle/>
        <a:p>
          <a:endParaRPr lang="fr-FR"/>
        </a:p>
      </dgm:t>
    </dgm:pt>
    <dgm:pt modelId="{26B97621-4816-43FB-A2CC-6D7E7BDEA72C}">
      <dgm:prSet phldrT="[Texte]" custT="1"/>
      <dgm:spPr/>
      <dgm:t>
        <a:bodyPr/>
        <a:lstStyle/>
        <a:p>
          <a:r>
            <a:rPr lang="en-US" sz="1200" dirty="0" smtClean="0"/>
            <a:t>Physics and dynamics of the atmosphere</a:t>
          </a:r>
          <a:endParaRPr lang="fr-FR" sz="1200" dirty="0"/>
        </a:p>
      </dgm:t>
    </dgm:pt>
    <dgm:pt modelId="{AEFCB2C6-5D1C-4BD0-8103-E1E9FF174D19}" type="parTrans" cxnId="{9518F443-EAF8-4EDC-ACE2-52794EA5F95B}">
      <dgm:prSet/>
      <dgm:spPr/>
      <dgm:t>
        <a:bodyPr/>
        <a:lstStyle/>
        <a:p>
          <a:endParaRPr lang="fr-FR"/>
        </a:p>
      </dgm:t>
    </dgm:pt>
    <dgm:pt modelId="{0E679942-2B59-4BB6-A6C7-DDC0A4C1A4BE}" type="sibTrans" cxnId="{9518F443-EAF8-4EDC-ACE2-52794EA5F95B}">
      <dgm:prSet/>
      <dgm:spPr/>
      <dgm:t>
        <a:bodyPr/>
        <a:lstStyle/>
        <a:p>
          <a:endParaRPr lang="fr-FR"/>
        </a:p>
      </dgm:t>
    </dgm:pt>
    <dgm:pt modelId="{E05DDBA7-D612-4E44-9032-873A03B85313}">
      <dgm:prSet phldrT="[Texte]" custT="1"/>
      <dgm:spPr/>
      <dgm:t>
        <a:bodyPr/>
        <a:lstStyle/>
        <a:p>
          <a:r>
            <a:rPr lang="fr-FR" sz="1200" dirty="0" err="1" smtClean="0"/>
            <a:t>Measuring</a:t>
          </a:r>
          <a:r>
            <a:rPr lang="fr-FR" sz="1200" dirty="0" smtClean="0"/>
            <a:t> instruments</a:t>
          </a:r>
          <a:endParaRPr lang="fr-FR" sz="1200" dirty="0"/>
        </a:p>
      </dgm:t>
    </dgm:pt>
    <dgm:pt modelId="{EE319D68-8017-4B88-A315-3FEA179B09E5}" type="parTrans" cxnId="{EB09A281-592F-4222-983D-487627A8F3A2}">
      <dgm:prSet/>
      <dgm:spPr/>
      <dgm:t>
        <a:bodyPr/>
        <a:lstStyle/>
        <a:p>
          <a:endParaRPr lang="fr-FR"/>
        </a:p>
      </dgm:t>
    </dgm:pt>
    <dgm:pt modelId="{897251B6-7D74-4038-817F-77E9927A4698}" type="sibTrans" cxnId="{EB09A281-592F-4222-983D-487627A8F3A2}">
      <dgm:prSet/>
      <dgm:spPr/>
      <dgm:t>
        <a:bodyPr/>
        <a:lstStyle/>
        <a:p>
          <a:endParaRPr lang="fr-FR"/>
        </a:p>
      </dgm:t>
    </dgm:pt>
    <dgm:pt modelId="{A93AB676-4AC6-4D22-B384-E58AA5EBEC5A}">
      <dgm:prSet phldrT="[Texte]" custT="1"/>
      <dgm:spPr/>
      <dgm:t>
        <a:bodyPr/>
        <a:lstStyle/>
        <a:p>
          <a:r>
            <a:rPr lang="fr-FR" sz="1200" dirty="0" err="1" smtClean="0"/>
            <a:t>HydrométéorologY</a:t>
          </a:r>
          <a:endParaRPr lang="fr-FR" sz="1200" dirty="0"/>
        </a:p>
      </dgm:t>
    </dgm:pt>
    <dgm:pt modelId="{FDFEF9DF-6377-4621-8CAE-0D1AD12BB1B5}" type="parTrans" cxnId="{4B82411A-1C5E-4A4F-A716-FB5E5C572753}">
      <dgm:prSet/>
      <dgm:spPr/>
      <dgm:t>
        <a:bodyPr/>
        <a:lstStyle/>
        <a:p>
          <a:endParaRPr lang="fr-FR"/>
        </a:p>
      </dgm:t>
    </dgm:pt>
    <dgm:pt modelId="{1FC0094D-85C4-4A84-B50F-D61289BB944D}" type="sibTrans" cxnId="{4B82411A-1C5E-4A4F-A716-FB5E5C572753}">
      <dgm:prSet/>
      <dgm:spPr/>
      <dgm:t>
        <a:bodyPr/>
        <a:lstStyle/>
        <a:p>
          <a:endParaRPr lang="fr-FR"/>
        </a:p>
      </dgm:t>
    </dgm:pt>
    <dgm:pt modelId="{015092C9-3CEE-4F3E-BFB0-CC20E9B783B5}">
      <dgm:prSet phldrT="[Texte]" custT="1"/>
      <dgm:spPr/>
      <dgm:t>
        <a:bodyPr/>
        <a:lstStyle/>
        <a:p>
          <a:r>
            <a:rPr lang="fr-FR" sz="1200" dirty="0" err="1" smtClean="0"/>
            <a:t>Climatology</a:t>
          </a:r>
          <a:r>
            <a:rPr lang="fr-FR" sz="1200" dirty="0" smtClean="0"/>
            <a:t> &amp; data </a:t>
          </a:r>
          <a:r>
            <a:rPr lang="fr-FR" sz="1200" dirty="0" err="1" smtClean="0"/>
            <a:t>processing</a:t>
          </a:r>
          <a:endParaRPr lang="fr-FR" sz="1200" dirty="0"/>
        </a:p>
      </dgm:t>
    </dgm:pt>
    <dgm:pt modelId="{D451EC04-BF72-4E96-8F11-53867ADECF66}" type="parTrans" cxnId="{EAB585B4-4BCF-46CA-B9E1-BF3BB2780A76}">
      <dgm:prSet/>
      <dgm:spPr/>
      <dgm:t>
        <a:bodyPr/>
        <a:lstStyle/>
        <a:p>
          <a:endParaRPr lang="fr-FR"/>
        </a:p>
      </dgm:t>
    </dgm:pt>
    <dgm:pt modelId="{D99EDB55-78DE-4C6C-BF72-6D00B3D45EBA}" type="sibTrans" cxnId="{EAB585B4-4BCF-46CA-B9E1-BF3BB2780A76}">
      <dgm:prSet/>
      <dgm:spPr/>
      <dgm:t>
        <a:bodyPr/>
        <a:lstStyle/>
        <a:p>
          <a:endParaRPr lang="fr-FR"/>
        </a:p>
      </dgm:t>
    </dgm:pt>
    <dgm:pt modelId="{1357B7BE-794F-4E54-95BC-30BE64F80BEF}">
      <dgm:prSet phldrT="[Texte]" custT="1"/>
      <dgm:spPr/>
      <dgm:t>
        <a:bodyPr/>
        <a:lstStyle/>
        <a:p>
          <a:r>
            <a:rPr lang="fr-FR" sz="1200" dirty="0" err="1" smtClean="0"/>
            <a:t>GénéraL</a:t>
          </a:r>
          <a:r>
            <a:rPr lang="fr-FR" sz="1200" dirty="0" smtClean="0"/>
            <a:t> options </a:t>
          </a:r>
          <a:endParaRPr lang="fr-FR" sz="1200" dirty="0"/>
        </a:p>
      </dgm:t>
    </dgm:pt>
    <dgm:pt modelId="{FC735109-FCBE-48D9-9147-CEBEE8200938}" type="parTrans" cxnId="{55BB5F31-D7FE-4C58-94AE-CA6BE0F8D53D}">
      <dgm:prSet/>
      <dgm:spPr/>
      <dgm:t>
        <a:bodyPr/>
        <a:lstStyle/>
        <a:p>
          <a:endParaRPr lang="fr-FR"/>
        </a:p>
      </dgm:t>
    </dgm:pt>
    <dgm:pt modelId="{BEB6DDB8-66DC-4C0D-8394-9D15C813E144}" type="sibTrans" cxnId="{55BB5F31-D7FE-4C58-94AE-CA6BE0F8D53D}">
      <dgm:prSet/>
      <dgm:spPr/>
      <dgm:t>
        <a:bodyPr/>
        <a:lstStyle/>
        <a:p>
          <a:endParaRPr lang="fr-FR"/>
        </a:p>
      </dgm:t>
    </dgm:pt>
    <dgm:pt modelId="{31ED2818-DF9F-4583-8AFC-926452E05FD6}" type="pres">
      <dgm:prSet presAssocID="{041602B4-2442-48BC-A6E4-0BDC09A4C3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9B4E81-A7C3-4BDD-BED8-46C7221D70BA}" type="pres">
      <dgm:prSet presAssocID="{041602B4-2442-48BC-A6E4-0BDC09A4C3C2}" presName="hierFlow" presStyleCnt="0"/>
      <dgm:spPr/>
    </dgm:pt>
    <dgm:pt modelId="{D8B8D11D-1606-4990-A5B0-A068E32FDB14}" type="pres">
      <dgm:prSet presAssocID="{041602B4-2442-48BC-A6E4-0BDC09A4C3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46CB602-E566-4329-9475-18289937A44E}" type="pres">
      <dgm:prSet presAssocID="{CA9DA8B4-4F3F-4B12-8461-39659AB25B2B}" presName="Name17" presStyleCnt="0"/>
      <dgm:spPr/>
    </dgm:pt>
    <dgm:pt modelId="{377FC12F-E50E-4529-9619-8563E549E23A}" type="pres">
      <dgm:prSet presAssocID="{CA9DA8B4-4F3F-4B12-8461-39659AB25B2B}" presName="level1Shape" presStyleLbl="node0" presStyleIdx="0" presStyleCnt="1" custScaleX="149422" custScaleY="129550" custLinFactNeighborX="-95421" custLinFactNeighborY="121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69625C-AD99-4F44-9385-0EEFBA9A669F}" type="pres">
      <dgm:prSet presAssocID="{CA9DA8B4-4F3F-4B12-8461-39659AB25B2B}" presName="hierChild2" presStyleCnt="0"/>
      <dgm:spPr/>
    </dgm:pt>
    <dgm:pt modelId="{B6960725-42D3-4E04-99F1-B21961F39AFF}" type="pres">
      <dgm:prSet presAssocID="{B7283B5A-F1E2-4F84-BF35-C3B8F11AE937}" presName="Name25" presStyleLbl="parChTrans1D2" presStyleIdx="0" presStyleCnt="2"/>
      <dgm:spPr/>
      <dgm:t>
        <a:bodyPr/>
        <a:lstStyle/>
        <a:p>
          <a:endParaRPr lang="fr-FR"/>
        </a:p>
      </dgm:t>
    </dgm:pt>
    <dgm:pt modelId="{4BA8C0FC-82CF-408B-9DC1-38DBF82DDC57}" type="pres">
      <dgm:prSet presAssocID="{B7283B5A-F1E2-4F84-BF35-C3B8F11AE937}" presName="connTx" presStyleLbl="parChTrans1D2" presStyleIdx="0" presStyleCnt="2"/>
      <dgm:spPr/>
      <dgm:t>
        <a:bodyPr/>
        <a:lstStyle/>
        <a:p>
          <a:endParaRPr lang="fr-FR"/>
        </a:p>
      </dgm:t>
    </dgm:pt>
    <dgm:pt modelId="{7E3E71AC-7C1A-40F0-ABF6-0147C3EF5D26}" type="pres">
      <dgm:prSet presAssocID="{AB25446C-4310-4B74-8EBC-06FE3D4D033A}" presName="Name30" presStyleCnt="0"/>
      <dgm:spPr/>
    </dgm:pt>
    <dgm:pt modelId="{B8D9077A-2AA6-4FFD-BA46-80E60CF5EFF0}" type="pres">
      <dgm:prSet presAssocID="{AB25446C-4310-4B74-8EBC-06FE3D4D033A}" presName="level2Shape" presStyleLbl="node2" presStyleIdx="0" presStyleCnt="2" custScaleX="152429" custScaleY="232813" custLinFactNeighborX="-60236" custLinFactNeighborY="16313"/>
      <dgm:spPr/>
      <dgm:t>
        <a:bodyPr/>
        <a:lstStyle/>
        <a:p>
          <a:endParaRPr lang="fr-FR"/>
        </a:p>
      </dgm:t>
    </dgm:pt>
    <dgm:pt modelId="{97500DBA-E25F-431D-B899-63E86C5C0BA6}" type="pres">
      <dgm:prSet presAssocID="{AB25446C-4310-4B74-8EBC-06FE3D4D033A}" presName="hierChild3" presStyleCnt="0"/>
      <dgm:spPr/>
    </dgm:pt>
    <dgm:pt modelId="{5C0DDFBC-E141-43AD-9D0E-EC2D8F969FEE}" type="pres">
      <dgm:prSet presAssocID="{A46B4839-3395-4650-97D5-A88E014BB333}" presName="Name25" presStyleLbl="parChTrans1D3" presStyleIdx="0" presStyleCnt="8"/>
      <dgm:spPr/>
      <dgm:t>
        <a:bodyPr/>
        <a:lstStyle/>
        <a:p>
          <a:endParaRPr lang="fr-FR"/>
        </a:p>
      </dgm:t>
    </dgm:pt>
    <dgm:pt modelId="{6F8BEFC4-8A0F-42D3-B1C4-781B2F79FBF4}" type="pres">
      <dgm:prSet presAssocID="{A46B4839-3395-4650-97D5-A88E014BB333}" presName="connTx" presStyleLbl="parChTrans1D3" presStyleIdx="0" presStyleCnt="8"/>
      <dgm:spPr/>
      <dgm:t>
        <a:bodyPr/>
        <a:lstStyle/>
        <a:p>
          <a:endParaRPr lang="fr-FR"/>
        </a:p>
      </dgm:t>
    </dgm:pt>
    <dgm:pt modelId="{6B50F2A5-97E9-49AB-B1CB-0A5FF2367390}" type="pres">
      <dgm:prSet presAssocID="{7BC2E52B-7BC8-40B4-8726-27C6D06FB237}" presName="Name30" presStyleCnt="0"/>
      <dgm:spPr/>
    </dgm:pt>
    <dgm:pt modelId="{F6B5E71D-2DA8-459D-BD22-826E880E010E}" type="pres">
      <dgm:prSet presAssocID="{7BC2E52B-7BC8-40B4-8726-27C6D06FB237}" presName="level2Shape" presStyleLbl="node3" presStyleIdx="0" presStyleCnt="8"/>
      <dgm:spPr/>
      <dgm:t>
        <a:bodyPr/>
        <a:lstStyle/>
        <a:p>
          <a:endParaRPr lang="fr-FR"/>
        </a:p>
      </dgm:t>
    </dgm:pt>
    <dgm:pt modelId="{30A27388-8D14-4D8E-BB07-A428631F0E88}" type="pres">
      <dgm:prSet presAssocID="{7BC2E52B-7BC8-40B4-8726-27C6D06FB237}" presName="hierChild3" presStyleCnt="0"/>
      <dgm:spPr/>
    </dgm:pt>
    <dgm:pt modelId="{04F434A7-E20B-40C6-B088-62CA4331AA7B}" type="pres">
      <dgm:prSet presAssocID="{00C5D29D-B0B0-4CAA-A4E4-C870F19FE20F}" presName="Name25" presStyleLbl="parChTrans1D3" presStyleIdx="1" presStyleCnt="8"/>
      <dgm:spPr/>
      <dgm:t>
        <a:bodyPr/>
        <a:lstStyle/>
        <a:p>
          <a:endParaRPr lang="fr-FR"/>
        </a:p>
      </dgm:t>
    </dgm:pt>
    <dgm:pt modelId="{A7CBAB49-3472-4398-A5FF-7AB904BBC20B}" type="pres">
      <dgm:prSet presAssocID="{00C5D29D-B0B0-4CAA-A4E4-C870F19FE20F}" presName="connTx" presStyleLbl="parChTrans1D3" presStyleIdx="1" presStyleCnt="8"/>
      <dgm:spPr/>
      <dgm:t>
        <a:bodyPr/>
        <a:lstStyle/>
        <a:p>
          <a:endParaRPr lang="fr-FR"/>
        </a:p>
      </dgm:t>
    </dgm:pt>
    <dgm:pt modelId="{8F92C426-B7C8-4CC8-B5A7-4CC58F8B160C}" type="pres">
      <dgm:prSet presAssocID="{3F010ECA-F319-47DC-9CEB-2F6EEA7B60FF}" presName="Name30" presStyleCnt="0"/>
      <dgm:spPr/>
    </dgm:pt>
    <dgm:pt modelId="{570C925C-DD29-4B4D-B137-C30B5CADBCE9}" type="pres">
      <dgm:prSet presAssocID="{3F010ECA-F319-47DC-9CEB-2F6EEA7B60FF}" presName="level2Shape" presStyleLbl="node3" presStyleIdx="1" presStyleCnt="8" custLinFactNeighborX="-1050" custLinFactNeighborY="-9562"/>
      <dgm:spPr/>
      <dgm:t>
        <a:bodyPr/>
        <a:lstStyle/>
        <a:p>
          <a:endParaRPr lang="fr-FR"/>
        </a:p>
      </dgm:t>
    </dgm:pt>
    <dgm:pt modelId="{02C9767F-19F8-4772-81B0-4E97B850AD59}" type="pres">
      <dgm:prSet presAssocID="{3F010ECA-F319-47DC-9CEB-2F6EEA7B60FF}" presName="hierChild3" presStyleCnt="0"/>
      <dgm:spPr/>
    </dgm:pt>
    <dgm:pt modelId="{028E8D3C-F85F-441F-9041-9A78AF87FE57}" type="pres">
      <dgm:prSet presAssocID="{FC735109-FCBE-48D9-9147-CEBEE8200938}" presName="Name25" presStyleLbl="parChTrans1D3" presStyleIdx="2" presStyleCnt="8"/>
      <dgm:spPr/>
      <dgm:t>
        <a:bodyPr/>
        <a:lstStyle/>
        <a:p>
          <a:endParaRPr lang="fr-FR"/>
        </a:p>
      </dgm:t>
    </dgm:pt>
    <dgm:pt modelId="{EF8185A6-8BD6-4721-A766-FBE6C77E4C29}" type="pres">
      <dgm:prSet presAssocID="{FC735109-FCBE-48D9-9147-CEBEE8200938}" presName="connTx" presStyleLbl="parChTrans1D3" presStyleIdx="2" presStyleCnt="8"/>
      <dgm:spPr/>
      <dgm:t>
        <a:bodyPr/>
        <a:lstStyle/>
        <a:p>
          <a:endParaRPr lang="fr-FR"/>
        </a:p>
      </dgm:t>
    </dgm:pt>
    <dgm:pt modelId="{E9958ED4-A499-4340-8425-33249602397F}" type="pres">
      <dgm:prSet presAssocID="{1357B7BE-794F-4E54-95BC-30BE64F80BEF}" presName="Name30" presStyleCnt="0"/>
      <dgm:spPr/>
    </dgm:pt>
    <dgm:pt modelId="{0C5966CA-0708-428E-B03D-349175890432}" type="pres">
      <dgm:prSet presAssocID="{1357B7BE-794F-4E54-95BC-30BE64F80BEF}" presName="level2Shape" presStyleLbl="node3" presStyleIdx="2" presStyleCnt="8" custLinFactNeighborX="-1050" custLinFactNeighborY="-9562"/>
      <dgm:spPr/>
      <dgm:t>
        <a:bodyPr/>
        <a:lstStyle/>
        <a:p>
          <a:endParaRPr lang="fr-FR"/>
        </a:p>
      </dgm:t>
    </dgm:pt>
    <dgm:pt modelId="{17210939-5FC0-475C-AC0C-D349E47E7974}" type="pres">
      <dgm:prSet presAssocID="{1357B7BE-794F-4E54-95BC-30BE64F80BEF}" presName="hierChild3" presStyleCnt="0"/>
      <dgm:spPr/>
    </dgm:pt>
    <dgm:pt modelId="{2F843315-A368-4D6A-84ED-2775D53BC300}" type="pres">
      <dgm:prSet presAssocID="{A4925927-041E-4830-8E96-A3B5D80EFD12}" presName="Name25" presStyleLbl="parChTrans1D2" presStyleIdx="1" presStyleCnt="2"/>
      <dgm:spPr/>
      <dgm:t>
        <a:bodyPr/>
        <a:lstStyle/>
        <a:p>
          <a:endParaRPr lang="fr-FR"/>
        </a:p>
      </dgm:t>
    </dgm:pt>
    <dgm:pt modelId="{62B19C7A-8C28-48EE-A0F8-0ADE2D78DAA8}" type="pres">
      <dgm:prSet presAssocID="{A4925927-041E-4830-8E96-A3B5D80EFD12}" presName="connTx" presStyleLbl="parChTrans1D2" presStyleIdx="1" presStyleCnt="2"/>
      <dgm:spPr/>
      <dgm:t>
        <a:bodyPr/>
        <a:lstStyle/>
        <a:p>
          <a:endParaRPr lang="fr-FR"/>
        </a:p>
      </dgm:t>
    </dgm:pt>
    <dgm:pt modelId="{AB20C64F-C75F-4CD2-A89C-8383A132AA05}" type="pres">
      <dgm:prSet presAssocID="{F3F3D28D-3AEF-4F98-8F6F-DFD25A6F737A}" presName="Name30" presStyleCnt="0"/>
      <dgm:spPr/>
    </dgm:pt>
    <dgm:pt modelId="{CC2D5760-7AF5-4FBC-94F5-A685786746BD}" type="pres">
      <dgm:prSet presAssocID="{F3F3D28D-3AEF-4F98-8F6F-DFD25A6F737A}" presName="level2Shape" presStyleLbl="node2" presStyleIdx="1" presStyleCnt="2" custScaleX="154012" custScaleY="249446" custLinFactNeighborX="-61027" custLinFactNeighborY="38251"/>
      <dgm:spPr/>
      <dgm:t>
        <a:bodyPr/>
        <a:lstStyle/>
        <a:p>
          <a:endParaRPr lang="fr-FR"/>
        </a:p>
      </dgm:t>
    </dgm:pt>
    <dgm:pt modelId="{583322D3-B3E5-4A55-B5DC-CC4B40E67CDE}" type="pres">
      <dgm:prSet presAssocID="{F3F3D28D-3AEF-4F98-8F6F-DFD25A6F737A}" presName="hierChild3" presStyleCnt="0"/>
      <dgm:spPr/>
    </dgm:pt>
    <dgm:pt modelId="{7C23EFB8-E59C-488A-9D22-E8EB6FD092AA}" type="pres">
      <dgm:prSet presAssocID="{AEFCB2C6-5D1C-4BD0-8103-E1E9FF174D19}" presName="Name25" presStyleLbl="parChTrans1D3" presStyleIdx="3" presStyleCnt="8"/>
      <dgm:spPr/>
      <dgm:t>
        <a:bodyPr/>
        <a:lstStyle/>
        <a:p>
          <a:endParaRPr lang="fr-FR"/>
        </a:p>
      </dgm:t>
    </dgm:pt>
    <dgm:pt modelId="{16D1280C-D4CB-45E9-A919-FD2F183CFE37}" type="pres">
      <dgm:prSet presAssocID="{AEFCB2C6-5D1C-4BD0-8103-E1E9FF174D19}" presName="connTx" presStyleLbl="parChTrans1D3" presStyleIdx="3" presStyleCnt="8"/>
      <dgm:spPr/>
      <dgm:t>
        <a:bodyPr/>
        <a:lstStyle/>
        <a:p>
          <a:endParaRPr lang="fr-FR"/>
        </a:p>
      </dgm:t>
    </dgm:pt>
    <dgm:pt modelId="{52FE2285-3F82-4D5C-8522-AEB452461CA3}" type="pres">
      <dgm:prSet presAssocID="{26B97621-4816-43FB-A2CC-6D7E7BDEA72C}" presName="Name30" presStyleCnt="0"/>
      <dgm:spPr/>
    </dgm:pt>
    <dgm:pt modelId="{DAF412CA-8B64-42FA-B85A-FC9041B5BAE9}" type="pres">
      <dgm:prSet presAssocID="{26B97621-4816-43FB-A2CC-6D7E7BDEA72C}" presName="level2Shape" presStyleLbl="node3" presStyleIdx="3" presStyleCnt="8" custLinFactNeighborX="-1050" custLinFactNeighborY="-9562"/>
      <dgm:spPr/>
      <dgm:t>
        <a:bodyPr/>
        <a:lstStyle/>
        <a:p>
          <a:endParaRPr lang="fr-FR"/>
        </a:p>
      </dgm:t>
    </dgm:pt>
    <dgm:pt modelId="{122976C4-DBEC-436B-B548-663A13131111}" type="pres">
      <dgm:prSet presAssocID="{26B97621-4816-43FB-A2CC-6D7E7BDEA72C}" presName="hierChild3" presStyleCnt="0"/>
      <dgm:spPr/>
    </dgm:pt>
    <dgm:pt modelId="{D370E46B-A8E6-4F42-9FD0-7A5A72961E30}" type="pres">
      <dgm:prSet presAssocID="{EE319D68-8017-4B88-A315-3FEA179B09E5}" presName="Name25" presStyleLbl="parChTrans1D3" presStyleIdx="4" presStyleCnt="8"/>
      <dgm:spPr/>
      <dgm:t>
        <a:bodyPr/>
        <a:lstStyle/>
        <a:p>
          <a:endParaRPr lang="fr-FR"/>
        </a:p>
      </dgm:t>
    </dgm:pt>
    <dgm:pt modelId="{A0E7BE29-EAE1-4DE9-BC8C-FD45806C44B0}" type="pres">
      <dgm:prSet presAssocID="{EE319D68-8017-4B88-A315-3FEA179B09E5}" presName="connTx" presStyleLbl="parChTrans1D3" presStyleIdx="4" presStyleCnt="8"/>
      <dgm:spPr/>
      <dgm:t>
        <a:bodyPr/>
        <a:lstStyle/>
        <a:p>
          <a:endParaRPr lang="fr-FR"/>
        </a:p>
      </dgm:t>
    </dgm:pt>
    <dgm:pt modelId="{E03FDA39-4B33-47EE-AEB1-D56B93998E1B}" type="pres">
      <dgm:prSet presAssocID="{E05DDBA7-D612-4E44-9032-873A03B85313}" presName="Name30" presStyleCnt="0"/>
      <dgm:spPr/>
    </dgm:pt>
    <dgm:pt modelId="{937C99F9-3F72-450E-BA85-819AA35FF0B9}" type="pres">
      <dgm:prSet presAssocID="{E05DDBA7-D612-4E44-9032-873A03B85313}" presName="level2Shape" presStyleLbl="node3" presStyleIdx="4" presStyleCnt="8" custLinFactNeighborX="-1050" custLinFactNeighborY="-9562"/>
      <dgm:spPr/>
      <dgm:t>
        <a:bodyPr/>
        <a:lstStyle/>
        <a:p>
          <a:endParaRPr lang="fr-FR"/>
        </a:p>
      </dgm:t>
    </dgm:pt>
    <dgm:pt modelId="{0C4A2716-DAB3-4B2E-BD19-71F2DC1501F1}" type="pres">
      <dgm:prSet presAssocID="{E05DDBA7-D612-4E44-9032-873A03B85313}" presName="hierChild3" presStyleCnt="0"/>
      <dgm:spPr/>
    </dgm:pt>
    <dgm:pt modelId="{65B27F33-06D1-4CC0-8529-EFBEEBD352B2}" type="pres">
      <dgm:prSet presAssocID="{FDFEF9DF-6377-4621-8CAE-0D1AD12BB1B5}" presName="Name25" presStyleLbl="parChTrans1D3" presStyleIdx="5" presStyleCnt="8"/>
      <dgm:spPr/>
      <dgm:t>
        <a:bodyPr/>
        <a:lstStyle/>
        <a:p>
          <a:endParaRPr lang="fr-FR"/>
        </a:p>
      </dgm:t>
    </dgm:pt>
    <dgm:pt modelId="{7161A442-96B2-49B9-838D-868BA2066A74}" type="pres">
      <dgm:prSet presAssocID="{FDFEF9DF-6377-4621-8CAE-0D1AD12BB1B5}" presName="connTx" presStyleLbl="parChTrans1D3" presStyleIdx="5" presStyleCnt="8"/>
      <dgm:spPr/>
      <dgm:t>
        <a:bodyPr/>
        <a:lstStyle/>
        <a:p>
          <a:endParaRPr lang="fr-FR"/>
        </a:p>
      </dgm:t>
    </dgm:pt>
    <dgm:pt modelId="{3F9BDB26-0C3B-4904-8A64-EDF3A5239403}" type="pres">
      <dgm:prSet presAssocID="{A93AB676-4AC6-4D22-B384-E58AA5EBEC5A}" presName="Name30" presStyleCnt="0"/>
      <dgm:spPr/>
    </dgm:pt>
    <dgm:pt modelId="{C9DCC9EC-E5AD-4607-B6D2-A6E3522C6B32}" type="pres">
      <dgm:prSet presAssocID="{A93AB676-4AC6-4D22-B384-E58AA5EBEC5A}" presName="level2Shape" presStyleLbl="node3" presStyleIdx="5" presStyleCnt="8" custLinFactNeighborX="-1050" custLinFactNeighborY="-9562"/>
      <dgm:spPr/>
      <dgm:t>
        <a:bodyPr/>
        <a:lstStyle/>
        <a:p>
          <a:endParaRPr lang="fr-FR"/>
        </a:p>
      </dgm:t>
    </dgm:pt>
    <dgm:pt modelId="{869AB09F-110D-4640-8CE6-40A08F8E0518}" type="pres">
      <dgm:prSet presAssocID="{A93AB676-4AC6-4D22-B384-E58AA5EBEC5A}" presName="hierChild3" presStyleCnt="0"/>
      <dgm:spPr/>
    </dgm:pt>
    <dgm:pt modelId="{40E25CE0-CA7F-4DEB-966A-EECB808C9E2B}" type="pres">
      <dgm:prSet presAssocID="{D451EC04-BF72-4E96-8F11-53867ADECF66}" presName="Name25" presStyleLbl="parChTrans1D3" presStyleIdx="6" presStyleCnt="8"/>
      <dgm:spPr/>
      <dgm:t>
        <a:bodyPr/>
        <a:lstStyle/>
        <a:p>
          <a:endParaRPr lang="fr-FR"/>
        </a:p>
      </dgm:t>
    </dgm:pt>
    <dgm:pt modelId="{ED2B8011-B387-4D5B-B657-D56BB8C04524}" type="pres">
      <dgm:prSet presAssocID="{D451EC04-BF72-4E96-8F11-53867ADECF66}" presName="connTx" presStyleLbl="parChTrans1D3" presStyleIdx="6" presStyleCnt="8"/>
      <dgm:spPr/>
      <dgm:t>
        <a:bodyPr/>
        <a:lstStyle/>
        <a:p>
          <a:endParaRPr lang="fr-FR"/>
        </a:p>
      </dgm:t>
    </dgm:pt>
    <dgm:pt modelId="{14BF607E-D5F3-48D7-B220-54B03ECE3F63}" type="pres">
      <dgm:prSet presAssocID="{015092C9-3CEE-4F3E-BFB0-CC20E9B783B5}" presName="Name30" presStyleCnt="0"/>
      <dgm:spPr/>
    </dgm:pt>
    <dgm:pt modelId="{6D654A25-D83E-4C14-80E8-AFBD2D511750}" type="pres">
      <dgm:prSet presAssocID="{015092C9-3CEE-4F3E-BFB0-CC20E9B783B5}" presName="level2Shape" presStyleLbl="node3" presStyleIdx="6" presStyleCnt="8" custLinFactNeighborX="-1050" custLinFactNeighborY="-9562"/>
      <dgm:spPr/>
      <dgm:t>
        <a:bodyPr/>
        <a:lstStyle/>
        <a:p>
          <a:endParaRPr lang="fr-FR"/>
        </a:p>
      </dgm:t>
    </dgm:pt>
    <dgm:pt modelId="{99A60F3F-A405-41D4-B668-1B796CEFA958}" type="pres">
      <dgm:prSet presAssocID="{015092C9-3CEE-4F3E-BFB0-CC20E9B783B5}" presName="hierChild3" presStyleCnt="0"/>
      <dgm:spPr/>
    </dgm:pt>
    <dgm:pt modelId="{9882A1E1-1196-41E7-AC53-785433B8B9AF}" type="pres">
      <dgm:prSet presAssocID="{92FBF668-6CDE-4FC4-A8CE-B55F1F477CDB}" presName="Name25" presStyleLbl="parChTrans1D3" presStyleIdx="7" presStyleCnt="8"/>
      <dgm:spPr/>
      <dgm:t>
        <a:bodyPr/>
        <a:lstStyle/>
        <a:p>
          <a:endParaRPr lang="fr-FR"/>
        </a:p>
      </dgm:t>
    </dgm:pt>
    <dgm:pt modelId="{9A068206-F6A5-4C83-9F8A-BB5E30155AD2}" type="pres">
      <dgm:prSet presAssocID="{92FBF668-6CDE-4FC4-A8CE-B55F1F477CDB}" presName="connTx" presStyleLbl="parChTrans1D3" presStyleIdx="7" presStyleCnt="8"/>
      <dgm:spPr/>
      <dgm:t>
        <a:bodyPr/>
        <a:lstStyle/>
        <a:p>
          <a:endParaRPr lang="fr-FR"/>
        </a:p>
      </dgm:t>
    </dgm:pt>
    <dgm:pt modelId="{8D7708B8-6F6B-4628-8584-2A4A352327D4}" type="pres">
      <dgm:prSet presAssocID="{E1531502-5258-4233-B96F-30618B48116F}" presName="Name30" presStyleCnt="0"/>
      <dgm:spPr/>
    </dgm:pt>
    <dgm:pt modelId="{342CC1CF-24A2-418C-99A6-E7D882FD3052}" type="pres">
      <dgm:prSet presAssocID="{E1531502-5258-4233-B96F-30618B48116F}" presName="level2Shape" presStyleLbl="node3" presStyleIdx="7" presStyleCnt="8" custScaleY="138111" custLinFactNeighborX="-1050" custLinFactNeighborY="-9562"/>
      <dgm:spPr/>
      <dgm:t>
        <a:bodyPr/>
        <a:lstStyle/>
        <a:p>
          <a:endParaRPr lang="fr-FR"/>
        </a:p>
      </dgm:t>
    </dgm:pt>
    <dgm:pt modelId="{7EA34D69-FC7B-44BE-9466-9A3C5E1A19A9}" type="pres">
      <dgm:prSet presAssocID="{E1531502-5258-4233-B96F-30618B48116F}" presName="hierChild3" presStyleCnt="0"/>
      <dgm:spPr/>
    </dgm:pt>
    <dgm:pt modelId="{97C4CB23-6198-43BD-A8C6-024062252CD3}" type="pres">
      <dgm:prSet presAssocID="{041602B4-2442-48BC-A6E4-0BDC09A4C3C2}" presName="bgShapesFlow" presStyleCnt="0"/>
      <dgm:spPr/>
    </dgm:pt>
  </dgm:ptLst>
  <dgm:cxnLst>
    <dgm:cxn modelId="{B4D97C5B-24FE-443D-A6DE-8A255CF8E600}" type="presOf" srcId="{AEFCB2C6-5D1C-4BD0-8103-E1E9FF174D19}" destId="{16D1280C-D4CB-45E9-A919-FD2F183CFE37}" srcOrd="1" destOrd="0" presId="urn:microsoft.com/office/officeart/2005/8/layout/hierarchy5"/>
    <dgm:cxn modelId="{FC47F9E0-4165-44A8-A465-33073FF95425}" type="presOf" srcId="{26B97621-4816-43FB-A2CC-6D7E7BDEA72C}" destId="{DAF412CA-8B64-42FA-B85A-FC9041B5BAE9}" srcOrd="0" destOrd="0" presId="urn:microsoft.com/office/officeart/2005/8/layout/hierarchy5"/>
    <dgm:cxn modelId="{55BB5F31-D7FE-4C58-94AE-CA6BE0F8D53D}" srcId="{AB25446C-4310-4B74-8EBC-06FE3D4D033A}" destId="{1357B7BE-794F-4E54-95BC-30BE64F80BEF}" srcOrd="2" destOrd="0" parTransId="{FC735109-FCBE-48D9-9147-CEBEE8200938}" sibTransId="{BEB6DDB8-66DC-4C0D-8394-9D15C813E144}"/>
    <dgm:cxn modelId="{479537A8-4E8C-4689-9872-730C21BE72A5}" type="presOf" srcId="{EE319D68-8017-4B88-A315-3FEA179B09E5}" destId="{D370E46B-A8E6-4F42-9FD0-7A5A72961E30}" srcOrd="0" destOrd="0" presId="urn:microsoft.com/office/officeart/2005/8/layout/hierarchy5"/>
    <dgm:cxn modelId="{C956DA87-F354-4AF5-AAE5-45E41DE0348E}" type="presOf" srcId="{1357B7BE-794F-4E54-95BC-30BE64F80BEF}" destId="{0C5966CA-0708-428E-B03D-349175890432}" srcOrd="0" destOrd="0" presId="urn:microsoft.com/office/officeart/2005/8/layout/hierarchy5"/>
    <dgm:cxn modelId="{5C298521-A3A0-4179-8595-A54379B670ED}" type="presOf" srcId="{015092C9-3CEE-4F3E-BFB0-CC20E9B783B5}" destId="{6D654A25-D83E-4C14-80E8-AFBD2D511750}" srcOrd="0" destOrd="0" presId="urn:microsoft.com/office/officeart/2005/8/layout/hierarchy5"/>
    <dgm:cxn modelId="{6B10A4AF-EF1C-47EB-8160-96B2CF88128D}" type="presOf" srcId="{F3F3D28D-3AEF-4F98-8F6F-DFD25A6F737A}" destId="{CC2D5760-7AF5-4FBC-94F5-A685786746BD}" srcOrd="0" destOrd="0" presId="urn:microsoft.com/office/officeart/2005/8/layout/hierarchy5"/>
    <dgm:cxn modelId="{95C282A3-A65F-4AB5-87CF-105342099C0B}" srcId="{AB25446C-4310-4B74-8EBC-06FE3D4D033A}" destId="{3F010ECA-F319-47DC-9CEB-2F6EEA7B60FF}" srcOrd="1" destOrd="0" parTransId="{00C5D29D-B0B0-4CAA-A4E4-C870F19FE20F}" sibTransId="{FE43FCB0-A9FB-448B-8691-B32CE4E80CFA}"/>
    <dgm:cxn modelId="{830325C8-EE57-46D0-AE2F-FEA0FE88668D}" type="presOf" srcId="{FDFEF9DF-6377-4621-8CAE-0D1AD12BB1B5}" destId="{65B27F33-06D1-4CC0-8529-EFBEEBD352B2}" srcOrd="0" destOrd="0" presId="urn:microsoft.com/office/officeart/2005/8/layout/hierarchy5"/>
    <dgm:cxn modelId="{D8D08BEE-FB8A-4971-B0ED-1BD9DE1108D1}" srcId="{041602B4-2442-48BC-A6E4-0BDC09A4C3C2}" destId="{CA9DA8B4-4F3F-4B12-8461-39659AB25B2B}" srcOrd="0" destOrd="0" parTransId="{6BAC37C7-D826-4D74-95D2-0AF1F362B821}" sibTransId="{26770AE0-96C2-42A2-92DE-919CA084A297}"/>
    <dgm:cxn modelId="{268A48FA-27E2-485B-BBD8-09BA730A7D93}" type="presOf" srcId="{AEFCB2C6-5D1C-4BD0-8103-E1E9FF174D19}" destId="{7C23EFB8-E59C-488A-9D22-E8EB6FD092AA}" srcOrd="0" destOrd="0" presId="urn:microsoft.com/office/officeart/2005/8/layout/hierarchy5"/>
    <dgm:cxn modelId="{4B82411A-1C5E-4A4F-A716-FB5E5C572753}" srcId="{F3F3D28D-3AEF-4F98-8F6F-DFD25A6F737A}" destId="{A93AB676-4AC6-4D22-B384-E58AA5EBEC5A}" srcOrd="2" destOrd="0" parTransId="{FDFEF9DF-6377-4621-8CAE-0D1AD12BB1B5}" sibTransId="{1FC0094D-85C4-4A84-B50F-D61289BB944D}"/>
    <dgm:cxn modelId="{493C2C4B-2956-4D6A-83F2-98FF200B6525}" type="presOf" srcId="{041602B4-2442-48BC-A6E4-0BDC09A4C3C2}" destId="{31ED2818-DF9F-4583-8AFC-926452E05FD6}" srcOrd="0" destOrd="0" presId="urn:microsoft.com/office/officeart/2005/8/layout/hierarchy5"/>
    <dgm:cxn modelId="{9F89214F-37D2-4BA5-8ABE-7B7BFE6A540B}" srcId="{CA9DA8B4-4F3F-4B12-8461-39659AB25B2B}" destId="{AB25446C-4310-4B74-8EBC-06FE3D4D033A}" srcOrd="0" destOrd="0" parTransId="{B7283B5A-F1E2-4F84-BF35-C3B8F11AE937}" sibTransId="{03F1E7FA-51D8-4F5D-B1A4-D0B52D2D75D8}"/>
    <dgm:cxn modelId="{EC721A60-A44A-42EF-A95C-CC6DB3E2E92F}" type="presOf" srcId="{00C5D29D-B0B0-4CAA-A4E4-C870F19FE20F}" destId="{A7CBAB49-3472-4398-A5FF-7AB904BBC20B}" srcOrd="1" destOrd="0" presId="urn:microsoft.com/office/officeart/2005/8/layout/hierarchy5"/>
    <dgm:cxn modelId="{D161C54D-C771-4B47-8D95-CF62F91498FB}" type="presOf" srcId="{7BC2E52B-7BC8-40B4-8726-27C6D06FB237}" destId="{F6B5E71D-2DA8-459D-BD22-826E880E010E}" srcOrd="0" destOrd="0" presId="urn:microsoft.com/office/officeart/2005/8/layout/hierarchy5"/>
    <dgm:cxn modelId="{EB09A281-592F-4222-983D-487627A8F3A2}" srcId="{F3F3D28D-3AEF-4F98-8F6F-DFD25A6F737A}" destId="{E05DDBA7-D612-4E44-9032-873A03B85313}" srcOrd="1" destOrd="0" parTransId="{EE319D68-8017-4B88-A315-3FEA179B09E5}" sibTransId="{897251B6-7D74-4038-817F-77E9927A4698}"/>
    <dgm:cxn modelId="{167A311A-5A7F-4590-BB36-F7CFBA4FB3DA}" type="presOf" srcId="{E1531502-5258-4233-B96F-30618B48116F}" destId="{342CC1CF-24A2-418C-99A6-E7D882FD3052}" srcOrd="0" destOrd="0" presId="urn:microsoft.com/office/officeart/2005/8/layout/hierarchy5"/>
    <dgm:cxn modelId="{B1FB7B43-5B69-4B9B-8613-CCDF374AD97F}" type="presOf" srcId="{A46B4839-3395-4650-97D5-A88E014BB333}" destId="{5C0DDFBC-E141-43AD-9D0E-EC2D8F969FEE}" srcOrd="0" destOrd="0" presId="urn:microsoft.com/office/officeart/2005/8/layout/hierarchy5"/>
    <dgm:cxn modelId="{D7E693B3-D80F-49B3-93BC-C3013A4E27DB}" type="presOf" srcId="{FC735109-FCBE-48D9-9147-CEBEE8200938}" destId="{EF8185A6-8BD6-4721-A766-FBE6C77E4C29}" srcOrd="1" destOrd="0" presId="urn:microsoft.com/office/officeart/2005/8/layout/hierarchy5"/>
    <dgm:cxn modelId="{D4659A21-4C4B-47FF-8DA7-0A41BB39DA09}" type="presOf" srcId="{D451EC04-BF72-4E96-8F11-53867ADECF66}" destId="{40E25CE0-CA7F-4DEB-966A-EECB808C9E2B}" srcOrd="0" destOrd="0" presId="urn:microsoft.com/office/officeart/2005/8/layout/hierarchy5"/>
    <dgm:cxn modelId="{EAB585B4-4BCF-46CA-B9E1-BF3BB2780A76}" srcId="{F3F3D28D-3AEF-4F98-8F6F-DFD25A6F737A}" destId="{015092C9-3CEE-4F3E-BFB0-CC20E9B783B5}" srcOrd="3" destOrd="0" parTransId="{D451EC04-BF72-4E96-8F11-53867ADECF66}" sibTransId="{D99EDB55-78DE-4C6C-BF72-6D00B3D45EBA}"/>
    <dgm:cxn modelId="{C5EB86BF-8270-4EA5-86EC-F1623FE61D48}" srcId="{CA9DA8B4-4F3F-4B12-8461-39659AB25B2B}" destId="{F3F3D28D-3AEF-4F98-8F6F-DFD25A6F737A}" srcOrd="1" destOrd="0" parTransId="{A4925927-041E-4830-8E96-A3B5D80EFD12}" sibTransId="{0394345E-3758-4C44-B930-ED4C3D7706E9}"/>
    <dgm:cxn modelId="{D236A6CD-95C5-446B-A591-9EEFEBCAFF09}" type="presOf" srcId="{A4925927-041E-4830-8E96-A3B5D80EFD12}" destId="{2F843315-A368-4D6A-84ED-2775D53BC300}" srcOrd="0" destOrd="0" presId="urn:microsoft.com/office/officeart/2005/8/layout/hierarchy5"/>
    <dgm:cxn modelId="{09910B48-03AE-4790-B291-66103A650BF8}" type="presOf" srcId="{00C5D29D-B0B0-4CAA-A4E4-C870F19FE20F}" destId="{04F434A7-E20B-40C6-B088-62CA4331AA7B}" srcOrd="0" destOrd="0" presId="urn:microsoft.com/office/officeart/2005/8/layout/hierarchy5"/>
    <dgm:cxn modelId="{3DF96C34-8173-4450-B5A0-F84986171C51}" type="presOf" srcId="{92FBF668-6CDE-4FC4-A8CE-B55F1F477CDB}" destId="{9882A1E1-1196-41E7-AC53-785433B8B9AF}" srcOrd="0" destOrd="0" presId="urn:microsoft.com/office/officeart/2005/8/layout/hierarchy5"/>
    <dgm:cxn modelId="{9518F443-EAF8-4EDC-ACE2-52794EA5F95B}" srcId="{F3F3D28D-3AEF-4F98-8F6F-DFD25A6F737A}" destId="{26B97621-4816-43FB-A2CC-6D7E7BDEA72C}" srcOrd="0" destOrd="0" parTransId="{AEFCB2C6-5D1C-4BD0-8103-E1E9FF174D19}" sibTransId="{0E679942-2B59-4BB6-A6C7-DDC0A4C1A4BE}"/>
    <dgm:cxn modelId="{CFE930C6-5DCE-4DAA-9178-4F53BD3111E0}" srcId="{F3F3D28D-3AEF-4F98-8F6F-DFD25A6F737A}" destId="{E1531502-5258-4233-B96F-30618B48116F}" srcOrd="4" destOrd="0" parTransId="{92FBF668-6CDE-4FC4-A8CE-B55F1F477CDB}" sibTransId="{0ACC4B4A-BF53-41B7-BCBB-8FF3593C3D90}"/>
    <dgm:cxn modelId="{B1B7DDD6-6176-444B-9F3E-53C9B1F9D09F}" type="presOf" srcId="{E05DDBA7-D612-4E44-9032-873A03B85313}" destId="{937C99F9-3F72-450E-BA85-819AA35FF0B9}" srcOrd="0" destOrd="0" presId="urn:microsoft.com/office/officeart/2005/8/layout/hierarchy5"/>
    <dgm:cxn modelId="{167ECEB0-8CC9-4CB1-B5E6-C2456223BAC9}" type="presOf" srcId="{CA9DA8B4-4F3F-4B12-8461-39659AB25B2B}" destId="{377FC12F-E50E-4529-9619-8563E549E23A}" srcOrd="0" destOrd="0" presId="urn:microsoft.com/office/officeart/2005/8/layout/hierarchy5"/>
    <dgm:cxn modelId="{5A59D5C6-C801-478A-BC9B-83F78115B565}" type="presOf" srcId="{FC735109-FCBE-48D9-9147-CEBEE8200938}" destId="{028E8D3C-F85F-441F-9041-9A78AF87FE57}" srcOrd="0" destOrd="0" presId="urn:microsoft.com/office/officeart/2005/8/layout/hierarchy5"/>
    <dgm:cxn modelId="{DF4E2E5F-BEA0-45FA-8BEC-C73D15015013}" type="presOf" srcId="{B7283B5A-F1E2-4F84-BF35-C3B8F11AE937}" destId="{4BA8C0FC-82CF-408B-9DC1-38DBF82DDC57}" srcOrd="1" destOrd="0" presId="urn:microsoft.com/office/officeart/2005/8/layout/hierarchy5"/>
    <dgm:cxn modelId="{B7F01258-AF9F-4CDA-ADF9-ADE5E8BE7A23}" type="presOf" srcId="{AB25446C-4310-4B74-8EBC-06FE3D4D033A}" destId="{B8D9077A-2AA6-4FFD-BA46-80E60CF5EFF0}" srcOrd="0" destOrd="0" presId="urn:microsoft.com/office/officeart/2005/8/layout/hierarchy5"/>
    <dgm:cxn modelId="{8882E695-7926-4321-8DB9-74B3C09CC594}" type="presOf" srcId="{FDFEF9DF-6377-4621-8CAE-0D1AD12BB1B5}" destId="{7161A442-96B2-49B9-838D-868BA2066A74}" srcOrd="1" destOrd="0" presId="urn:microsoft.com/office/officeart/2005/8/layout/hierarchy5"/>
    <dgm:cxn modelId="{000C611F-1EA8-4FFA-8F3D-D9687BCD3283}" type="presOf" srcId="{EE319D68-8017-4B88-A315-3FEA179B09E5}" destId="{A0E7BE29-EAE1-4DE9-BC8C-FD45806C44B0}" srcOrd="1" destOrd="0" presId="urn:microsoft.com/office/officeart/2005/8/layout/hierarchy5"/>
    <dgm:cxn modelId="{CA59B1FA-7D6E-4541-B1DD-8EA7977B28A3}" srcId="{AB25446C-4310-4B74-8EBC-06FE3D4D033A}" destId="{7BC2E52B-7BC8-40B4-8726-27C6D06FB237}" srcOrd="0" destOrd="0" parTransId="{A46B4839-3395-4650-97D5-A88E014BB333}" sibTransId="{48D2D33D-D94E-40FA-A080-55B91D87EAAE}"/>
    <dgm:cxn modelId="{B7BE9D68-58BD-4B43-8E5D-CA4B444C8ABE}" type="presOf" srcId="{D451EC04-BF72-4E96-8F11-53867ADECF66}" destId="{ED2B8011-B387-4D5B-B657-D56BB8C04524}" srcOrd="1" destOrd="0" presId="urn:microsoft.com/office/officeart/2005/8/layout/hierarchy5"/>
    <dgm:cxn modelId="{178F5200-3C60-48F3-930D-3C934464A407}" type="presOf" srcId="{A93AB676-4AC6-4D22-B384-E58AA5EBEC5A}" destId="{C9DCC9EC-E5AD-4607-B6D2-A6E3522C6B32}" srcOrd="0" destOrd="0" presId="urn:microsoft.com/office/officeart/2005/8/layout/hierarchy5"/>
    <dgm:cxn modelId="{809B8FD6-A721-4D27-B485-C560D02D5E78}" type="presOf" srcId="{B7283B5A-F1E2-4F84-BF35-C3B8F11AE937}" destId="{B6960725-42D3-4E04-99F1-B21961F39AFF}" srcOrd="0" destOrd="0" presId="urn:microsoft.com/office/officeart/2005/8/layout/hierarchy5"/>
    <dgm:cxn modelId="{9AE94310-3A24-4325-A545-BF180B7A31DA}" type="presOf" srcId="{A46B4839-3395-4650-97D5-A88E014BB333}" destId="{6F8BEFC4-8A0F-42D3-B1C4-781B2F79FBF4}" srcOrd="1" destOrd="0" presId="urn:microsoft.com/office/officeart/2005/8/layout/hierarchy5"/>
    <dgm:cxn modelId="{8B52E079-5855-400A-88C7-5AE2AB2FC0AE}" type="presOf" srcId="{3F010ECA-F319-47DC-9CEB-2F6EEA7B60FF}" destId="{570C925C-DD29-4B4D-B137-C30B5CADBCE9}" srcOrd="0" destOrd="0" presId="urn:microsoft.com/office/officeart/2005/8/layout/hierarchy5"/>
    <dgm:cxn modelId="{DA28FD31-9898-4537-AD1F-AE1824937C0A}" type="presOf" srcId="{92FBF668-6CDE-4FC4-A8CE-B55F1F477CDB}" destId="{9A068206-F6A5-4C83-9F8A-BB5E30155AD2}" srcOrd="1" destOrd="0" presId="urn:microsoft.com/office/officeart/2005/8/layout/hierarchy5"/>
    <dgm:cxn modelId="{66FF9FB5-3989-485D-B35A-0806B636A935}" type="presOf" srcId="{A4925927-041E-4830-8E96-A3B5D80EFD12}" destId="{62B19C7A-8C28-48EE-A0F8-0ADE2D78DAA8}" srcOrd="1" destOrd="0" presId="urn:microsoft.com/office/officeart/2005/8/layout/hierarchy5"/>
    <dgm:cxn modelId="{2E6F19B0-E18A-431A-A857-B51F76C85F24}" type="presParOf" srcId="{31ED2818-DF9F-4583-8AFC-926452E05FD6}" destId="{4E9B4E81-A7C3-4BDD-BED8-46C7221D70BA}" srcOrd="0" destOrd="0" presId="urn:microsoft.com/office/officeart/2005/8/layout/hierarchy5"/>
    <dgm:cxn modelId="{9521EF41-6F58-422E-9440-773C2D357838}" type="presParOf" srcId="{4E9B4E81-A7C3-4BDD-BED8-46C7221D70BA}" destId="{D8B8D11D-1606-4990-A5B0-A068E32FDB14}" srcOrd="0" destOrd="0" presId="urn:microsoft.com/office/officeart/2005/8/layout/hierarchy5"/>
    <dgm:cxn modelId="{36058A18-B0EB-4E68-BCFB-39AA91600CA4}" type="presParOf" srcId="{D8B8D11D-1606-4990-A5B0-A068E32FDB14}" destId="{D46CB602-E566-4329-9475-18289937A44E}" srcOrd="0" destOrd="0" presId="urn:microsoft.com/office/officeart/2005/8/layout/hierarchy5"/>
    <dgm:cxn modelId="{8B677558-D9F3-46CF-84CA-0F5DF7132A51}" type="presParOf" srcId="{D46CB602-E566-4329-9475-18289937A44E}" destId="{377FC12F-E50E-4529-9619-8563E549E23A}" srcOrd="0" destOrd="0" presId="urn:microsoft.com/office/officeart/2005/8/layout/hierarchy5"/>
    <dgm:cxn modelId="{388A1A81-9061-4FCF-8DE2-AC5D30B10819}" type="presParOf" srcId="{D46CB602-E566-4329-9475-18289937A44E}" destId="{2369625C-AD99-4F44-9385-0EEFBA9A669F}" srcOrd="1" destOrd="0" presId="urn:microsoft.com/office/officeart/2005/8/layout/hierarchy5"/>
    <dgm:cxn modelId="{8A59C698-3434-484B-9644-BD836EF31401}" type="presParOf" srcId="{2369625C-AD99-4F44-9385-0EEFBA9A669F}" destId="{B6960725-42D3-4E04-99F1-B21961F39AFF}" srcOrd="0" destOrd="0" presId="urn:microsoft.com/office/officeart/2005/8/layout/hierarchy5"/>
    <dgm:cxn modelId="{88AE740B-8E48-4D78-94FA-FDD7C2EAC1C9}" type="presParOf" srcId="{B6960725-42D3-4E04-99F1-B21961F39AFF}" destId="{4BA8C0FC-82CF-408B-9DC1-38DBF82DDC57}" srcOrd="0" destOrd="0" presId="urn:microsoft.com/office/officeart/2005/8/layout/hierarchy5"/>
    <dgm:cxn modelId="{6DFF8668-031F-45EF-9D9B-7C9CB21B0AF1}" type="presParOf" srcId="{2369625C-AD99-4F44-9385-0EEFBA9A669F}" destId="{7E3E71AC-7C1A-40F0-ABF6-0147C3EF5D26}" srcOrd="1" destOrd="0" presId="urn:microsoft.com/office/officeart/2005/8/layout/hierarchy5"/>
    <dgm:cxn modelId="{75545690-64F6-4EB4-965B-61D5FA2ED439}" type="presParOf" srcId="{7E3E71AC-7C1A-40F0-ABF6-0147C3EF5D26}" destId="{B8D9077A-2AA6-4FFD-BA46-80E60CF5EFF0}" srcOrd="0" destOrd="0" presId="urn:microsoft.com/office/officeart/2005/8/layout/hierarchy5"/>
    <dgm:cxn modelId="{B5FD88CB-D24A-4A84-8F0C-33C99D2457D8}" type="presParOf" srcId="{7E3E71AC-7C1A-40F0-ABF6-0147C3EF5D26}" destId="{97500DBA-E25F-431D-B899-63E86C5C0BA6}" srcOrd="1" destOrd="0" presId="urn:microsoft.com/office/officeart/2005/8/layout/hierarchy5"/>
    <dgm:cxn modelId="{5D7E4E1B-A573-4FD4-A2B2-3E5A15EA0BD4}" type="presParOf" srcId="{97500DBA-E25F-431D-B899-63E86C5C0BA6}" destId="{5C0DDFBC-E141-43AD-9D0E-EC2D8F969FEE}" srcOrd="0" destOrd="0" presId="urn:microsoft.com/office/officeart/2005/8/layout/hierarchy5"/>
    <dgm:cxn modelId="{F348BA25-912F-4FC4-94BD-E8CCCCF8AF53}" type="presParOf" srcId="{5C0DDFBC-E141-43AD-9D0E-EC2D8F969FEE}" destId="{6F8BEFC4-8A0F-42D3-B1C4-781B2F79FBF4}" srcOrd="0" destOrd="0" presId="urn:microsoft.com/office/officeart/2005/8/layout/hierarchy5"/>
    <dgm:cxn modelId="{9FF0AF0B-29CA-4121-BB8A-2F372EE132DB}" type="presParOf" srcId="{97500DBA-E25F-431D-B899-63E86C5C0BA6}" destId="{6B50F2A5-97E9-49AB-B1CB-0A5FF2367390}" srcOrd="1" destOrd="0" presId="urn:microsoft.com/office/officeart/2005/8/layout/hierarchy5"/>
    <dgm:cxn modelId="{0AD93B56-ED9F-4631-8045-19A3DC1D77CA}" type="presParOf" srcId="{6B50F2A5-97E9-49AB-B1CB-0A5FF2367390}" destId="{F6B5E71D-2DA8-459D-BD22-826E880E010E}" srcOrd="0" destOrd="0" presId="urn:microsoft.com/office/officeart/2005/8/layout/hierarchy5"/>
    <dgm:cxn modelId="{09914DAE-39BB-4DBA-A046-F5848F3DD1AE}" type="presParOf" srcId="{6B50F2A5-97E9-49AB-B1CB-0A5FF2367390}" destId="{30A27388-8D14-4D8E-BB07-A428631F0E88}" srcOrd="1" destOrd="0" presId="urn:microsoft.com/office/officeart/2005/8/layout/hierarchy5"/>
    <dgm:cxn modelId="{074CFD57-B508-4468-BE2F-8855404DC0F0}" type="presParOf" srcId="{97500DBA-E25F-431D-B899-63E86C5C0BA6}" destId="{04F434A7-E20B-40C6-B088-62CA4331AA7B}" srcOrd="2" destOrd="0" presId="urn:microsoft.com/office/officeart/2005/8/layout/hierarchy5"/>
    <dgm:cxn modelId="{72D2FFF9-ABC4-4079-B7B6-D303BBE87C11}" type="presParOf" srcId="{04F434A7-E20B-40C6-B088-62CA4331AA7B}" destId="{A7CBAB49-3472-4398-A5FF-7AB904BBC20B}" srcOrd="0" destOrd="0" presId="urn:microsoft.com/office/officeart/2005/8/layout/hierarchy5"/>
    <dgm:cxn modelId="{1D0BCAE9-2C8F-4319-8DBA-C97DD551917B}" type="presParOf" srcId="{97500DBA-E25F-431D-B899-63E86C5C0BA6}" destId="{8F92C426-B7C8-4CC8-B5A7-4CC58F8B160C}" srcOrd="3" destOrd="0" presId="urn:microsoft.com/office/officeart/2005/8/layout/hierarchy5"/>
    <dgm:cxn modelId="{7A10C780-810D-4878-966A-65F6E19E02A6}" type="presParOf" srcId="{8F92C426-B7C8-4CC8-B5A7-4CC58F8B160C}" destId="{570C925C-DD29-4B4D-B137-C30B5CADBCE9}" srcOrd="0" destOrd="0" presId="urn:microsoft.com/office/officeart/2005/8/layout/hierarchy5"/>
    <dgm:cxn modelId="{A780712C-72E2-4C03-B37A-19D7BC7E1A6F}" type="presParOf" srcId="{8F92C426-B7C8-4CC8-B5A7-4CC58F8B160C}" destId="{02C9767F-19F8-4772-81B0-4E97B850AD59}" srcOrd="1" destOrd="0" presId="urn:microsoft.com/office/officeart/2005/8/layout/hierarchy5"/>
    <dgm:cxn modelId="{06EC75C2-DBDF-47FE-BFDD-99D909DCB531}" type="presParOf" srcId="{97500DBA-E25F-431D-B899-63E86C5C0BA6}" destId="{028E8D3C-F85F-441F-9041-9A78AF87FE57}" srcOrd="4" destOrd="0" presId="urn:microsoft.com/office/officeart/2005/8/layout/hierarchy5"/>
    <dgm:cxn modelId="{D4FE972B-AF63-4C4A-A7D6-BD642944819E}" type="presParOf" srcId="{028E8D3C-F85F-441F-9041-9A78AF87FE57}" destId="{EF8185A6-8BD6-4721-A766-FBE6C77E4C29}" srcOrd="0" destOrd="0" presId="urn:microsoft.com/office/officeart/2005/8/layout/hierarchy5"/>
    <dgm:cxn modelId="{E203BF02-671E-4232-A230-64D7378CC9E8}" type="presParOf" srcId="{97500DBA-E25F-431D-B899-63E86C5C0BA6}" destId="{E9958ED4-A499-4340-8425-33249602397F}" srcOrd="5" destOrd="0" presId="urn:microsoft.com/office/officeart/2005/8/layout/hierarchy5"/>
    <dgm:cxn modelId="{FBD00092-DFE6-4AEE-97FB-59DAA45350BC}" type="presParOf" srcId="{E9958ED4-A499-4340-8425-33249602397F}" destId="{0C5966CA-0708-428E-B03D-349175890432}" srcOrd="0" destOrd="0" presId="urn:microsoft.com/office/officeart/2005/8/layout/hierarchy5"/>
    <dgm:cxn modelId="{FA0A5DA3-8B7F-4720-9443-FA862CD07148}" type="presParOf" srcId="{E9958ED4-A499-4340-8425-33249602397F}" destId="{17210939-5FC0-475C-AC0C-D349E47E7974}" srcOrd="1" destOrd="0" presId="urn:microsoft.com/office/officeart/2005/8/layout/hierarchy5"/>
    <dgm:cxn modelId="{930B3622-0D4F-4071-A8C1-EC6A8A8FDABC}" type="presParOf" srcId="{2369625C-AD99-4F44-9385-0EEFBA9A669F}" destId="{2F843315-A368-4D6A-84ED-2775D53BC300}" srcOrd="2" destOrd="0" presId="urn:microsoft.com/office/officeart/2005/8/layout/hierarchy5"/>
    <dgm:cxn modelId="{E3EDC449-9A9D-49A3-870A-FF5EE130A2C4}" type="presParOf" srcId="{2F843315-A368-4D6A-84ED-2775D53BC300}" destId="{62B19C7A-8C28-48EE-A0F8-0ADE2D78DAA8}" srcOrd="0" destOrd="0" presId="urn:microsoft.com/office/officeart/2005/8/layout/hierarchy5"/>
    <dgm:cxn modelId="{9E2E6F90-27A7-4D25-A176-0817C10CB61E}" type="presParOf" srcId="{2369625C-AD99-4F44-9385-0EEFBA9A669F}" destId="{AB20C64F-C75F-4CD2-A89C-8383A132AA05}" srcOrd="3" destOrd="0" presId="urn:microsoft.com/office/officeart/2005/8/layout/hierarchy5"/>
    <dgm:cxn modelId="{74988691-4066-43C3-8BBA-6EB6CA8F1408}" type="presParOf" srcId="{AB20C64F-C75F-4CD2-A89C-8383A132AA05}" destId="{CC2D5760-7AF5-4FBC-94F5-A685786746BD}" srcOrd="0" destOrd="0" presId="urn:microsoft.com/office/officeart/2005/8/layout/hierarchy5"/>
    <dgm:cxn modelId="{F99E7050-D11C-4AEE-A914-52D5C9DF7CB2}" type="presParOf" srcId="{AB20C64F-C75F-4CD2-A89C-8383A132AA05}" destId="{583322D3-B3E5-4A55-B5DC-CC4B40E67CDE}" srcOrd="1" destOrd="0" presId="urn:microsoft.com/office/officeart/2005/8/layout/hierarchy5"/>
    <dgm:cxn modelId="{DF523515-5B33-43DB-A4B0-8642B32EF66C}" type="presParOf" srcId="{583322D3-B3E5-4A55-B5DC-CC4B40E67CDE}" destId="{7C23EFB8-E59C-488A-9D22-E8EB6FD092AA}" srcOrd="0" destOrd="0" presId="urn:microsoft.com/office/officeart/2005/8/layout/hierarchy5"/>
    <dgm:cxn modelId="{97AE9100-48AD-46B8-ABF4-DB1C25604015}" type="presParOf" srcId="{7C23EFB8-E59C-488A-9D22-E8EB6FD092AA}" destId="{16D1280C-D4CB-45E9-A919-FD2F183CFE37}" srcOrd="0" destOrd="0" presId="urn:microsoft.com/office/officeart/2005/8/layout/hierarchy5"/>
    <dgm:cxn modelId="{27DEEF2C-EDDA-4217-971F-2CFE70111EA3}" type="presParOf" srcId="{583322D3-B3E5-4A55-B5DC-CC4B40E67CDE}" destId="{52FE2285-3F82-4D5C-8522-AEB452461CA3}" srcOrd="1" destOrd="0" presId="urn:microsoft.com/office/officeart/2005/8/layout/hierarchy5"/>
    <dgm:cxn modelId="{60BBABBB-E671-47B2-BECD-D1D109AEEADC}" type="presParOf" srcId="{52FE2285-3F82-4D5C-8522-AEB452461CA3}" destId="{DAF412CA-8B64-42FA-B85A-FC9041B5BAE9}" srcOrd="0" destOrd="0" presId="urn:microsoft.com/office/officeart/2005/8/layout/hierarchy5"/>
    <dgm:cxn modelId="{12EFB701-386C-488E-BFC0-B26B9B31E945}" type="presParOf" srcId="{52FE2285-3F82-4D5C-8522-AEB452461CA3}" destId="{122976C4-DBEC-436B-B548-663A13131111}" srcOrd="1" destOrd="0" presId="urn:microsoft.com/office/officeart/2005/8/layout/hierarchy5"/>
    <dgm:cxn modelId="{34BC51C5-70D7-4045-A337-BBA7A4FBC817}" type="presParOf" srcId="{583322D3-B3E5-4A55-B5DC-CC4B40E67CDE}" destId="{D370E46B-A8E6-4F42-9FD0-7A5A72961E30}" srcOrd="2" destOrd="0" presId="urn:microsoft.com/office/officeart/2005/8/layout/hierarchy5"/>
    <dgm:cxn modelId="{729BEB02-48FA-403F-8747-AD7E0403F695}" type="presParOf" srcId="{D370E46B-A8E6-4F42-9FD0-7A5A72961E30}" destId="{A0E7BE29-EAE1-4DE9-BC8C-FD45806C44B0}" srcOrd="0" destOrd="0" presId="urn:microsoft.com/office/officeart/2005/8/layout/hierarchy5"/>
    <dgm:cxn modelId="{6571D2C9-4A1B-4B7B-899A-CFDF32122719}" type="presParOf" srcId="{583322D3-B3E5-4A55-B5DC-CC4B40E67CDE}" destId="{E03FDA39-4B33-47EE-AEB1-D56B93998E1B}" srcOrd="3" destOrd="0" presId="urn:microsoft.com/office/officeart/2005/8/layout/hierarchy5"/>
    <dgm:cxn modelId="{2388E241-9476-4B21-A656-F729619F0A90}" type="presParOf" srcId="{E03FDA39-4B33-47EE-AEB1-D56B93998E1B}" destId="{937C99F9-3F72-450E-BA85-819AA35FF0B9}" srcOrd="0" destOrd="0" presId="urn:microsoft.com/office/officeart/2005/8/layout/hierarchy5"/>
    <dgm:cxn modelId="{7945D7D2-67F3-4AE5-9310-1FACA6C63CAF}" type="presParOf" srcId="{E03FDA39-4B33-47EE-AEB1-D56B93998E1B}" destId="{0C4A2716-DAB3-4B2E-BD19-71F2DC1501F1}" srcOrd="1" destOrd="0" presId="urn:microsoft.com/office/officeart/2005/8/layout/hierarchy5"/>
    <dgm:cxn modelId="{F5C228C5-62A5-4B8C-905E-88571DB0418A}" type="presParOf" srcId="{583322D3-B3E5-4A55-B5DC-CC4B40E67CDE}" destId="{65B27F33-06D1-4CC0-8529-EFBEEBD352B2}" srcOrd="4" destOrd="0" presId="urn:microsoft.com/office/officeart/2005/8/layout/hierarchy5"/>
    <dgm:cxn modelId="{7AED43D2-91A7-4B86-AFC8-76FD2F12D825}" type="presParOf" srcId="{65B27F33-06D1-4CC0-8529-EFBEEBD352B2}" destId="{7161A442-96B2-49B9-838D-868BA2066A74}" srcOrd="0" destOrd="0" presId="urn:microsoft.com/office/officeart/2005/8/layout/hierarchy5"/>
    <dgm:cxn modelId="{233858A1-C591-4F7E-83EF-858C738604FB}" type="presParOf" srcId="{583322D3-B3E5-4A55-B5DC-CC4B40E67CDE}" destId="{3F9BDB26-0C3B-4904-8A64-EDF3A5239403}" srcOrd="5" destOrd="0" presId="urn:microsoft.com/office/officeart/2005/8/layout/hierarchy5"/>
    <dgm:cxn modelId="{CC968EC1-1033-452C-A01C-B107B2EAFBCE}" type="presParOf" srcId="{3F9BDB26-0C3B-4904-8A64-EDF3A5239403}" destId="{C9DCC9EC-E5AD-4607-B6D2-A6E3522C6B32}" srcOrd="0" destOrd="0" presId="urn:microsoft.com/office/officeart/2005/8/layout/hierarchy5"/>
    <dgm:cxn modelId="{1E42B2C8-0C10-4933-8E6B-DEB7F733D44F}" type="presParOf" srcId="{3F9BDB26-0C3B-4904-8A64-EDF3A5239403}" destId="{869AB09F-110D-4640-8CE6-40A08F8E0518}" srcOrd="1" destOrd="0" presId="urn:microsoft.com/office/officeart/2005/8/layout/hierarchy5"/>
    <dgm:cxn modelId="{A30FD33F-8BA4-4FB2-B831-78D103B2578F}" type="presParOf" srcId="{583322D3-B3E5-4A55-B5DC-CC4B40E67CDE}" destId="{40E25CE0-CA7F-4DEB-966A-EECB808C9E2B}" srcOrd="6" destOrd="0" presId="urn:microsoft.com/office/officeart/2005/8/layout/hierarchy5"/>
    <dgm:cxn modelId="{6875A0E5-D820-4633-9D44-E4611D5C1252}" type="presParOf" srcId="{40E25CE0-CA7F-4DEB-966A-EECB808C9E2B}" destId="{ED2B8011-B387-4D5B-B657-D56BB8C04524}" srcOrd="0" destOrd="0" presId="urn:microsoft.com/office/officeart/2005/8/layout/hierarchy5"/>
    <dgm:cxn modelId="{292DA09A-BF61-4866-BACB-F028A8C9192C}" type="presParOf" srcId="{583322D3-B3E5-4A55-B5DC-CC4B40E67CDE}" destId="{14BF607E-D5F3-48D7-B220-54B03ECE3F63}" srcOrd="7" destOrd="0" presId="urn:microsoft.com/office/officeart/2005/8/layout/hierarchy5"/>
    <dgm:cxn modelId="{5D24A847-01FF-4164-A737-A0C68B9C5CE3}" type="presParOf" srcId="{14BF607E-D5F3-48D7-B220-54B03ECE3F63}" destId="{6D654A25-D83E-4C14-80E8-AFBD2D511750}" srcOrd="0" destOrd="0" presId="urn:microsoft.com/office/officeart/2005/8/layout/hierarchy5"/>
    <dgm:cxn modelId="{8B80BBA9-7737-4D6E-BC66-AC3E43A1D687}" type="presParOf" srcId="{14BF607E-D5F3-48D7-B220-54B03ECE3F63}" destId="{99A60F3F-A405-41D4-B668-1B796CEFA958}" srcOrd="1" destOrd="0" presId="urn:microsoft.com/office/officeart/2005/8/layout/hierarchy5"/>
    <dgm:cxn modelId="{3BD617F4-2AED-4083-B037-F3DFAFA072F1}" type="presParOf" srcId="{583322D3-B3E5-4A55-B5DC-CC4B40E67CDE}" destId="{9882A1E1-1196-41E7-AC53-785433B8B9AF}" srcOrd="8" destOrd="0" presId="urn:microsoft.com/office/officeart/2005/8/layout/hierarchy5"/>
    <dgm:cxn modelId="{B642C387-4346-4C9B-A5F8-41C4DB111549}" type="presParOf" srcId="{9882A1E1-1196-41E7-AC53-785433B8B9AF}" destId="{9A068206-F6A5-4C83-9F8A-BB5E30155AD2}" srcOrd="0" destOrd="0" presId="urn:microsoft.com/office/officeart/2005/8/layout/hierarchy5"/>
    <dgm:cxn modelId="{A218DED3-1ED1-45BD-8529-E73899B5B08D}" type="presParOf" srcId="{583322D3-B3E5-4A55-B5DC-CC4B40E67CDE}" destId="{8D7708B8-6F6B-4628-8584-2A4A352327D4}" srcOrd="9" destOrd="0" presId="urn:microsoft.com/office/officeart/2005/8/layout/hierarchy5"/>
    <dgm:cxn modelId="{FE8BE786-1E20-4931-BFD6-747D57F703EF}" type="presParOf" srcId="{8D7708B8-6F6B-4628-8584-2A4A352327D4}" destId="{342CC1CF-24A2-418C-99A6-E7D882FD3052}" srcOrd="0" destOrd="0" presId="urn:microsoft.com/office/officeart/2005/8/layout/hierarchy5"/>
    <dgm:cxn modelId="{398E4485-49B0-41A2-A073-9A73D9839C9E}" type="presParOf" srcId="{8D7708B8-6F6B-4628-8584-2A4A352327D4}" destId="{7EA34D69-FC7B-44BE-9466-9A3C5E1A19A9}" srcOrd="1" destOrd="0" presId="urn:microsoft.com/office/officeart/2005/8/layout/hierarchy5"/>
    <dgm:cxn modelId="{BB2B4071-0D94-4DE3-89F5-6AB2C7FFD778}" type="presParOf" srcId="{31ED2818-DF9F-4583-8AFC-926452E05FD6}" destId="{97C4CB23-6198-43BD-A8C6-024062252CD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30F3E8-19F1-4158-8AD6-2E44FD165C2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A89784D-4199-4836-A200-7CD9291363D4}">
      <dgm:prSet phldrT="[Texte]" custT="1"/>
      <dgm:spPr/>
      <dgm:t>
        <a:bodyPr/>
        <a:lstStyle/>
        <a:p>
          <a:r>
            <a:rPr lang="fr-FR" sz="1000" b="1" dirty="0" smtClean="0"/>
            <a:t>A computer center</a:t>
          </a:r>
          <a:endParaRPr lang="fr-FR" sz="1000" b="1" dirty="0">
            <a:solidFill>
              <a:schemeClr val="bg1"/>
            </a:solidFill>
          </a:endParaRPr>
        </a:p>
      </dgm:t>
    </dgm:pt>
    <dgm:pt modelId="{8C0519AB-EBD9-4ABA-9402-7A794B77AD53}" type="parTrans" cxnId="{C95B4C5B-95F9-4F56-ABD8-966A2A171A09}">
      <dgm:prSet/>
      <dgm:spPr/>
      <dgm:t>
        <a:bodyPr/>
        <a:lstStyle/>
        <a:p>
          <a:endParaRPr lang="fr-FR" sz="800" b="1"/>
        </a:p>
      </dgm:t>
    </dgm:pt>
    <dgm:pt modelId="{49F51551-0CC5-4B9F-964B-11E5C4F1D8CD}" type="sibTrans" cxnId="{C95B4C5B-95F9-4F56-ABD8-966A2A171A09}">
      <dgm:prSet/>
      <dgm:spPr/>
      <dgm:t>
        <a:bodyPr/>
        <a:lstStyle/>
        <a:p>
          <a:endParaRPr lang="fr-FR" sz="800" b="1"/>
        </a:p>
      </dgm:t>
    </dgm:pt>
    <dgm:pt modelId="{BD810546-ACDD-4E10-8699-A9F0010CCEA9}">
      <dgm:prSet phldrT="[Texte]" custT="1"/>
      <dgm:spPr/>
      <dgm:t>
        <a:bodyPr/>
        <a:lstStyle/>
        <a:p>
          <a:r>
            <a:rPr lang="fr-FR" sz="1000" b="1" dirty="0" smtClean="0"/>
            <a:t>Broadband Internet </a:t>
          </a:r>
          <a:r>
            <a:rPr lang="fr-FR" sz="1000" b="1" dirty="0" err="1" smtClean="0"/>
            <a:t>Connection</a:t>
          </a:r>
          <a:r>
            <a:rPr lang="fr-FR" sz="1000" b="1" dirty="0" smtClean="0"/>
            <a:t> Network</a:t>
          </a:r>
          <a:endParaRPr lang="fr-FR" sz="1000" b="1" dirty="0">
            <a:solidFill>
              <a:schemeClr val="bg1"/>
            </a:solidFill>
          </a:endParaRPr>
        </a:p>
      </dgm:t>
    </dgm:pt>
    <dgm:pt modelId="{D33C8069-27A7-43F9-B4CC-75D34EA899D0}" type="parTrans" cxnId="{8B6CD501-259C-4FC7-8C40-8C51133D23FC}">
      <dgm:prSet/>
      <dgm:spPr/>
      <dgm:t>
        <a:bodyPr/>
        <a:lstStyle/>
        <a:p>
          <a:endParaRPr lang="fr-FR" sz="800" b="1"/>
        </a:p>
      </dgm:t>
    </dgm:pt>
    <dgm:pt modelId="{3456FB20-AF93-4CDB-A881-DA8778F4FA53}" type="sibTrans" cxnId="{8B6CD501-259C-4FC7-8C40-8C51133D23FC}">
      <dgm:prSet/>
      <dgm:spPr/>
      <dgm:t>
        <a:bodyPr/>
        <a:lstStyle/>
        <a:p>
          <a:endParaRPr lang="fr-FR" sz="800" b="1"/>
        </a:p>
      </dgm:t>
    </dgm:pt>
    <dgm:pt modelId="{D3D40906-5A20-4EAD-9314-0FDD1FB5ABE9}">
      <dgm:prSet phldrT="[Texte]" custT="1"/>
      <dgm:spPr/>
      <dgm:t>
        <a:bodyPr/>
        <a:lstStyle/>
        <a:p>
          <a:r>
            <a:rPr lang="en-US" sz="1000" b="1" dirty="0" smtClean="0"/>
            <a:t>A field of meteorological experimentation</a:t>
          </a:r>
          <a:r>
            <a:rPr lang="fr-FR" sz="1000" b="1" dirty="0" smtClean="0">
              <a:solidFill>
                <a:schemeClr val="bg1"/>
              </a:solidFill>
            </a:rPr>
            <a:t> </a:t>
          </a:r>
          <a:endParaRPr lang="fr-FR" sz="1000" b="1" dirty="0">
            <a:solidFill>
              <a:schemeClr val="bg1"/>
            </a:solidFill>
          </a:endParaRPr>
        </a:p>
      </dgm:t>
    </dgm:pt>
    <dgm:pt modelId="{71898E3F-97CE-4B0B-908C-FC101C930B15}" type="parTrans" cxnId="{01E3EB7C-CCE5-4F6E-B99C-DA8679389126}">
      <dgm:prSet/>
      <dgm:spPr/>
      <dgm:t>
        <a:bodyPr/>
        <a:lstStyle/>
        <a:p>
          <a:endParaRPr lang="fr-FR" sz="800" b="1"/>
        </a:p>
      </dgm:t>
    </dgm:pt>
    <dgm:pt modelId="{CC36EF26-49FF-463D-9A93-F65D04984C6B}" type="sibTrans" cxnId="{01E3EB7C-CCE5-4F6E-B99C-DA8679389126}">
      <dgm:prSet/>
      <dgm:spPr/>
      <dgm:t>
        <a:bodyPr/>
        <a:lstStyle/>
        <a:p>
          <a:endParaRPr lang="fr-FR" sz="800" b="1"/>
        </a:p>
      </dgm:t>
    </dgm:pt>
    <dgm:pt modelId="{80EBE8E5-0138-4D84-BFDF-BFF17DAD49A0}">
      <dgm:prSet phldrT="[Texte]" custT="1"/>
      <dgm:spPr/>
      <dgm:t>
        <a:bodyPr/>
        <a:lstStyle/>
        <a:p>
          <a:r>
            <a:rPr lang="en-US" sz="1000" b="1" dirty="0" smtClean="0"/>
            <a:t>A library (about 6600 titles for 17710 books</a:t>
          </a:r>
          <a:r>
            <a:rPr lang="en-US" sz="1000" dirty="0" smtClean="0"/>
            <a:t>)</a:t>
          </a:r>
          <a:endParaRPr lang="fr-FR" sz="1000" b="1" dirty="0">
            <a:solidFill>
              <a:schemeClr val="bg1"/>
            </a:solidFill>
          </a:endParaRPr>
        </a:p>
      </dgm:t>
    </dgm:pt>
    <dgm:pt modelId="{4A18EE59-9B54-4762-B869-7B6AEDBE8215}" type="parTrans" cxnId="{C60E40A7-B2B0-4293-B0AA-64DB6EFEE7AA}">
      <dgm:prSet/>
      <dgm:spPr/>
      <dgm:t>
        <a:bodyPr/>
        <a:lstStyle/>
        <a:p>
          <a:endParaRPr lang="fr-FR" sz="800" b="1"/>
        </a:p>
      </dgm:t>
    </dgm:pt>
    <dgm:pt modelId="{CE1C1485-F554-4FD7-8AF7-124477675A9C}" type="sibTrans" cxnId="{C60E40A7-B2B0-4293-B0AA-64DB6EFEE7AA}">
      <dgm:prSet/>
      <dgm:spPr/>
      <dgm:t>
        <a:bodyPr/>
        <a:lstStyle/>
        <a:p>
          <a:endParaRPr lang="fr-FR" sz="800" b="1"/>
        </a:p>
      </dgm:t>
    </dgm:pt>
    <dgm:pt modelId="{759848A6-DE2C-4433-815F-A5490E7566BE}">
      <dgm:prSet custT="1"/>
      <dgm:spPr/>
      <dgm:t>
        <a:bodyPr/>
        <a:lstStyle/>
        <a:p>
          <a:r>
            <a:rPr lang="en-US" sz="1000" b="1" dirty="0" smtClean="0"/>
            <a:t>13 classrooms rooms TP &amp; courses for Weather OBS, Weather instruments,</a:t>
          </a:r>
          <a:endParaRPr lang="fr-FR" sz="1000" b="1" dirty="0">
            <a:solidFill>
              <a:schemeClr val="bg1"/>
            </a:solidFill>
          </a:endParaRPr>
        </a:p>
      </dgm:t>
    </dgm:pt>
    <dgm:pt modelId="{27B09BBC-BD5A-49AC-91CB-E7D84CD177D3}" type="parTrans" cxnId="{DF7CC4D0-1DE9-48FF-A559-B341F34036F7}">
      <dgm:prSet/>
      <dgm:spPr/>
      <dgm:t>
        <a:bodyPr/>
        <a:lstStyle/>
        <a:p>
          <a:endParaRPr lang="fr-FR" sz="800" b="1"/>
        </a:p>
      </dgm:t>
    </dgm:pt>
    <dgm:pt modelId="{D508C9D7-22BC-41C2-985E-0CAD98B453A2}" type="sibTrans" cxnId="{DF7CC4D0-1DE9-48FF-A559-B341F34036F7}">
      <dgm:prSet/>
      <dgm:spPr/>
      <dgm:t>
        <a:bodyPr/>
        <a:lstStyle/>
        <a:p>
          <a:endParaRPr lang="fr-FR" sz="800" b="1"/>
        </a:p>
      </dgm:t>
    </dgm:pt>
    <dgm:pt modelId="{2B935617-5FFC-4BB0-BE4F-BC36A033A941}">
      <dgm:prSet custT="1"/>
      <dgm:spPr/>
      <dgm:t>
        <a:bodyPr/>
        <a:lstStyle/>
        <a:p>
          <a:r>
            <a:rPr lang="fr-FR" sz="1000" b="1" dirty="0" smtClean="0">
              <a:solidFill>
                <a:schemeClr val="bg1"/>
              </a:solidFill>
            </a:rPr>
            <a:t>5 </a:t>
          </a:r>
          <a:r>
            <a:rPr lang="fr-FR" sz="1000" b="1" dirty="0" err="1" smtClean="0">
              <a:solidFill>
                <a:schemeClr val="bg1"/>
              </a:solidFill>
            </a:rPr>
            <a:t>Laboratories</a:t>
          </a:r>
          <a:r>
            <a:rPr lang="fr-FR" sz="1000" b="1" dirty="0" smtClean="0">
              <a:solidFill>
                <a:schemeClr val="bg1"/>
              </a:solidFill>
            </a:rPr>
            <a:t> </a:t>
          </a:r>
          <a:endParaRPr lang="fr-FR" sz="1000" b="1" dirty="0">
            <a:solidFill>
              <a:schemeClr val="bg1"/>
            </a:solidFill>
          </a:endParaRPr>
        </a:p>
      </dgm:t>
    </dgm:pt>
    <dgm:pt modelId="{6218F1C4-53EA-4DA0-AE8B-09D0CF544747}" type="parTrans" cxnId="{8F48C21B-3F2E-46F9-A2A4-0FDC542064AC}">
      <dgm:prSet/>
      <dgm:spPr/>
      <dgm:t>
        <a:bodyPr/>
        <a:lstStyle/>
        <a:p>
          <a:endParaRPr lang="fr-FR" sz="800" b="1"/>
        </a:p>
      </dgm:t>
    </dgm:pt>
    <dgm:pt modelId="{ED20AE70-6F93-4FAA-B68D-217C789CA7BD}" type="sibTrans" cxnId="{8F48C21B-3F2E-46F9-A2A4-0FDC542064AC}">
      <dgm:prSet/>
      <dgm:spPr/>
      <dgm:t>
        <a:bodyPr/>
        <a:lstStyle/>
        <a:p>
          <a:endParaRPr lang="fr-FR" sz="800" b="1"/>
        </a:p>
      </dgm:t>
    </dgm:pt>
    <dgm:pt modelId="{11A4D685-0330-41B2-80D4-6C237AFFA7AF}">
      <dgm:prSet custT="1"/>
      <dgm:spPr/>
      <dgm:t>
        <a:bodyPr/>
        <a:lstStyle/>
        <a:p>
          <a:r>
            <a:rPr lang="fr-FR" sz="1000" b="1" dirty="0" err="1" smtClean="0">
              <a:solidFill>
                <a:schemeClr val="bg1"/>
              </a:solidFill>
            </a:rPr>
            <a:t>Two</a:t>
          </a:r>
          <a:r>
            <a:rPr lang="fr-FR" sz="1000" b="1" dirty="0" smtClean="0">
              <a:solidFill>
                <a:schemeClr val="bg1"/>
              </a:solidFill>
            </a:rPr>
            <a:t> </a:t>
          </a:r>
          <a:r>
            <a:rPr lang="fr-FR" sz="1000" b="1" dirty="0" err="1" smtClean="0">
              <a:solidFill>
                <a:schemeClr val="bg1"/>
              </a:solidFill>
            </a:rPr>
            <a:t>amphitheatres</a:t>
          </a:r>
          <a:r>
            <a:rPr lang="fr-FR" sz="1000" b="1" dirty="0" smtClean="0">
              <a:solidFill>
                <a:schemeClr val="bg1"/>
              </a:solidFill>
            </a:rPr>
            <a:t> </a:t>
          </a:r>
          <a:endParaRPr lang="fr-FR" sz="1000" b="1" dirty="0">
            <a:solidFill>
              <a:schemeClr val="bg1"/>
            </a:solidFill>
          </a:endParaRPr>
        </a:p>
      </dgm:t>
    </dgm:pt>
    <dgm:pt modelId="{44A7F32E-C405-486B-B1EE-237021374310}" type="parTrans" cxnId="{5CD5E4D6-BB87-4224-AB40-AACF477509BB}">
      <dgm:prSet/>
      <dgm:spPr/>
      <dgm:t>
        <a:bodyPr/>
        <a:lstStyle/>
        <a:p>
          <a:endParaRPr lang="fr-FR" sz="800" b="1"/>
        </a:p>
      </dgm:t>
    </dgm:pt>
    <dgm:pt modelId="{E18A919F-319E-4F0B-A996-1C12E1B9C4C0}" type="sibTrans" cxnId="{5CD5E4D6-BB87-4224-AB40-AACF477509BB}">
      <dgm:prSet/>
      <dgm:spPr/>
      <dgm:t>
        <a:bodyPr/>
        <a:lstStyle/>
        <a:p>
          <a:endParaRPr lang="fr-FR" sz="800" b="1"/>
        </a:p>
      </dgm:t>
    </dgm:pt>
    <dgm:pt modelId="{F6164480-8BE6-4FBF-9362-A700799F2FBE}">
      <dgm:prSet custT="1"/>
      <dgm:spPr/>
      <dgm:t>
        <a:bodyPr/>
        <a:lstStyle/>
        <a:p>
          <a:r>
            <a:rPr lang="fr-FR" sz="1000" b="1" dirty="0" smtClean="0"/>
            <a:t>A </a:t>
          </a:r>
          <a:r>
            <a:rPr lang="fr-FR" sz="1000" b="1" dirty="0" err="1" smtClean="0"/>
            <a:t>conference</a:t>
          </a:r>
          <a:r>
            <a:rPr lang="fr-FR" sz="1000" b="1" dirty="0" smtClean="0"/>
            <a:t> room</a:t>
          </a:r>
          <a:r>
            <a:rPr lang="fr-FR" sz="1000" b="1" dirty="0" smtClean="0">
              <a:solidFill>
                <a:schemeClr val="bg1"/>
              </a:solidFill>
            </a:rPr>
            <a:t> </a:t>
          </a:r>
          <a:endParaRPr lang="fr-FR" sz="1000" b="1" dirty="0">
            <a:solidFill>
              <a:schemeClr val="bg1"/>
            </a:solidFill>
          </a:endParaRPr>
        </a:p>
      </dgm:t>
    </dgm:pt>
    <dgm:pt modelId="{ED059ABB-0EC5-4070-AC6C-C181096CC520}" type="parTrans" cxnId="{0B343717-053E-4DB1-8235-1E89492582C1}">
      <dgm:prSet/>
      <dgm:spPr/>
      <dgm:t>
        <a:bodyPr/>
        <a:lstStyle/>
        <a:p>
          <a:endParaRPr lang="fr-FR" sz="800" b="1"/>
        </a:p>
      </dgm:t>
    </dgm:pt>
    <dgm:pt modelId="{AC4199A2-4730-461B-8F33-94B49B7AD82F}" type="sibTrans" cxnId="{0B343717-053E-4DB1-8235-1E89492582C1}">
      <dgm:prSet/>
      <dgm:spPr/>
      <dgm:t>
        <a:bodyPr/>
        <a:lstStyle/>
        <a:p>
          <a:endParaRPr lang="fr-FR" sz="800" b="1"/>
        </a:p>
      </dgm:t>
    </dgm:pt>
    <dgm:pt modelId="{0AFCF31F-2B1C-4FCA-851F-A8F91DBA851A}">
      <dgm:prSet custT="1"/>
      <dgm:spPr/>
      <dgm:t>
        <a:bodyPr/>
        <a:lstStyle/>
        <a:p>
          <a:r>
            <a:rPr lang="fr-FR" sz="1000" b="1" dirty="0" smtClean="0"/>
            <a:t>A micro computer room</a:t>
          </a:r>
          <a:endParaRPr lang="fr-FR" sz="1000" b="1" dirty="0">
            <a:solidFill>
              <a:schemeClr val="bg1"/>
            </a:solidFill>
          </a:endParaRPr>
        </a:p>
      </dgm:t>
    </dgm:pt>
    <dgm:pt modelId="{4663FE91-C4D1-4519-906B-A2D3E04D0E51}" type="parTrans" cxnId="{D35EEAB6-21EF-4578-A2CE-347F5FB4D8ED}">
      <dgm:prSet/>
      <dgm:spPr/>
      <dgm:t>
        <a:bodyPr/>
        <a:lstStyle/>
        <a:p>
          <a:endParaRPr lang="fr-FR" sz="800" b="1"/>
        </a:p>
      </dgm:t>
    </dgm:pt>
    <dgm:pt modelId="{BAC9A2F8-02BD-4DF3-B9E5-CBD904D8AB17}" type="sibTrans" cxnId="{D35EEAB6-21EF-4578-A2CE-347F5FB4D8ED}">
      <dgm:prSet/>
      <dgm:spPr/>
      <dgm:t>
        <a:bodyPr/>
        <a:lstStyle/>
        <a:p>
          <a:endParaRPr lang="fr-FR" sz="800" b="1"/>
        </a:p>
      </dgm:t>
    </dgm:pt>
    <dgm:pt modelId="{E62E4E88-3DC0-49C8-84E6-04A122DF8ED7}">
      <dgm:prSet phldrT="[Texte]" custT="1"/>
      <dgm:spPr/>
      <dgm:t>
        <a:bodyPr/>
        <a:lstStyle/>
        <a:p>
          <a:r>
            <a:rPr lang="fr-FR" sz="1000" b="1" dirty="0" smtClean="0"/>
            <a:t>a </a:t>
          </a:r>
          <a:r>
            <a:rPr lang="fr-FR" sz="1000" b="1" dirty="0" err="1" smtClean="0"/>
            <a:t>pedagogic</a:t>
          </a:r>
          <a:r>
            <a:rPr lang="fr-FR" sz="1000" b="1" dirty="0" smtClean="0"/>
            <a:t> block</a:t>
          </a:r>
          <a:r>
            <a:rPr lang="fr-FR" sz="1000" b="1" dirty="0" smtClean="0">
              <a:solidFill>
                <a:schemeClr val="bg1"/>
              </a:solidFill>
            </a:rPr>
            <a:t> (R+1)</a:t>
          </a:r>
          <a:endParaRPr lang="fr-FR" sz="1000" b="1" dirty="0">
            <a:solidFill>
              <a:schemeClr val="bg1"/>
            </a:solidFill>
          </a:endParaRPr>
        </a:p>
      </dgm:t>
    </dgm:pt>
    <dgm:pt modelId="{F3C092CA-9663-4C69-98F8-C3F38636333F}" type="parTrans" cxnId="{09984545-CAF0-484D-9596-757A741E9F3D}">
      <dgm:prSet/>
      <dgm:spPr/>
      <dgm:t>
        <a:bodyPr/>
        <a:lstStyle/>
        <a:p>
          <a:endParaRPr lang="fr-FR" sz="800" b="1"/>
        </a:p>
      </dgm:t>
    </dgm:pt>
    <dgm:pt modelId="{06D73298-8B46-4C2A-8352-E0380CE8B33C}" type="sibTrans" cxnId="{09984545-CAF0-484D-9596-757A741E9F3D}">
      <dgm:prSet/>
      <dgm:spPr/>
      <dgm:t>
        <a:bodyPr/>
        <a:lstStyle/>
        <a:p>
          <a:endParaRPr lang="fr-FR" sz="800" b="1"/>
        </a:p>
      </dgm:t>
    </dgm:pt>
    <dgm:pt modelId="{E893F881-1B39-4AA4-B3D5-56F2926849A3}" type="pres">
      <dgm:prSet presAssocID="{1830F3E8-19F1-4158-8AD6-2E44FD165C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BBB2D6-2B8C-415F-9D3E-E9DF37253620}" type="pres">
      <dgm:prSet presAssocID="{759848A6-DE2C-4433-815F-A5490E7566BE}" presName="node" presStyleLbl="node1" presStyleIdx="0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8974E0-69DC-46CB-83E3-98587FD56D56}" type="pres">
      <dgm:prSet presAssocID="{759848A6-DE2C-4433-815F-A5490E7566BE}" presName="spNode" presStyleCnt="0"/>
      <dgm:spPr/>
    </dgm:pt>
    <dgm:pt modelId="{D037E9A0-9152-4D14-A3D2-0E0E9DE2F38F}" type="pres">
      <dgm:prSet presAssocID="{D508C9D7-22BC-41C2-985E-0CAD98B453A2}" presName="sibTrans" presStyleLbl="sibTrans1D1" presStyleIdx="0" presStyleCnt="10"/>
      <dgm:spPr/>
      <dgm:t>
        <a:bodyPr/>
        <a:lstStyle/>
        <a:p>
          <a:endParaRPr lang="fr-FR"/>
        </a:p>
      </dgm:t>
    </dgm:pt>
    <dgm:pt modelId="{814A390C-83D8-4DBC-BD5B-47432A712B3B}" type="pres">
      <dgm:prSet presAssocID="{2B935617-5FFC-4BB0-BE4F-BC36A033A941}" presName="node" presStyleLbl="node1" presStyleIdx="1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2D26FE-C04E-449D-B956-8D0355863621}" type="pres">
      <dgm:prSet presAssocID="{2B935617-5FFC-4BB0-BE4F-BC36A033A941}" presName="spNode" presStyleCnt="0"/>
      <dgm:spPr/>
    </dgm:pt>
    <dgm:pt modelId="{7EE1E63F-5BD1-4E27-9B72-D2B89062231D}" type="pres">
      <dgm:prSet presAssocID="{ED20AE70-6F93-4FAA-B68D-217C789CA7BD}" presName="sibTrans" presStyleLbl="sibTrans1D1" presStyleIdx="1" presStyleCnt="10"/>
      <dgm:spPr/>
      <dgm:t>
        <a:bodyPr/>
        <a:lstStyle/>
        <a:p>
          <a:endParaRPr lang="fr-FR"/>
        </a:p>
      </dgm:t>
    </dgm:pt>
    <dgm:pt modelId="{9B9F355A-8AA9-4A12-BC01-6E950E6DBCFB}" type="pres">
      <dgm:prSet presAssocID="{11A4D685-0330-41B2-80D4-6C237AFFA7AF}" presName="node" presStyleLbl="node1" presStyleIdx="2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E1CB72-5959-4B17-83AD-62DB98F17B48}" type="pres">
      <dgm:prSet presAssocID="{11A4D685-0330-41B2-80D4-6C237AFFA7AF}" presName="spNode" presStyleCnt="0"/>
      <dgm:spPr/>
    </dgm:pt>
    <dgm:pt modelId="{5910E634-587B-4B42-8E0C-73BBAEB763A9}" type="pres">
      <dgm:prSet presAssocID="{E18A919F-319E-4F0B-A996-1C12E1B9C4C0}" presName="sibTrans" presStyleLbl="sibTrans1D1" presStyleIdx="2" presStyleCnt="10"/>
      <dgm:spPr/>
      <dgm:t>
        <a:bodyPr/>
        <a:lstStyle/>
        <a:p>
          <a:endParaRPr lang="fr-FR"/>
        </a:p>
      </dgm:t>
    </dgm:pt>
    <dgm:pt modelId="{07E9B1DA-1E28-468B-A707-4141B59F478C}" type="pres">
      <dgm:prSet presAssocID="{F6164480-8BE6-4FBF-9362-A700799F2FBE}" presName="node" presStyleLbl="node1" presStyleIdx="3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C3ECD3-E312-4E3A-96E5-D3677D5B2A7A}" type="pres">
      <dgm:prSet presAssocID="{F6164480-8BE6-4FBF-9362-A700799F2FBE}" presName="spNode" presStyleCnt="0"/>
      <dgm:spPr/>
    </dgm:pt>
    <dgm:pt modelId="{2B15A34D-D209-4D5F-94CB-71AF280590CA}" type="pres">
      <dgm:prSet presAssocID="{AC4199A2-4730-461B-8F33-94B49B7AD82F}" presName="sibTrans" presStyleLbl="sibTrans1D1" presStyleIdx="3" presStyleCnt="10"/>
      <dgm:spPr/>
      <dgm:t>
        <a:bodyPr/>
        <a:lstStyle/>
        <a:p>
          <a:endParaRPr lang="fr-FR"/>
        </a:p>
      </dgm:t>
    </dgm:pt>
    <dgm:pt modelId="{AD8C4426-9249-4756-8DBE-1FE35290890E}" type="pres">
      <dgm:prSet presAssocID="{2A89784D-4199-4836-A200-7CD9291363D4}" presName="node" presStyleLbl="node1" presStyleIdx="4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C6497B-3968-4F87-A70B-01151C1CF517}" type="pres">
      <dgm:prSet presAssocID="{2A89784D-4199-4836-A200-7CD9291363D4}" presName="spNode" presStyleCnt="0"/>
      <dgm:spPr/>
    </dgm:pt>
    <dgm:pt modelId="{9054B811-89C7-43A4-8F8B-9925DD673D98}" type="pres">
      <dgm:prSet presAssocID="{49F51551-0CC5-4B9F-964B-11E5C4F1D8CD}" presName="sibTrans" presStyleLbl="sibTrans1D1" presStyleIdx="4" presStyleCnt="10"/>
      <dgm:spPr/>
      <dgm:t>
        <a:bodyPr/>
        <a:lstStyle/>
        <a:p>
          <a:endParaRPr lang="fr-FR"/>
        </a:p>
      </dgm:t>
    </dgm:pt>
    <dgm:pt modelId="{6C10E51E-0DA2-47C5-BC15-E4008EECD376}" type="pres">
      <dgm:prSet presAssocID="{0AFCF31F-2B1C-4FCA-851F-A8F91DBA851A}" presName="node" presStyleLbl="node1" presStyleIdx="5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928FC1-1840-41D3-A98B-E7D535E50706}" type="pres">
      <dgm:prSet presAssocID="{0AFCF31F-2B1C-4FCA-851F-A8F91DBA851A}" presName="spNode" presStyleCnt="0"/>
      <dgm:spPr/>
    </dgm:pt>
    <dgm:pt modelId="{41593720-03D6-4B13-BEB7-F4300408151D}" type="pres">
      <dgm:prSet presAssocID="{BAC9A2F8-02BD-4DF3-B9E5-CBD904D8AB17}" presName="sibTrans" presStyleLbl="sibTrans1D1" presStyleIdx="5" presStyleCnt="10"/>
      <dgm:spPr/>
      <dgm:t>
        <a:bodyPr/>
        <a:lstStyle/>
        <a:p>
          <a:endParaRPr lang="fr-FR"/>
        </a:p>
      </dgm:t>
    </dgm:pt>
    <dgm:pt modelId="{40641BFC-3DEC-4748-A574-1ECAE6FBC2ED}" type="pres">
      <dgm:prSet presAssocID="{BD810546-ACDD-4E10-8699-A9F0010CCEA9}" presName="node" presStyleLbl="node1" presStyleIdx="6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66E211-99FB-4585-8F42-6E951720A7A4}" type="pres">
      <dgm:prSet presAssocID="{BD810546-ACDD-4E10-8699-A9F0010CCEA9}" presName="spNode" presStyleCnt="0"/>
      <dgm:spPr/>
    </dgm:pt>
    <dgm:pt modelId="{CAE7A776-5FA7-4811-8279-677A807491F6}" type="pres">
      <dgm:prSet presAssocID="{3456FB20-AF93-4CDB-A881-DA8778F4FA53}" presName="sibTrans" presStyleLbl="sibTrans1D1" presStyleIdx="6" presStyleCnt="10"/>
      <dgm:spPr/>
      <dgm:t>
        <a:bodyPr/>
        <a:lstStyle/>
        <a:p>
          <a:endParaRPr lang="fr-FR"/>
        </a:p>
      </dgm:t>
    </dgm:pt>
    <dgm:pt modelId="{4D1278FA-3870-45AA-B95F-D85FB20C084E}" type="pres">
      <dgm:prSet presAssocID="{D3D40906-5A20-4EAD-9314-0FDD1FB5ABE9}" presName="node" presStyleLbl="node1" presStyleIdx="7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3FEC1A-2B9F-4309-9947-DFBC1508E189}" type="pres">
      <dgm:prSet presAssocID="{D3D40906-5A20-4EAD-9314-0FDD1FB5ABE9}" presName="spNode" presStyleCnt="0"/>
      <dgm:spPr/>
    </dgm:pt>
    <dgm:pt modelId="{56BAF621-BBC4-413E-971B-D6D500A08240}" type="pres">
      <dgm:prSet presAssocID="{CC36EF26-49FF-463D-9A93-F65D04984C6B}" presName="sibTrans" presStyleLbl="sibTrans1D1" presStyleIdx="7" presStyleCnt="10"/>
      <dgm:spPr/>
      <dgm:t>
        <a:bodyPr/>
        <a:lstStyle/>
        <a:p>
          <a:endParaRPr lang="fr-FR"/>
        </a:p>
      </dgm:t>
    </dgm:pt>
    <dgm:pt modelId="{455874E3-799C-4B5A-BF52-4012BB2ACFBF}" type="pres">
      <dgm:prSet presAssocID="{80EBE8E5-0138-4D84-BFDF-BFF17DAD49A0}" presName="node" presStyleLbl="node1" presStyleIdx="8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FCB7F6-7BD2-4BBD-88FD-DB924A8C3CED}" type="pres">
      <dgm:prSet presAssocID="{80EBE8E5-0138-4D84-BFDF-BFF17DAD49A0}" presName="spNode" presStyleCnt="0"/>
      <dgm:spPr/>
    </dgm:pt>
    <dgm:pt modelId="{3757A0F3-8014-4434-802C-AF76FE70A952}" type="pres">
      <dgm:prSet presAssocID="{CE1C1485-F554-4FD7-8AF7-124477675A9C}" presName="sibTrans" presStyleLbl="sibTrans1D1" presStyleIdx="8" presStyleCnt="10"/>
      <dgm:spPr/>
      <dgm:t>
        <a:bodyPr/>
        <a:lstStyle/>
        <a:p>
          <a:endParaRPr lang="fr-FR"/>
        </a:p>
      </dgm:t>
    </dgm:pt>
    <dgm:pt modelId="{96BCCF5E-9A7B-4340-AE3F-5AA8E99AC69F}" type="pres">
      <dgm:prSet presAssocID="{E62E4E88-3DC0-49C8-84E6-04A122DF8ED7}" presName="node" presStyleLbl="node1" presStyleIdx="9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307AEA-D150-4FB4-B7BB-70DA96A8F2FA}" type="pres">
      <dgm:prSet presAssocID="{E62E4E88-3DC0-49C8-84E6-04A122DF8ED7}" presName="spNode" presStyleCnt="0"/>
      <dgm:spPr/>
    </dgm:pt>
    <dgm:pt modelId="{2A0C7172-F91E-4079-836F-267546F4BC78}" type="pres">
      <dgm:prSet presAssocID="{06D73298-8B46-4C2A-8352-E0380CE8B33C}" presName="sibTrans" presStyleLbl="sibTrans1D1" presStyleIdx="9" presStyleCnt="10"/>
      <dgm:spPr/>
      <dgm:t>
        <a:bodyPr/>
        <a:lstStyle/>
        <a:p>
          <a:endParaRPr lang="fr-FR"/>
        </a:p>
      </dgm:t>
    </dgm:pt>
  </dgm:ptLst>
  <dgm:cxnLst>
    <dgm:cxn modelId="{430AD730-8C44-48BC-ABAE-200AFE3992FB}" type="presOf" srcId="{11A4D685-0330-41B2-80D4-6C237AFFA7AF}" destId="{9B9F355A-8AA9-4A12-BC01-6E950E6DBCFB}" srcOrd="0" destOrd="0" presId="urn:microsoft.com/office/officeart/2005/8/layout/cycle5"/>
    <dgm:cxn modelId="{DF7CC4D0-1DE9-48FF-A559-B341F34036F7}" srcId="{1830F3E8-19F1-4158-8AD6-2E44FD165C24}" destId="{759848A6-DE2C-4433-815F-A5490E7566BE}" srcOrd="0" destOrd="0" parTransId="{27B09BBC-BD5A-49AC-91CB-E7D84CD177D3}" sibTransId="{D508C9D7-22BC-41C2-985E-0CAD98B453A2}"/>
    <dgm:cxn modelId="{63364288-D0AD-45A4-8B62-A3936C1C5E06}" type="presOf" srcId="{CE1C1485-F554-4FD7-8AF7-124477675A9C}" destId="{3757A0F3-8014-4434-802C-AF76FE70A952}" srcOrd="0" destOrd="0" presId="urn:microsoft.com/office/officeart/2005/8/layout/cycle5"/>
    <dgm:cxn modelId="{B22A6F2D-509E-41E1-80EA-AE8611B37FD3}" type="presOf" srcId="{BAC9A2F8-02BD-4DF3-B9E5-CBD904D8AB17}" destId="{41593720-03D6-4B13-BEB7-F4300408151D}" srcOrd="0" destOrd="0" presId="urn:microsoft.com/office/officeart/2005/8/layout/cycle5"/>
    <dgm:cxn modelId="{47198F65-EA11-482A-8233-6CA504399C28}" type="presOf" srcId="{F6164480-8BE6-4FBF-9362-A700799F2FBE}" destId="{07E9B1DA-1E28-468B-A707-4141B59F478C}" srcOrd="0" destOrd="0" presId="urn:microsoft.com/office/officeart/2005/8/layout/cycle5"/>
    <dgm:cxn modelId="{B3BA6D48-7FF8-4EE9-9420-B3B160C8CF28}" type="presOf" srcId="{2A89784D-4199-4836-A200-7CD9291363D4}" destId="{AD8C4426-9249-4756-8DBE-1FE35290890E}" srcOrd="0" destOrd="0" presId="urn:microsoft.com/office/officeart/2005/8/layout/cycle5"/>
    <dgm:cxn modelId="{BF41B5C2-135E-4496-AD0E-534A875FBBDB}" type="presOf" srcId="{E18A919F-319E-4F0B-A996-1C12E1B9C4C0}" destId="{5910E634-587B-4B42-8E0C-73BBAEB763A9}" srcOrd="0" destOrd="0" presId="urn:microsoft.com/office/officeart/2005/8/layout/cycle5"/>
    <dgm:cxn modelId="{8B6CD501-259C-4FC7-8C40-8C51133D23FC}" srcId="{1830F3E8-19F1-4158-8AD6-2E44FD165C24}" destId="{BD810546-ACDD-4E10-8699-A9F0010CCEA9}" srcOrd="6" destOrd="0" parTransId="{D33C8069-27A7-43F9-B4CC-75D34EA899D0}" sibTransId="{3456FB20-AF93-4CDB-A881-DA8778F4FA53}"/>
    <dgm:cxn modelId="{E6043EFF-66A7-4AA9-8CE9-A3B2162853C3}" type="presOf" srcId="{D508C9D7-22BC-41C2-985E-0CAD98B453A2}" destId="{D037E9A0-9152-4D14-A3D2-0E0E9DE2F38F}" srcOrd="0" destOrd="0" presId="urn:microsoft.com/office/officeart/2005/8/layout/cycle5"/>
    <dgm:cxn modelId="{3F650213-9B98-40D5-8BBE-C401BFA1A3C3}" type="presOf" srcId="{80EBE8E5-0138-4D84-BFDF-BFF17DAD49A0}" destId="{455874E3-799C-4B5A-BF52-4012BB2ACFBF}" srcOrd="0" destOrd="0" presId="urn:microsoft.com/office/officeart/2005/8/layout/cycle5"/>
    <dgm:cxn modelId="{59514018-0A92-4014-BC3F-7818F08D9170}" type="presOf" srcId="{ED20AE70-6F93-4FAA-B68D-217C789CA7BD}" destId="{7EE1E63F-5BD1-4E27-9B72-D2B89062231D}" srcOrd="0" destOrd="0" presId="urn:microsoft.com/office/officeart/2005/8/layout/cycle5"/>
    <dgm:cxn modelId="{5CD5E4D6-BB87-4224-AB40-AACF477509BB}" srcId="{1830F3E8-19F1-4158-8AD6-2E44FD165C24}" destId="{11A4D685-0330-41B2-80D4-6C237AFFA7AF}" srcOrd="2" destOrd="0" parTransId="{44A7F32E-C405-486B-B1EE-237021374310}" sibTransId="{E18A919F-319E-4F0B-A996-1C12E1B9C4C0}"/>
    <dgm:cxn modelId="{17B30232-4432-4633-B6A1-3C1574F287E0}" type="presOf" srcId="{E62E4E88-3DC0-49C8-84E6-04A122DF8ED7}" destId="{96BCCF5E-9A7B-4340-AE3F-5AA8E99AC69F}" srcOrd="0" destOrd="0" presId="urn:microsoft.com/office/officeart/2005/8/layout/cycle5"/>
    <dgm:cxn modelId="{C95B4C5B-95F9-4F56-ABD8-966A2A171A09}" srcId="{1830F3E8-19F1-4158-8AD6-2E44FD165C24}" destId="{2A89784D-4199-4836-A200-7CD9291363D4}" srcOrd="4" destOrd="0" parTransId="{8C0519AB-EBD9-4ABA-9402-7A794B77AD53}" sibTransId="{49F51551-0CC5-4B9F-964B-11E5C4F1D8CD}"/>
    <dgm:cxn modelId="{22350442-2F78-407F-AE9A-7BEC72E16262}" type="presOf" srcId="{759848A6-DE2C-4433-815F-A5490E7566BE}" destId="{FBBBB2D6-2B8C-415F-9D3E-E9DF37253620}" srcOrd="0" destOrd="0" presId="urn:microsoft.com/office/officeart/2005/8/layout/cycle5"/>
    <dgm:cxn modelId="{C60E40A7-B2B0-4293-B0AA-64DB6EFEE7AA}" srcId="{1830F3E8-19F1-4158-8AD6-2E44FD165C24}" destId="{80EBE8E5-0138-4D84-BFDF-BFF17DAD49A0}" srcOrd="8" destOrd="0" parTransId="{4A18EE59-9B54-4762-B869-7B6AEDBE8215}" sibTransId="{CE1C1485-F554-4FD7-8AF7-124477675A9C}"/>
    <dgm:cxn modelId="{01E3EB7C-CCE5-4F6E-B99C-DA8679389126}" srcId="{1830F3E8-19F1-4158-8AD6-2E44FD165C24}" destId="{D3D40906-5A20-4EAD-9314-0FDD1FB5ABE9}" srcOrd="7" destOrd="0" parTransId="{71898E3F-97CE-4B0B-908C-FC101C930B15}" sibTransId="{CC36EF26-49FF-463D-9A93-F65D04984C6B}"/>
    <dgm:cxn modelId="{09984545-CAF0-484D-9596-757A741E9F3D}" srcId="{1830F3E8-19F1-4158-8AD6-2E44FD165C24}" destId="{E62E4E88-3DC0-49C8-84E6-04A122DF8ED7}" srcOrd="9" destOrd="0" parTransId="{F3C092CA-9663-4C69-98F8-C3F38636333F}" sibTransId="{06D73298-8B46-4C2A-8352-E0380CE8B33C}"/>
    <dgm:cxn modelId="{B1319CAB-0F3B-4E13-887A-9449AB683523}" type="presOf" srcId="{3456FB20-AF93-4CDB-A881-DA8778F4FA53}" destId="{CAE7A776-5FA7-4811-8279-677A807491F6}" srcOrd="0" destOrd="0" presId="urn:microsoft.com/office/officeart/2005/8/layout/cycle5"/>
    <dgm:cxn modelId="{5F16D284-A95C-4751-9C6F-0E1DD563FF9F}" type="presOf" srcId="{CC36EF26-49FF-463D-9A93-F65D04984C6B}" destId="{56BAF621-BBC4-413E-971B-D6D500A08240}" srcOrd="0" destOrd="0" presId="urn:microsoft.com/office/officeart/2005/8/layout/cycle5"/>
    <dgm:cxn modelId="{D35EEAB6-21EF-4578-A2CE-347F5FB4D8ED}" srcId="{1830F3E8-19F1-4158-8AD6-2E44FD165C24}" destId="{0AFCF31F-2B1C-4FCA-851F-A8F91DBA851A}" srcOrd="5" destOrd="0" parTransId="{4663FE91-C4D1-4519-906B-A2D3E04D0E51}" sibTransId="{BAC9A2F8-02BD-4DF3-B9E5-CBD904D8AB17}"/>
    <dgm:cxn modelId="{3FD63A00-0902-41B8-A128-422B86998696}" type="presOf" srcId="{49F51551-0CC5-4B9F-964B-11E5C4F1D8CD}" destId="{9054B811-89C7-43A4-8F8B-9925DD673D98}" srcOrd="0" destOrd="0" presId="urn:microsoft.com/office/officeart/2005/8/layout/cycle5"/>
    <dgm:cxn modelId="{A4F0CC4A-6ADD-4AFE-8EF2-C3D88AB7F1B9}" type="presOf" srcId="{0AFCF31F-2B1C-4FCA-851F-A8F91DBA851A}" destId="{6C10E51E-0DA2-47C5-BC15-E4008EECD376}" srcOrd="0" destOrd="0" presId="urn:microsoft.com/office/officeart/2005/8/layout/cycle5"/>
    <dgm:cxn modelId="{8F48C21B-3F2E-46F9-A2A4-0FDC542064AC}" srcId="{1830F3E8-19F1-4158-8AD6-2E44FD165C24}" destId="{2B935617-5FFC-4BB0-BE4F-BC36A033A941}" srcOrd="1" destOrd="0" parTransId="{6218F1C4-53EA-4DA0-AE8B-09D0CF544747}" sibTransId="{ED20AE70-6F93-4FAA-B68D-217C789CA7BD}"/>
    <dgm:cxn modelId="{4F95F907-D7B0-4411-A0DA-FF2650157BF5}" type="presOf" srcId="{D3D40906-5A20-4EAD-9314-0FDD1FB5ABE9}" destId="{4D1278FA-3870-45AA-B95F-D85FB20C084E}" srcOrd="0" destOrd="0" presId="urn:microsoft.com/office/officeart/2005/8/layout/cycle5"/>
    <dgm:cxn modelId="{3066E94F-06E7-4032-A34E-F483C7A8EFB6}" type="presOf" srcId="{BD810546-ACDD-4E10-8699-A9F0010CCEA9}" destId="{40641BFC-3DEC-4748-A574-1ECAE6FBC2ED}" srcOrd="0" destOrd="0" presId="urn:microsoft.com/office/officeart/2005/8/layout/cycle5"/>
    <dgm:cxn modelId="{751EDC2F-ADBB-4766-989C-0EEB27D6C0D3}" type="presOf" srcId="{1830F3E8-19F1-4158-8AD6-2E44FD165C24}" destId="{E893F881-1B39-4AA4-B3D5-56F2926849A3}" srcOrd="0" destOrd="0" presId="urn:microsoft.com/office/officeart/2005/8/layout/cycle5"/>
    <dgm:cxn modelId="{A32BA231-318D-4F4B-8F55-FA4602A28FEC}" type="presOf" srcId="{2B935617-5FFC-4BB0-BE4F-BC36A033A941}" destId="{814A390C-83D8-4DBC-BD5B-47432A712B3B}" srcOrd="0" destOrd="0" presId="urn:microsoft.com/office/officeart/2005/8/layout/cycle5"/>
    <dgm:cxn modelId="{0B343717-053E-4DB1-8235-1E89492582C1}" srcId="{1830F3E8-19F1-4158-8AD6-2E44FD165C24}" destId="{F6164480-8BE6-4FBF-9362-A700799F2FBE}" srcOrd="3" destOrd="0" parTransId="{ED059ABB-0EC5-4070-AC6C-C181096CC520}" sibTransId="{AC4199A2-4730-461B-8F33-94B49B7AD82F}"/>
    <dgm:cxn modelId="{D0D04213-C666-4B7F-84D4-D771DFC3FDA7}" type="presOf" srcId="{06D73298-8B46-4C2A-8352-E0380CE8B33C}" destId="{2A0C7172-F91E-4079-836F-267546F4BC78}" srcOrd="0" destOrd="0" presId="urn:microsoft.com/office/officeart/2005/8/layout/cycle5"/>
    <dgm:cxn modelId="{5F32AA5D-18E2-45A5-A12A-495DD656CD55}" type="presOf" srcId="{AC4199A2-4730-461B-8F33-94B49B7AD82F}" destId="{2B15A34D-D209-4D5F-94CB-71AF280590CA}" srcOrd="0" destOrd="0" presId="urn:microsoft.com/office/officeart/2005/8/layout/cycle5"/>
    <dgm:cxn modelId="{722C1E2B-7A3D-495F-8C9F-FD5148C7A683}" type="presParOf" srcId="{E893F881-1B39-4AA4-B3D5-56F2926849A3}" destId="{FBBBB2D6-2B8C-415F-9D3E-E9DF37253620}" srcOrd="0" destOrd="0" presId="urn:microsoft.com/office/officeart/2005/8/layout/cycle5"/>
    <dgm:cxn modelId="{A92E04D6-3140-4F1F-91EC-F3BD7DEC3F5B}" type="presParOf" srcId="{E893F881-1B39-4AA4-B3D5-56F2926849A3}" destId="{F28974E0-69DC-46CB-83E3-98587FD56D56}" srcOrd="1" destOrd="0" presId="urn:microsoft.com/office/officeart/2005/8/layout/cycle5"/>
    <dgm:cxn modelId="{268CF8F0-9EA5-4C3A-9BA5-3E348E18CE9C}" type="presParOf" srcId="{E893F881-1B39-4AA4-B3D5-56F2926849A3}" destId="{D037E9A0-9152-4D14-A3D2-0E0E9DE2F38F}" srcOrd="2" destOrd="0" presId="urn:microsoft.com/office/officeart/2005/8/layout/cycle5"/>
    <dgm:cxn modelId="{FA4E3E3E-F3ED-41E9-835D-7B53E606EC44}" type="presParOf" srcId="{E893F881-1B39-4AA4-B3D5-56F2926849A3}" destId="{814A390C-83D8-4DBC-BD5B-47432A712B3B}" srcOrd="3" destOrd="0" presId="urn:microsoft.com/office/officeart/2005/8/layout/cycle5"/>
    <dgm:cxn modelId="{66909182-B02D-4E34-B772-260950F9F5F7}" type="presParOf" srcId="{E893F881-1B39-4AA4-B3D5-56F2926849A3}" destId="{DE2D26FE-C04E-449D-B956-8D0355863621}" srcOrd="4" destOrd="0" presId="urn:microsoft.com/office/officeart/2005/8/layout/cycle5"/>
    <dgm:cxn modelId="{85365F3E-96D9-46CE-8634-41342A4ECB7C}" type="presParOf" srcId="{E893F881-1B39-4AA4-B3D5-56F2926849A3}" destId="{7EE1E63F-5BD1-4E27-9B72-D2B89062231D}" srcOrd="5" destOrd="0" presId="urn:microsoft.com/office/officeart/2005/8/layout/cycle5"/>
    <dgm:cxn modelId="{2F96FEFD-B331-400C-980A-24AFE1E2F05F}" type="presParOf" srcId="{E893F881-1B39-4AA4-B3D5-56F2926849A3}" destId="{9B9F355A-8AA9-4A12-BC01-6E950E6DBCFB}" srcOrd="6" destOrd="0" presId="urn:microsoft.com/office/officeart/2005/8/layout/cycle5"/>
    <dgm:cxn modelId="{9B16990A-6729-42B8-9EE8-834DE3DE355C}" type="presParOf" srcId="{E893F881-1B39-4AA4-B3D5-56F2926849A3}" destId="{9CE1CB72-5959-4B17-83AD-62DB98F17B48}" srcOrd="7" destOrd="0" presId="urn:microsoft.com/office/officeart/2005/8/layout/cycle5"/>
    <dgm:cxn modelId="{CA4F606D-1647-4872-88FC-4FA1D2BB927A}" type="presParOf" srcId="{E893F881-1B39-4AA4-B3D5-56F2926849A3}" destId="{5910E634-587B-4B42-8E0C-73BBAEB763A9}" srcOrd="8" destOrd="0" presId="urn:microsoft.com/office/officeart/2005/8/layout/cycle5"/>
    <dgm:cxn modelId="{72258378-2868-4577-A10C-3386BF3A6A21}" type="presParOf" srcId="{E893F881-1B39-4AA4-B3D5-56F2926849A3}" destId="{07E9B1DA-1E28-468B-A707-4141B59F478C}" srcOrd="9" destOrd="0" presId="urn:microsoft.com/office/officeart/2005/8/layout/cycle5"/>
    <dgm:cxn modelId="{F7B98311-CA5C-44A6-9404-096653EACDA4}" type="presParOf" srcId="{E893F881-1B39-4AA4-B3D5-56F2926849A3}" destId="{DEC3ECD3-E312-4E3A-96E5-D3677D5B2A7A}" srcOrd="10" destOrd="0" presId="urn:microsoft.com/office/officeart/2005/8/layout/cycle5"/>
    <dgm:cxn modelId="{54B6D307-F90F-483B-9A35-C4277880E539}" type="presParOf" srcId="{E893F881-1B39-4AA4-B3D5-56F2926849A3}" destId="{2B15A34D-D209-4D5F-94CB-71AF280590CA}" srcOrd="11" destOrd="0" presId="urn:microsoft.com/office/officeart/2005/8/layout/cycle5"/>
    <dgm:cxn modelId="{5DF7F5C6-0958-4EE9-B119-FE816A02DC01}" type="presParOf" srcId="{E893F881-1B39-4AA4-B3D5-56F2926849A3}" destId="{AD8C4426-9249-4756-8DBE-1FE35290890E}" srcOrd="12" destOrd="0" presId="urn:microsoft.com/office/officeart/2005/8/layout/cycle5"/>
    <dgm:cxn modelId="{988B6028-8808-43C8-9ECF-4D615D7022E7}" type="presParOf" srcId="{E893F881-1B39-4AA4-B3D5-56F2926849A3}" destId="{76C6497B-3968-4F87-A70B-01151C1CF517}" srcOrd="13" destOrd="0" presId="urn:microsoft.com/office/officeart/2005/8/layout/cycle5"/>
    <dgm:cxn modelId="{1AC8B0F6-712E-4E46-BD21-81BFE4EF92F1}" type="presParOf" srcId="{E893F881-1B39-4AA4-B3D5-56F2926849A3}" destId="{9054B811-89C7-43A4-8F8B-9925DD673D98}" srcOrd="14" destOrd="0" presId="urn:microsoft.com/office/officeart/2005/8/layout/cycle5"/>
    <dgm:cxn modelId="{6F907C95-3216-43F1-BF41-2E083756C17F}" type="presParOf" srcId="{E893F881-1B39-4AA4-B3D5-56F2926849A3}" destId="{6C10E51E-0DA2-47C5-BC15-E4008EECD376}" srcOrd="15" destOrd="0" presId="urn:microsoft.com/office/officeart/2005/8/layout/cycle5"/>
    <dgm:cxn modelId="{992D583C-4D7C-4339-8EAC-48FCC6CEC34C}" type="presParOf" srcId="{E893F881-1B39-4AA4-B3D5-56F2926849A3}" destId="{D8928FC1-1840-41D3-A98B-E7D535E50706}" srcOrd="16" destOrd="0" presId="urn:microsoft.com/office/officeart/2005/8/layout/cycle5"/>
    <dgm:cxn modelId="{6A237D14-D676-4279-860E-BC9D9B2E3EB4}" type="presParOf" srcId="{E893F881-1B39-4AA4-B3D5-56F2926849A3}" destId="{41593720-03D6-4B13-BEB7-F4300408151D}" srcOrd="17" destOrd="0" presId="urn:microsoft.com/office/officeart/2005/8/layout/cycle5"/>
    <dgm:cxn modelId="{DCD66F1E-A99E-4D29-9DB8-656D7DDD932E}" type="presParOf" srcId="{E893F881-1B39-4AA4-B3D5-56F2926849A3}" destId="{40641BFC-3DEC-4748-A574-1ECAE6FBC2ED}" srcOrd="18" destOrd="0" presId="urn:microsoft.com/office/officeart/2005/8/layout/cycle5"/>
    <dgm:cxn modelId="{054CDE7A-320E-42E3-929B-377B7988ACA1}" type="presParOf" srcId="{E893F881-1B39-4AA4-B3D5-56F2926849A3}" destId="{3166E211-99FB-4585-8F42-6E951720A7A4}" srcOrd="19" destOrd="0" presId="urn:microsoft.com/office/officeart/2005/8/layout/cycle5"/>
    <dgm:cxn modelId="{FAA40036-09F4-464F-BDA9-3F106054A21F}" type="presParOf" srcId="{E893F881-1B39-4AA4-B3D5-56F2926849A3}" destId="{CAE7A776-5FA7-4811-8279-677A807491F6}" srcOrd="20" destOrd="0" presId="urn:microsoft.com/office/officeart/2005/8/layout/cycle5"/>
    <dgm:cxn modelId="{465FDF9B-C801-4366-9A49-08C55C0EACC3}" type="presParOf" srcId="{E893F881-1B39-4AA4-B3D5-56F2926849A3}" destId="{4D1278FA-3870-45AA-B95F-D85FB20C084E}" srcOrd="21" destOrd="0" presId="urn:microsoft.com/office/officeart/2005/8/layout/cycle5"/>
    <dgm:cxn modelId="{233EB929-9BEC-4413-98FD-DB3784818DA9}" type="presParOf" srcId="{E893F881-1B39-4AA4-B3D5-56F2926849A3}" destId="{633FEC1A-2B9F-4309-9947-DFBC1508E189}" srcOrd="22" destOrd="0" presId="urn:microsoft.com/office/officeart/2005/8/layout/cycle5"/>
    <dgm:cxn modelId="{D93C9EE4-8596-4596-8ED8-19FD0BF4F47D}" type="presParOf" srcId="{E893F881-1B39-4AA4-B3D5-56F2926849A3}" destId="{56BAF621-BBC4-413E-971B-D6D500A08240}" srcOrd="23" destOrd="0" presId="urn:microsoft.com/office/officeart/2005/8/layout/cycle5"/>
    <dgm:cxn modelId="{B3BEA4C7-5FE4-4C06-87FC-69441D9BE66F}" type="presParOf" srcId="{E893F881-1B39-4AA4-B3D5-56F2926849A3}" destId="{455874E3-799C-4B5A-BF52-4012BB2ACFBF}" srcOrd="24" destOrd="0" presId="urn:microsoft.com/office/officeart/2005/8/layout/cycle5"/>
    <dgm:cxn modelId="{4E8FD314-B77A-4C75-B5F6-609684ED465E}" type="presParOf" srcId="{E893F881-1B39-4AA4-B3D5-56F2926849A3}" destId="{08FCB7F6-7BD2-4BBD-88FD-DB924A8C3CED}" srcOrd="25" destOrd="0" presId="urn:microsoft.com/office/officeart/2005/8/layout/cycle5"/>
    <dgm:cxn modelId="{6C881ACB-C203-433E-A7A0-4465BAE9F60F}" type="presParOf" srcId="{E893F881-1B39-4AA4-B3D5-56F2926849A3}" destId="{3757A0F3-8014-4434-802C-AF76FE70A952}" srcOrd="26" destOrd="0" presId="urn:microsoft.com/office/officeart/2005/8/layout/cycle5"/>
    <dgm:cxn modelId="{1B0CD6F8-B5A0-46F6-A314-FE2B3F08F8FD}" type="presParOf" srcId="{E893F881-1B39-4AA4-B3D5-56F2926849A3}" destId="{96BCCF5E-9A7B-4340-AE3F-5AA8E99AC69F}" srcOrd="27" destOrd="0" presId="urn:microsoft.com/office/officeart/2005/8/layout/cycle5"/>
    <dgm:cxn modelId="{F3A86313-0F7E-412D-993D-7F079BAF706F}" type="presParOf" srcId="{E893F881-1B39-4AA4-B3D5-56F2926849A3}" destId="{7C307AEA-D150-4FB4-B7BB-70DA96A8F2FA}" srcOrd="28" destOrd="0" presId="urn:microsoft.com/office/officeart/2005/8/layout/cycle5"/>
    <dgm:cxn modelId="{4CE61DFA-9918-4E78-82F9-FC6FE151DA0C}" type="presParOf" srcId="{E893F881-1B39-4AA4-B3D5-56F2926849A3}" destId="{2A0C7172-F91E-4079-836F-267546F4BC78}" srcOrd="29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B6F20B-B1BD-4470-8EC7-F4651797254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7DEF59-7A0B-459A-B31D-856BA591A8B2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A restaurant </a:t>
          </a:r>
          <a:endParaRPr lang="fr-FR" b="1" dirty="0">
            <a:solidFill>
              <a:schemeClr val="bg1"/>
            </a:solidFill>
          </a:endParaRPr>
        </a:p>
      </dgm:t>
    </dgm:pt>
    <dgm:pt modelId="{8AF2216F-5213-4F06-A79E-F2C0D4E6B662}" type="parTrans" cxnId="{496B48AA-EDAC-4A85-B81C-209DFC9B8B66}">
      <dgm:prSet/>
      <dgm:spPr/>
      <dgm:t>
        <a:bodyPr/>
        <a:lstStyle/>
        <a:p>
          <a:endParaRPr lang="fr-FR"/>
        </a:p>
      </dgm:t>
    </dgm:pt>
    <dgm:pt modelId="{E2F2E01A-E687-46E3-B10E-B408ABB7F3F8}" type="sibTrans" cxnId="{496B48AA-EDAC-4A85-B81C-209DFC9B8B66}">
      <dgm:prSet/>
      <dgm:spPr/>
      <dgm:t>
        <a:bodyPr/>
        <a:lstStyle/>
        <a:p>
          <a:endParaRPr lang="fr-FR"/>
        </a:p>
      </dgm:t>
    </dgm:pt>
    <dgm:pt modelId="{7F0D863F-E571-473F-B1ED-C07EEEEE2AC6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fr-FR" dirty="0" smtClean="0"/>
            <a:t>A </a:t>
          </a:r>
          <a:r>
            <a:rPr lang="fr-FR" dirty="0" err="1" smtClean="0"/>
            <a:t>boarding</a:t>
          </a:r>
          <a:r>
            <a:rPr lang="fr-FR" dirty="0" smtClean="0"/>
            <a:t> </a:t>
          </a:r>
          <a:r>
            <a:rPr lang="fr-FR" dirty="0" err="1" smtClean="0"/>
            <a:t>school</a:t>
          </a:r>
          <a:r>
            <a:rPr lang="fr-FR" dirty="0" smtClean="0"/>
            <a:t> </a:t>
          </a:r>
          <a:endParaRPr lang="fr-FR" dirty="0"/>
        </a:p>
      </dgm:t>
    </dgm:pt>
    <dgm:pt modelId="{282C02E6-F60B-4E18-96C6-24F703360E2A}" type="parTrans" cxnId="{E1EF63F0-7F18-4D75-8B95-BC7C024509DA}">
      <dgm:prSet/>
      <dgm:spPr/>
      <dgm:t>
        <a:bodyPr/>
        <a:lstStyle/>
        <a:p>
          <a:endParaRPr lang="fr-FR"/>
        </a:p>
      </dgm:t>
    </dgm:pt>
    <dgm:pt modelId="{669C0E7A-E237-4194-B72B-6225BC6AC429}" type="sibTrans" cxnId="{E1EF63F0-7F18-4D75-8B95-BC7C024509DA}">
      <dgm:prSet/>
      <dgm:spPr/>
      <dgm:t>
        <a:bodyPr/>
        <a:lstStyle/>
        <a:p>
          <a:endParaRPr lang="fr-FR"/>
        </a:p>
      </dgm:t>
    </dgm:pt>
    <dgm:pt modelId="{1B78425F-4EF4-453B-8953-01F69694CE03}">
      <dgm:prSet phldrT="[Texte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fr-FR" dirty="0" smtClean="0"/>
            <a:t>A block of 21 studios </a:t>
          </a:r>
          <a:endParaRPr lang="fr-FR" dirty="0"/>
        </a:p>
      </dgm:t>
    </dgm:pt>
    <dgm:pt modelId="{D449A85C-3B66-4406-AEB5-1EC533F845C9}" type="parTrans" cxnId="{020775D5-FFB1-4390-9D2A-7A7517F013AB}">
      <dgm:prSet/>
      <dgm:spPr/>
      <dgm:t>
        <a:bodyPr/>
        <a:lstStyle/>
        <a:p>
          <a:endParaRPr lang="fr-FR"/>
        </a:p>
      </dgm:t>
    </dgm:pt>
    <dgm:pt modelId="{E6AB41FF-4539-4D22-A315-29CD8C5114D0}" type="sibTrans" cxnId="{020775D5-FFB1-4390-9D2A-7A7517F013AB}">
      <dgm:prSet/>
      <dgm:spPr>
        <a:noFill/>
      </dgm:spPr>
      <dgm:t>
        <a:bodyPr/>
        <a:lstStyle/>
        <a:p>
          <a:endParaRPr lang="fr-FR"/>
        </a:p>
      </dgm:t>
    </dgm:pt>
    <dgm:pt modelId="{4BDD93EB-FDCD-4D6C-8614-064F066271D3}">
      <dgm:prSet phldrT="[Texte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fr-FR" dirty="0" err="1" smtClean="0"/>
            <a:t>Two</a:t>
          </a:r>
          <a:r>
            <a:rPr lang="fr-FR" dirty="0" smtClean="0"/>
            <a:t> block of 148 </a:t>
          </a:r>
          <a:r>
            <a:rPr lang="fr-FR" dirty="0" err="1" smtClean="0"/>
            <a:t>bedrooms</a:t>
          </a:r>
          <a:r>
            <a:rPr lang="fr-FR" dirty="0" smtClean="0"/>
            <a:t> </a:t>
          </a:r>
          <a:endParaRPr lang="fr-FR" dirty="0"/>
        </a:p>
      </dgm:t>
    </dgm:pt>
    <dgm:pt modelId="{892639BD-524C-40FA-B548-EC362E0B333B}" type="parTrans" cxnId="{DC7FBAF5-913C-4AAE-B9FF-5500AE83698F}">
      <dgm:prSet/>
      <dgm:spPr/>
      <dgm:t>
        <a:bodyPr/>
        <a:lstStyle/>
        <a:p>
          <a:endParaRPr lang="fr-FR"/>
        </a:p>
      </dgm:t>
    </dgm:pt>
    <dgm:pt modelId="{F727C4D4-F28C-4797-8723-F5B16A08002D}" type="sibTrans" cxnId="{DC7FBAF5-913C-4AAE-B9FF-5500AE83698F}">
      <dgm:prSet/>
      <dgm:spPr/>
      <dgm:t>
        <a:bodyPr/>
        <a:lstStyle/>
        <a:p>
          <a:endParaRPr lang="fr-FR"/>
        </a:p>
      </dgm:t>
    </dgm:pt>
    <dgm:pt modelId="{E5ACEDBB-1468-4157-A8BF-5146F4EB71BB}" type="pres">
      <dgm:prSet presAssocID="{82B6F20B-B1BD-4470-8EC7-F465179725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050BD1C-22D7-40AA-9C18-7CC7EF89B5AD}" type="pres">
      <dgm:prSet presAssocID="{217DEF59-7A0B-459A-B31D-856BA591A8B2}" presName="node" presStyleLbl="node1" presStyleIdx="0" presStyleCnt="4" custScaleX="141176" custScaleY="131465" custRadScaleRad="150896" custRadScaleInc="-893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8BC2E7-BA29-4381-8CF0-B2A372E9E7FC}" type="pres">
      <dgm:prSet presAssocID="{E2F2E01A-E687-46E3-B10E-B408ABB7F3F8}" presName="sibTrans" presStyleLbl="sibTrans2D1" presStyleIdx="0" presStyleCnt="4" custScaleX="151436"/>
      <dgm:spPr/>
      <dgm:t>
        <a:bodyPr/>
        <a:lstStyle/>
        <a:p>
          <a:endParaRPr lang="fr-FR"/>
        </a:p>
      </dgm:t>
    </dgm:pt>
    <dgm:pt modelId="{5D4F8086-6938-4692-9923-4AD4EF73B01D}" type="pres">
      <dgm:prSet presAssocID="{E2F2E01A-E687-46E3-B10E-B408ABB7F3F8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D1481559-9215-40EB-84D0-C5801ED584EC}" type="pres">
      <dgm:prSet presAssocID="{7F0D863F-E571-473F-B1ED-C07EEEEE2AC6}" presName="node" presStyleLbl="node1" presStyleIdx="1" presStyleCnt="4" custScaleX="139962" custScaleY="134487" custRadScaleRad="38955" custRadScaleInc="-544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F5C2BF-1A0A-4ED4-A8FB-3A75BA07EBD4}" type="pres">
      <dgm:prSet presAssocID="{669C0E7A-E237-4194-B72B-6225BC6AC429}" presName="sibTrans" presStyleLbl="sibTrans2D1" presStyleIdx="1" presStyleCnt="4" custAng="21221016" custScaleX="221347" custLinFactX="14105" custLinFactNeighborX="100000" custLinFactNeighborY="-23172"/>
      <dgm:spPr/>
      <dgm:t>
        <a:bodyPr/>
        <a:lstStyle/>
        <a:p>
          <a:endParaRPr lang="fr-FR"/>
        </a:p>
      </dgm:t>
    </dgm:pt>
    <dgm:pt modelId="{A20982F0-1333-4280-A07F-825FB5987CE8}" type="pres">
      <dgm:prSet presAssocID="{669C0E7A-E237-4194-B72B-6225BC6AC429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52083D77-8600-4C19-9042-5F5BECDC1613}" type="pres">
      <dgm:prSet presAssocID="{1B78425F-4EF4-453B-8953-01F69694CE03}" presName="node" presStyleLbl="node1" presStyleIdx="2" presStyleCnt="4" custScaleX="136952" custScaleY="125110" custRadScaleRad="164300" custRadScaleInc="-1222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E5CC64-4997-4B69-9CEE-364D9DD51280}" type="pres">
      <dgm:prSet presAssocID="{E6AB41FF-4539-4D22-A315-29CD8C5114D0}" presName="sibTrans" presStyleLbl="sibTrans2D1" presStyleIdx="2" presStyleCnt="4" custAng="18813520" custScaleX="276970" custScaleY="333123" custLinFactX="-265657" custLinFactY="-40744" custLinFactNeighborX="-300000" custLinFactNeighborY="-100000"/>
      <dgm:spPr/>
      <dgm:t>
        <a:bodyPr/>
        <a:lstStyle/>
        <a:p>
          <a:endParaRPr lang="fr-FR"/>
        </a:p>
      </dgm:t>
    </dgm:pt>
    <dgm:pt modelId="{E1CB943D-8CAB-48A2-996D-56C747DF0CD5}" type="pres">
      <dgm:prSet presAssocID="{E6AB41FF-4539-4D22-A315-29CD8C5114D0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9132378C-2DD1-46D9-9AAB-147C993EBD61}" type="pres">
      <dgm:prSet presAssocID="{4BDD93EB-FDCD-4D6C-8614-064F066271D3}" presName="node" presStyleLbl="node1" presStyleIdx="3" presStyleCnt="4" custScaleX="145841" custScaleY="129840" custRadScaleRad="117545" custRadScaleInc="-1187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1BFF8-7A1E-4A83-8921-E2DA933A3B0B}" type="pres">
      <dgm:prSet presAssocID="{F727C4D4-F28C-4797-8723-F5B16A08002D}" presName="sibTrans" presStyleLbl="sibTrans2D1" presStyleIdx="3" presStyleCnt="4" custAng="14272843" custScaleX="74206" custLinFactX="44349" custLinFactNeighborX="100000" custLinFactNeighborY="96001"/>
      <dgm:spPr/>
      <dgm:t>
        <a:bodyPr/>
        <a:lstStyle/>
        <a:p>
          <a:endParaRPr lang="fr-FR"/>
        </a:p>
      </dgm:t>
    </dgm:pt>
    <dgm:pt modelId="{BEE81F3A-6E60-4D0D-B7AA-4C3935BE966C}" type="pres">
      <dgm:prSet presAssocID="{F727C4D4-F28C-4797-8723-F5B16A08002D}" presName="connectorText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8481ED1A-979B-401A-A2B2-D4CDCB159509}" type="presOf" srcId="{82B6F20B-B1BD-4470-8EC7-F4651797254A}" destId="{E5ACEDBB-1468-4157-A8BF-5146F4EB71BB}" srcOrd="0" destOrd="0" presId="urn:microsoft.com/office/officeart/2005/8/layout/cycle2"/>
    <dgm:cxn modelId="{6CFC936D-D11F-4ED1-8EEE-4B9D63ECDA4A}" type="presOf" srcId="{E6AB41FF-4539-4D22-A315-29CD8C5114D0}" destId="{E1CB943D-8CAB-48A2-996D-56C747DF0CD5}" srcOrd="1" destOrd="0" presId="urn:microsoft.com/office/officeart/2005/8/layout/cycle2"/>
    <dgm:cxn modelId="{16246A79-29DF-484C-997B-67E466B0B1AB}" type="presOf" srcId="{F727C4D4-F28C-4797-8723-F5B16A08002D}" destId="{BEE81F3A-6E60-4D0D-B7AA-4C3935BE966C}" srcOrd="1" destOrd="0" presId="urn:microsoft.com/office/officeart/2005/8/layout/cycle2"/>
    <dgm:cxn modelId="{9BF3518B-DA7E-4F5E-997C-8DF67D0B08FE}" type="presOf" srcId="{669C0E7A-E237-4194-B72B-6225BC6AC429}" destId="{A20982F0-1333-4280-A07F-825FB5987CE8}" srcOrd="1" destOrd="0" presId="urn:microsoft.com/office/officeart/2005/8/layout/cycle2"/>
    <dgm:cxn modelId="{13BE435F-2173-4CBF-8DDC-7979C2B5AB44}" type="presOf" srcId="{669C0E7A-E237-4194-B72B-6225BC6AC429}" destId="{CEF5C2BF-1A0A-4ED4-A8FB-3A75BA07EBD4}" srcOrd="0" destOrd="0" presId="urn:microsoft.com/office/officeart/2005/8/layout/cycle2"/>
    <dgm:cxn modelId="{50964F4F-7463-4B2D-AD06-930A4BDC70FD}" type="presOf" srcId="{1B78425F-4EF4-453B-8953-01F69694CE03}" destId="{52083D77-8600-4C19-9042-5F5BECDC1613}" srcOrd="0" destOrd="0" presId="urn:microsoft.com/office/officeart/2005/8/layout/cycle2"/>
    <dgm:cxn modelId="{B0EA3345-3EB3-4A2C-98D3-90BC2DD1A933}" type="presOf" srcId="{E2F2E01A-E687-46E3-B10E-B408ABB7F3F8}" destId="{8E8BC2E7-BA29-4381-8CF0-B2A372E9E7FC}" srcOrd="0" destOrd="0" presId="urn:microsoft.com/office/officeart/2005/8/layout/cycle2"/>
    <dgm:cxn modelId="{E1EF63F0-7F18-4D75-8B95-BC7C024509DA}" srcId="{82B6F20B-B1BD-4470-8EC7-F4651797254A}" destId="{7F0D863F-E571-473F-B1ED-C07EEEEE2AC6}" srcOrd="1" destOrd="0" parTransId="{282C02E6-F60B-4E18-96C6-24F703360E2A}" sibTransId="{669C0E7A-E237-4194-B72B-6225BC6AC429}"/>
    <dgm:cxn modelId="{32782D44-DFD2-40DB-A617-48729C18B554}" type="presOf" srcId="{7F0D863F-E571-473F-B1ED-C07EEEEE2AC6}" destId="{D1481559-9215-40EB-84D0-C5801ED584EC}" srcOrd="0" destOrd="0" presId="urn:microsoft.com/office/officeart/2005/8/layout/cycle2"/>
    <dgm:cxn modelId="{82DAB3C9-29AE-4726-87B0-52298BE783B6}" type="presOf" srcId="{F727C4D4-F28C-4797-8723-F5B16A08002D}" destId="{14E1BFF8-7A1E-4A83-8921-E2DA933A3B0B}" srcOrd="0" destOrd="0" presId="urn:microsoft.com/office/officeart/2005/8/layout/cycle2"/>
    <dgm:cxn modelId="{1BE4FFB2-3070-4BAC-9FA4-B0A78167AC10}" type="presOf" srcId="{E2F2E01A-E687-46E3-B10E-B408ABB7F3F8}" destId="{5D4F8086-6938-4692-9923-4AD4EF73B01D}" srcOrd="1" destOrd="0" presId="urn:microsoft.com/office/officeart/2005/8/layout/cycle2"/>
    <dgm:cxn modelId="{A3E77AE1-38DD-4619-9781-8DFA965A4636}" type="presOf" srcId="{E6AB41FF-4539-4D22-A315-29CD8C5114D0}" destId="{3EE5CC64-4997-4B69-9CEE-364D9DD51280}" srcOrd="0" destOrd="0" presId="urn:microsoft.com/office/officeart/2005/8/layout/cycle2"/>
    <dgm:cxn modelId="{894C96DE-DC47-418F-808C-0EB9F240FAA3}" type="presOf" srcId="{4BDD93EB-FDCD-4D6C-8614-064F066271D3}" destId="{9132378C-2DD1-46D9-9AAB-147C993EBD61}" srcOrd="0" destOrd="0" presId="urn:microsoft.com/office/officeart/2005/8/layout/cycle2"/>
    <dgm:cxn modelId="{020775D5-FFB1-4390-9D2A-7A7517F013AB}" srcId="{82B6F20B-B1BD-4470-8EC7-F4651797254A}" destId="{1B78425F-4EF4-453B-8953-01F69694CE03}" srcOrd="2" destOrd="0" parTransId="{D449A85C-3B66-4406-AEB5-1EC533F845C9}" sibTransId="{E6AB41FF-4539-4D22-A315-29CD8C5114D0}"/>
    <dgm:cxn modelId="{EA04BE52-6E41-4A4C-BD17-912FC10FCF62}" type="presOf" srcId="{217DEF59-7A0B-459A-B31D-856BA591A8B2}" destId="{8050BD1C-22D7-40AA-9C18-7CC7EF89B5AD}" srcOrd="0" destOrd="0" presId="urn:microsoft.com/office/officeart/2005/8/layout/cycle2"/>
    <dgm:cxn modelId="{DC7FBAF5-913C-4AAE-B9FF-5500AE83698F}" srcId="{82B6F20B-B1BD-4470-8EC7-F4651797254A}" destId="{4BDD93EB-FDCD-4D6C-8614-064F066271D3}" srcOrd="3" destOrd="0" parTransId="{892639BD-524C-40FA-B548-EC362E0B333B}" sibTransId="{F727C4D4-F28C-4797-8723-F5B16A08002D}"/>
    <dgm:cxn modelId="{496B48AA-EDAC-4A85-B81C-209DFC9B8B66}" srcId="{82B6F20B-B1BD-4470-8EC7-F4651797254A}" destId="{217DEF59-7A0B-459A-B31D-856BA591A8B2}" srcOrd="0" destOrd="0" parTransId="{8AF2216F-5213-4F06-A79E-F2C0D4E6B662}" sibTransId="{E2F2E01A-E687-46E3-B10E-B408ABB7F3F8}"/>
    <dgm:cxn modelId="{62FA37BC-21A2-405E-AF72-0883765B680B}" type="presParOf" srcId="{E5ACEDBB-1468-4157-A8BF-5146F4EB71BB}" destId="{8050BD1C-22D7-40AA-9C18-7CC7EF89B5AD}" srcOrd="0" destOrd="0" presId="urn:microsoft.com/office/officeart/2005/8/layout/cycle2"/>
    <dgm:cxn modelId="{1213E55C-8789-49B2-89B4-45F306483B94}" type="presParOf" srcId="{E5ACEDBB-1468-4157-A8BF-5146F4EB71BB}" destId="{8E8BC2E7-BA29-4381-8CF0-B2A372E9E7FC}" srcOrd="1" destOrd="0" presId="urn:microsoft.com/office/officeart/2005/8/layout/cycle2"/>
    <dgm:cxn modelId="{785BEA2E-F29E-408A-BFC3-F5EB7BE494E0}" type="presParOf" srcId="{8E8BC2E7-BA29-4381-8CF0-B2A372E9E7FC}" destId="{5D4F8086-6938-4692-9923-4AD4EF73B01D}" srcOrd="0" destOrd="0" presId="urn:microsoft.com/office/officeart/2005/8/layout/cycle2"/>
    <dgm:cxn modelId="{6AF3B0DC-DA50-40CE-8AA9-F5E337C109FC}" type="presParOf" srcId="{E5ACEDBB-1468-4157-A8BF-5146F4EB71BB}" destId="{D1481559-9215-40EB-84D0-C5801ED584EC}" srcOrd="2" destOrd="0" presId="urn:microsoft.com/office/officeart/2005/8/layout/cycle2"/>
    <dgm:cxn modelId="{78B890E7-F098-475C-9AE5-2C6B4F30F5BB}" type="presParOf" srcId="{E5ACEDBB-1468-4157-A8BF-5146F4EB71BB}" destId="{CEF5C2BF-1A0A-4ED4-A8FB-3A75BA07EBD4}" srcOrd="3" destOrd="0" presId="urn:microsoft.com/office/officeart/2005/8/layout/cycle2"/>
    <dgm:cxn modelId="{4440152A-BC6D-4D3D-BF3A-C87BD3C4FD2F}" type="presParOf" srcId="{CEF5C2BF-1A0A-4ED4-A8FB-3A75BA07EBD4}" destId="{A20982F0-1333-4280-A07F-825FB5987CE8}" srcOrd="0" destOrd="0" presId="urn:microsoft.com/office/officeart/2005/8/layout/cycle2"/>
    <dgm:cxn modelId="{0976C570-6F3E-48D2-8675-8CD3BC61F1EF}" type="presParOf" srcId="{E5ACEDBB-1468-4157-A8BF-5146F4EB71BB}" destId="{52083D77-8600-4C19-9042-5F5BECDC1613}" srcOrd="4" destOrd="0" presId="urn:microsoft.com/office/officeart/2005/8/layout/cycle2"/>
    <dgm:cxn modelId="{11D24094-CA2F-4670-9982-8BE34065479F}" type="presParOf" srcId="{E5ACEDBB-1468-4157-A8BF-5146F4EB71BB}" destId="{3EE5CC64-4997-4B69-9CEE-364D9DD51280}" srcOrd="5" destOrd="0" presId="urn:microsoft.com/office/officeart/2005/8/layout/cycle2"/>
    <dgm:cxn modelId="{A0B98D90-FB61-4F82-AA04-855071A5167F}" type="presParOf" srcId="{3EE5CC64-4997-4B69-9CEE-364D9DD51280}" destId="{E1CB943D-8CAB-48A2-996D-56C747DF0CD5}" srcOrd="0" destOrd="0" presId="urn:microsoft.com/office/officeart/2005/8/layout/cycle2"/>
    <dgm:cxn modelId="{1F36F31B-3FA7-4B20-BFD6-411A8A5BBB87}" type="presParOf" srcId="{E5ACEDBB-1468-4157-A8BF-5146F4EB71BB}" destId="{9132378C-2DD1-46D9-9AAB-147C993EBD61}" srcOrd="6" destOrd="0" presId="urn:microsoft.com/office/officeart/2005/8/layout/cycle2"/>
    <dgm:cxn modelId="{FFBDDA49-FC1F-4DCE-8AD2-6BDCC6E049AC}" type="presParOf" srcId="{E5ACEDBB-1468-4157-A8BF-5146F4EB71BB}" destId="{14E1BFF8-7A1E-4A83-8921-E2DA933A3B0B}" srcOrd="7" destOrd="0" presId="urn:microsoft.com/office/officeart/2005/8/layout/cycle2"/>
    <dgm:cxn modelId="{B77E73E0-6374-482C-8184-9BEB248A0012}" type="presParOf" srcId="{14E1BFF8-7A1E-4A83-8921-E2DA933A3B0B}" destId="{BEE81F3A-6E60-4D0D-B7AA-4C3935BE966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6A85CC-36F0-483D-86BC-43CF965EA8FA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DB4AD87-2340-41A0-AC79-313CCF3EFE67}">
      <dgm:prSet phldrT="[Texte]" custT="1"/>
      <dgm:spPr/>
      <dgm:t>
        <a:bodyPr/>
        <a:lstStyle/>
        <a:p>
          <a:r>
            <a:rPr lang="en-US" sz="1800" b="1" dirty="0" smtClean="0">
              <a:latin typeface="+mj-lt"/>
            </a:rPr>
            <a:t>Department of Education, Internships and Continuing Education</a:t>
          </a:r>
          <a:endParaRPr lang="fr-FR" sz="1800" b="1" dirty="0">
            <a:latin typeface="+mj-lt"/>
          </a:endParaRPr>
        </a:p>
      </dgm:t>
    </dgm:pt>
    <dgm:pt modelId="{B0425B5F-F211-4574-BDF7-6032626E2E94}" type="parTrans" cxnId="{71F39BE6-445F-4877-B7E2-A30264FBADE1}">
      <dgm:prSet/>
      <dgm:spPr/>
      <dgm:t>
        <a:bodyPr/>
        <a:lstStyle/>
        <a:p>
          <a:endParaRPr lang="fr-FR" sz="1800"/>
        </a:p>
      </dgm:t>
    </dgm:pt>
    <dgm:pt modelId="{02F52FF3-5106-4A7A-AD01-67102671D567}" type="sibTrans" cxnId="{71F39BE6-445F-4877-B7E2-A30264FBADE1}">
      <dgm:prSet/>
      <dgm:spPr/>
      <dgm:t>
        <a:bodyPr/>
        <a:lstStyle/>
        <a:p>
          <a:endParaRPr lang="fr-FR" sz="1800"/>
        </a:p>
      </dgm:t>
    </dgm:pt>
    <dgm:pt modelId="{FA31A4DD-EA8D-43D3-84AB-38FC0C443F90}">
      <dgm:prSet phldrT="[Texte]" custT="1"/>
      <dgm:spPr/>
      <dgm:t>
        <a:bodyPr/>
        <a:lstStyle/>
        <a:p>
          <a:r>
            <a:rPr lang="en-US" sz="1800" b="1" dirty="0" smtClean="0">
              <a:latin typeface="+mj-lt"/>
            </a:rPr>
            <a:t>Department of Physics and Atmospheric Dynamics</a:t>
          </a:r>
          <a:endParaRPr lang="fr-FR" sz="1800" b="1" dirty="0">
            <a:latin typeface="+mj-lt"/>
          </a:endParaRPr>
        </a:p>
      </dgm:t>
    </dgm:pt>
    <dgm:pt modelId="{EFC2DA1A-4CD3-49D9-B5E5-B98B31A83F02}" type="parTrans" cxnId="{744DBD4B-C1B8-4DA0-A180-FC36DF0E8336}">
      <dgm:prSet/>
      <dgm:spPr/>
      <dgm:t>
        <a:bodyPr/>
        <a:lstStyle/>
        <a:p>
          <a:endParaRPr lang="fr-FR" sz="1800"/>
        </a:p>
      </dgm:t>
    </dgm:pt>
    <dgm:pt modelId="{0B9D54AE-3C9C-44DB-ADFF-6F46D381E230}" type="sibTrans" cxnId="{744DBD4B-C1B8-4DA0-A180-FC36DF0E8336}">
      <dgm:prSet/>
      <dgm:spPr/>
      <dgm:t>
        <a:bodyPr/>
        <a:lstStyle/>
        <a:p>
          <a:endParaRPr lang="fr-FR" sz="1800"/>
        </a:p>
      </dgm:t>
    </dgm:pt>
    <dgm:pt modelId="{9BA53867-6AF5-4B36-ADDD-11DF5F7AA24B}">
      <dgm:prSet phldrT="[Texte]" custT="1"/>
      <dgm:spPr/>
      <dgm:t>
        <a:bodyPr/>
        <a:lstStyle/>
        <a:p>
          <a:r>
            <a:rPr lang="en-US" sz="1800" b="1" dirty="0" smtClean="0">
              <a:latin typeface="+mj-lt"/>
            </a:rPr>
            <a:t>Department of Climatology and Data Processing</a:t>
          </a:r>
          <a:endParaRPr lang="fr-FR" sz="1800" b="1" dirty="0">
            <a:latin typeface="+mj-lt"/>
          </a:endParaRPr>
        </a:p>
      </dgm:t>
    </dgm:pt>
    <dgm:pt modelId="{C52D30B9-19F8-4977-8592-94537B50E118}" type="parTrans" cxnId="{CC671A63-753C-4068-88B9-DBD2A486ACB0}">
      <dgm:prSet/>
      <dgm:spPr/>
      <dgm:t>
        <a:bodyPr/>
        <a:lstStyle/>
        <a:p>
          <a:endParaRPr lang="fr-FR" sz="1800"/>
        </a:p>
      </dgm:t>
    </dgm:pt>
    <dgm:pt modelId="{CB32B30F-24B2-4A49-897C-3FA1F1412B70}" type="sibTrans" cxnId="{CC671A63-753C-4068-88B9-DBD2A486ACB0}">
      <dgm:prSet/>
      <dgm:spPr/>
      <dgm:t>
        <a:bodyPr/>
        <a:lstStyle/>
        <a:p>
          <a:endParaRPr lang="fr-FR" sz="1800"/>
        </a:p>
      </dgm:t>
    </dgm:pt>
    <dgm:pt modelId="{E7C83E92-AB30-4023-86E6-300162E9378F}">
      <dgm:prSet phldrT="[Texte]" custT="1"/>
      <dgm:spPr/>
      <dgm:t>
        <a:bodyPr/>
        <a:lstStyle/>
        <a:p>
          <a:r>
            <a:rPr kumimoji="0" lang="fr-FR" sz="1800" b="1" i="0" u="none" strike="noStrike" cap="none" normalizeH="0" baseline="0" dirty="0" err="1" smtClean="0">
              <a:ln/>
              <a:effectLst/>
              <a:latin typeface="+mj-lt"/>
              <a:cs typeface="Arial" charset="0"/>
            </a:rPr>
            <a:t>Department</a:t>
          </a:r>
          <a:r>
            <a:rPr kumimoji="0" lang="fr-FR" sz="1800" b="1" i="0" u="none" strike="noStrike" cap="none" normalizeH="0" baseline="0" dirty="0" smtClean="0">
              <a:ln/>
              <a:effectLst/>
              <a:latin typeface="+mj-lt"/>
              <a:cs typeface="Arial" charset="0"/>
            </a:rPr>
            <a:t> of </a:t>
          </a:r>
          <a:r>
            <a:rPr kumimoji="0" lang="fr-FR" sz="1800" b="1" i="0" u="none" strike="noStrike" cap="none" normalizeH="0" baseline="0" dirty="0" err="1" smtClean="0">
              <a:ln/>
              <a:effectLst/>
              <a:latin typeface="+mj-lt"/>
              <a:cs typeface="Arial" charset="0"/>
            </a:rPr>
            <a:t>hydrometeorology</a:t>
          </a:r>
          <a:endParaRPr lang="fr-FR" sz="1800" dirty="0">
            <a:latin typeface="+mj-lt"/>
          </a:endParaRPr>
        </a:p>
      </dgm:t>
    </dgm:pt>
    <dgm:pt modelId="{9CC952BF-0E9A-43EE-9B8F-59CBDC502B08}" type="parTrans" cxnId="{D68C4768-0986-49C2-9F61-1472417F7E3C}">
      <dgm:prSet/>
      <dgm:spPr/>
      <dgm:t>
        <a:bodyPr/>
        <a:lstStyle/>
        <a:p>
          <a:endParaRPr lang="fr-FR" sz="1800"/>
        </a:p>
      </dgm:t>
    </dgm:pt>
    <dgm:pt modelId="{7D366B79-A1D9-466A-A968-B6458820F7C5}" type="sibTrans" cxnId="{D68C4768-0986-49C2-9F61-1472417F7E3C}">
      <dgm:prSet/>
      <dgm:spPr/>
      <dgm:t>
        <a:bodyPr/>
        <a:lstStyle/>
        <a:p>
          <a:endParaRPr lang="fr-FR" sz="1800"/>
        </a:p>
      </dgm:t>
    </dgm:pt>
    <dgm:pt modelId="{2F6BCA8C-0FC6-48C1-91EA-45A5FC060C28}">
      <dgm:prSet phldrT="[Texte]" custT="1"/>
      <dgm:spPr/>
      <dgm:t>
        <a:bodyPr/>
        <a:lstStyle/>
        <a:p>
          <a:r>
            <a:rPr kumimoji="0" lang="fr-FR" sz="1800" b="1" i="0" u="none" strike="noStrike" cap="none" normalizeH="0" baseline="0" dirty="0" err="1" smtClean="0">
              <a:ln/>
              <a:effectLst/>
              <a:latin typeface="+mj-lt"/>
              <a:cs typeface="Arial" charset="0"/>
            </a:rPr>
            <a:t>Department</a:t>
          </a:r>
          <a:r>
            <a:rPr kumimoji="0" lang="fr-FR" sz="1800" b="1" i="0" u="none" strike="noStrike" cap="none" normalizeH="0" baseline="0" dirty="0" smtClean="0">
              <a:ln/>
              <a:effectLst/>
              <a:latin typeface="+mj-lt"/>
              <a:cs typeface="Arial" charset="0"/>
            </a:rPr>
            <a:t> of instruments</a:t>
          </a:r>
          <a:endParaRPr lang="fr-FR" sz="1800" dirty="0">
            <a:latin typeface="+mj-lt"/>
          </a:endParaRPr>
        </a:p>
      </dgm:t>
    </dgm:pt>
    <dgm:pt modelId="{EAF6E27A-6C67-4AA6-93EB-55DD64DD951F}" type="parTrans" cxnId="{72DEB25A-15CD-47F6-8341-9AC3E5DE60E6}">
      <dgm:prSet/>
      <dgm:spPr/>
      <dgm:t>
        <a:bodyPr/>
        <a:lstStyle/>
        <a:p>
          <a:endParaRPr lang="fr-FR" sz="1800"/>
        </a:p>
      </dgm:t>
    </dgm:pt>
    <dgm:pt modelId="{2197C78D-AB40-46F2-A84C-87F0CCDC2FC9}" type="sibTrans" cxnId="{72DEB25A-15CD-47F6-8341-9AC3E5DE60E6}">
      <dgm:prSet/>
      <dgm:spPr/>
      <dgm:t>
        <a:bodyPr/>
        <a:lstStyle/>
        <a:p>
          <a:endParaRPr lang="fr-FR" sz="1800"/>
        </a:p>
      </dgm:t>
    </dgm:pt>
    <dgm:pt modelId="{D0793F04-AE76-492D-9396-123381B8EB43}" type="pres">
      <dgm:prSet presAssocID="{7F6A85CC-36F0-483D-86BC-43CF965EA8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930A497-1CA7-42C5-9615-3D0D13512A2B}" type="pres">
      <dgm:prSet presAssocID="{5DB4AD87-2340-41A0-AC79-313CCF3EFE67}" presName="comp" presStyleCnt="0"/>
      <dgm:spPr/>
      <dgm:t>
        <a:bodyPr/>
        <a:lstStyle/>
        <a:p>
          <a:endParaRPr lang="fr-FR"/>
        </a:p>
      </dgm:t>
    </dgm:pt>
    <dgm:pt modelId="{728BD11E-786F-4640-BAB9-02C38966ADE5}" type="pres">
      <dgm:prSet presAssocID="{5DB4AD87-2340-41A0-AC79-313CCF3EFE67}" presName="box" presStyleLbl="node1" presStyleIdx="0" presStyleCnt="5" custLinFactNeighborX="-505" custLinFactNeighborY="-16988"/>
      <dgm:spPr/>
      <dgm:t>
        <a:bodyPr/>
        <a:lstStyle/>
        <a:p>
          <a:endParaRPr lang="fr-FR"/>
        </a:p>
      </dgm:t>
    </dgm:pt>
    <dgm:pt modelId="{F69CBCB7-6E10-4AB4-AAE8-E42E5030C683}" type="pres">
      <dgm:prSet presAssocID="{5DB4AD87-2340-41A0-AC79-313CCF3EFE67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fr-FR"/>
        </a:p>
      </dgm:t>
    </dgm:pt>
    <dgm:pt modelId="{3333A740-8A8B-4C34-9954-6999C2CBA806}" type="pres">
      <dgm:prSet presAssocID="{5DB4AD87-2340-41A0-AC79-313CCF3EFE6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368125-7516-4B74-BE3F-B25C2D929DE3}" type="pres">
      <dgm:prSet presAssocID="{02F52FF3-5106-4A7A-AD01-67102671D567}" presName="spacer" presStyleCnt="0"/>
      <dgm:spPr/>
      <dgm:t>
        <a:bodyPr/>
        <a:lstStyle/>
        <a:p>
          <a:endParaRPr lang="fr-FR"/>
        </a:p>
      </dgm:t>
    </dgm:pt>
    <dgm:pt modelId="{7E4A7D74-5008-4D26-852A-7A2D0A39C0D4}" type="pres">
      <dgm:prSet presAssocID="{FA31A4DD-EA8D-43D3-84AB-38FC0C443F90}" presName="comp" presStyleCnt="0"/>
      <dgm:spPr/>
      <dgm:t>
        <a:bodyPr/>
        <a:lstStyle/>
        <a:p>
          <a:endParaRPr lang="fr-FR"/>
        </a:p>
      </dgm:t>
    </dgm:pt>
    <dgm:pt modelId="{8A6A1A49-F252-4F39-BF3C-3B6417745AC8}" type="pres">
      <dgm:prSet presAssocID="{FA31A4DD-EA8D-43D3-84AB-38FC0C443F90}" presName="box" presStyleLbl="node1" presStyleIdx="1" presStyleCnt="5"/>
      <dgm:spPr/>
      <dgm:t>
        <a:bodyPr/>
        <a:lstStyle/>
        <a:p>
          <a:endParaRPr lang="fr-FR"/>
        </a:p>
      </dgm:t>
    </dgm:pt>
    <dgm:pt modelId="{969A9B84-E83B-40EE-B0A8-089ADF8744AD}" type="pres">
      <dgm:prSet presAssocID="{FA31A4DD-EA8D-43D3-84AB-38FC0C443F90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</dgm:spPr>
      <dgm:t>
        <a:bodyPr/>
        <a:lstStyle/>
        <a:p>
          <a:endParaRPr lang="fr-FR"/>
        </a:p>
      </dgm:t>
    </dgm:pt>
    <dgm:pt modelId="{E34EEC03-D3A2-432A-88DE-D146974685A2}" type="pres">
      <dgm:prSet presAssocID="{FA31A4DD-EA8D-43D3-84AB-38FC0C443F9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847153-C4AB-43E8-B3DD-132FB55D9F70}" type="pres">
      <dgm:prSet presAssocID="{0B9D54AE-3C9C-44DB-ADFF-6F46D381E230}" presName="spacer" presStyleCnt="0"/>
      <dgm:spPr/>
      <dgm:t>
        <a:bodyPr/>
        <a:lstStyle/>
        <a:p>
          <a:endParaRPr lang="fr-FR"/>
        </a:p>
      </dgm:t>
    </dgm:pt>
    <dgm:pt modelId="{36824E57-D8A9-4CF7-96BA-63640FC82F01}" type="pres">
      <dgm:prSet presAssocID="{9BA53867-6AF5-4B36-ADDD-11DF5F7AA24B}" presName="comp" presStyleCnt="0"/>
      <dgm:spPr/>
      <dgm:t>
        <a:bodyPr/>
        <a:lstStyle/>
        <a:p>
          <a:endParaRPr lang="fr-FR"/>
        </a:p>
      </dgm:t>
    </dgm:pt>
    <dgm:pt modelId="{623633A5-C641-4B61-806E-07DE5F1585DB}" type="pres">
      <dgm:prSet presAssocID="{9BA53867-6AF5-4B36-ADDD-11DF5F7AA24B}" presName="box" presStyleLbl="node1" presStyleIdx="2" presStyleCnt="5"/>
      <dgm:spPr/>
      <dgm:t>
        <a:bodyPr/>
        <a:lstStyle/>
        <a:p>
          <a:endParaRPr lang="fr-FR"/>
        </a:p>
      </dgm:t>
    </dgm:pt>
    <dgm:pt modelId="{2543503F-A69D-48CC-916A-BF52C2A57689}" type="pres">
      <dgm:prSet presAssocID="{9BA53867-6AF5-4B36-ADDD-11DF5F7AA24B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fr-FR"/>
        </a:p>
      </dgm:t>
    </dgm:pt>
    <dgm:pt modelId="{90AF305C-0A4A-4F81-96C0-952D8974F956}" type="pres">
      <dgm:prSet presAssocID="{9BA53867-6AF5-4B36-ADDD-11DF5F7AA24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ADAF97-FA32-48F8-AE7D-6537B264D754}" type="pres">
      <dgm:prSet presAssocID="{CB32B30F-24B2-4A49-897C-3FA1F1412B70}" presName="spacer" presStyleCnt="0"/>
      <dgm:spPr/>
      <dgm:t>
        <a:bodyPr/>
        <a:lstStyle/>
        <a:p>
          <a:endParaRPr lang="fr-FR"/>
        </a:p>
      </dgm:t>
    </dgm:pt>
    <dgm:pt modelId="{2FD08D9E-4097-4178-80B7-92573B14E933}" type="pres">
      <dgm:prSet presAssocID="{E7C83E92-AB30-4023-86E6-300162E9378F}" presName="comp" presStyleCnt="0"/>
      <dgm:spPr/>
      <dgm:t>
        <a:bodyPr/>
        <a:lstStyle/>
        <a:p>
          <a:endParaRPr lang="fr-FR"/>
        </a:p>
      </dgm:t>
    </dgm:pt>
    <dgm:pt modelId="{0E8EC072-1173-4D63-80BA-E2A33E0CD6B3}" type="pres">
      <dgm:prSet presAssocID="{E7C83E92-AB30-4023-86E6-300162E9378F}" presName="box" presStyleLbl="node1" presStyleIdx="3" presStyleCnt="5"/>
      <dgm:spPr/>
      <dgm:t>
        <a:bodyPr/>
        <a:lstStyle/>
        <a:p>
          <a:endParaRPr lang="fr-FR"/>
        </a:p>
      </dgm:t>
    </dgm:pt>
    <dgm:pt modelId="{15D0E759-7850-4774-BCF0-065FD39FBCB0}" type="pres">
      <dgm:prSet presAssocID="{E7C83E92-AB30-4023-86E6-300162E9378F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fr-FR"/>
        </a:p>
      </dgm:t>
    </dgm:pt>
    <dgm:pt modelId="{E2119E6D-3107-4851-A14F-016B16691DAB}" type="pres">
      <dgm:prSet presAssocID="{E7C83E92-AB30-4023-86E6-300162E9378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5A0A16-AB84-4796-8F65-8256A2ADE331}" type="pres">
      <dgm:prSet presAssocID="{7D366B79-A1D9-466A-A968-B6458820F7C5}" presName="spacer" presStyleCnt="0"/>
      <dgm:spPr/>
      <dgm:t>
        <a:bodyPr/>
        <a:lstStyle/>
        <a:p>
          <a:endParaRPr lang="fr-FR"/>
        </a:p>
      </dgm:t>
    </dgm:pt>
    <dgm:pt modelId="{9581BFB9-F01A-4B38-9D93-74491E29353B}" type="pres">
      <dgm:prSet presAssocID="{2F6BCA8C-0FC6-48C1-91EA-45A5FC060C28}" presName="comp" presStyleCnt="0"/>
      <dgm:spPr/>
      <dgm:t>
        <a:bodyPr/>
        <a:lstStyle/>
        <a:p>
          <a:endParaRPr lang="fr-FR"/>
        </a:p>
      </dgm:t>
    </dgm:pt>
    <dgm:pt modelId="{649AFDD4-DD1A-4D0D-A440-E33861CFA8F9}" type="pres">
      <dgm:prSet presAssocID="{2F6BCA8C-0FC6-48C1-91EA-45A5FC060C28}" presName="box" presStyleLbl="node1" presStyleIdx="4" presStyleCnt="5"/>
      <dgm:spPr/>
      <dgm:t>
        <a:bodyPr/>
        <a:lstStyle/>
        <a:p>
          <a:endParaRPr lang="fr-FR"/>
        </a:p>
      </dgm:t>
    </dgm:pt>
    <dgm:pt modelId="{1820026E-477E-4A11-A68D-2ABD7FEF7438}" type="pres">
      <dgm:prSet presAssocID="{2F6BCA8C-0FC6-48C1-91EA-45A5FC060C28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fr-FR"/>
        </a:p>
      </dgm:t>
    </dgm:pt>
    <dgm:pt modelId="{62173ABD-AF78-4005-8BBB-1E2FC9BB05BB}" type="pres">
      <dgm:prSet presAssocID="{2F6BCA8C-0FC6-48C1-91EA-45A5FC060C2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449A5E4-15E1-45C1-B3C4-0C1E5AC0E6F6}" type="presOf" srcId="{2F6BCA8C-0FC6-48C1-91EA-45A5FC060C28}" destId="{62173ABD-AF78-4005-8BBB-1E2FC9BB05BB}" srcOrd="1" destOrd="0" presId="urn:microsoft.com/office/officeart/2005/8/layout/vList4#1"/>
    <dgm:cxn modelId="{72DEB25A-15CD-47F6-8341-9AC3E5DE60E6}" srcId="{7F6A85CC-36F0-483D-86BC-43CF965EA8FA}" destId="{2F6BCA8C-0FC6-48C1-91EA-45A5FC060C28}" srcOrd="4" destOrd="0" parTransId="{EAF6E27A-6C67-4AA6-93EB-55DD64DD951F}" sibTransId="{2197C78D-AB40-46F2-A84C-87F0CCDC2FC9}"/>
    <dgm:cxn modelId="{D68C4768-0986-49C2-9F61-1472417F7E3C}" srcId="{7F6A85CC-36F0-483D-86BC-43CF965EA8FA}" destId="{E7C83E92-AB30-4023-86E6-300162E9378F}" srcOrd="3" destOrd="0" parTransId="{9CC952BF-0E9A-43EE-9B8F-59CBDC502B08}" sibTransId="{7D366B79-A1D9-466A-A968-B6458820F7C5}"/>
    <dgm:cxn modelId="{56F86EBE-3E35-4D6F-93F6-B81BD46C9D4B}" type="presOf" srcId="{9BA53867-6AF5-4B36-ADDD-11DF5F7AA24B}" destId="{623633A5-C641-4B61-806E-07DE5F1585DB}" srcOrd="0" destOrd="0" presId="urn:microsoft.com/office/officeart/2005/8/layout/vList4#1"/>
    <dgm:cxn modelId="{D26F81B4-1909-4FD7-AEF4-770B03D5684A}" type="presOf" srcId="{FA31A4DD-EA8D-43D3-84AB-38FC0C443F90}" destId="{E34EEC03-D3A2-432A-88DE-D146974685A2}" srcOrd="1" destOrd="0" presId="urn:microsoft.com/office/officeart/2005/8/layout/vList4#1"/>
    <dgm:cxn modelId="{3367309B-86E4-442C-859F-0CF138F45957}" type="presOf" srcId="{9BA53867-6AF5-4B36-ADDD-11DF5F7AA24B}" destId="{90AF305C-0A4A-4F81-96C0-952D8974F956}" srcOrd="1" destOrd="0" presId="urn:microsoft.com/office/officeart/2005/8/layout/vList4#1"/>
    <dgm:cxn modelId="{534FBE67-B0D1-469E-9744-5508BD85AE3F}" type="presOf" srcId="{E7C83E92-AB30-4023-86E6-300162E9378F}" destId="{E2119E6D-3107-4851-A14F-016B16691DAB}" srcOrd="1" destOrd="0" presId="urn:microsoft.com/office/officeart/2005/8/layout/vList4#1"/>
    <dgm:cxn modelId="{C01B16CA-DE1B-4D70-A650-F99D65B1C5A4}" type="presOf" srcId="{5DB4AD87-2340-41A0-AC79-313CCF3EFE67}" destId="{728BD11E-786F-4640-BAB9-02C38966ADE5}" srcOrd="0" destOrd="0" presId="urn:microsoft.com/office/officeart/2005/8/layout/vList4#1"/>
    <dgm:cxn modelId="{744DBD4B-C1B8-4DA0-A180-FC36DF0E8336}" srcId="{7F6A85CC-36F0-483D-86BC-43CF965EA8FA}" destId="{FA31A4DD-EA8D-43D3-84AB-38FC0C443F90}" srcOrd="1" destOrd="0" parTransId="{EFC2DA1A-4CD3-49D9-B5E5-B98B31A83F02}" sibTransId="{0B9D54AE-3C9C-44DB-ADFF-6F46D381E230}"/>
    <dgm:cxn modelId="{99EF21E5-36D0-47F5-A4C9-83FCAE5ADD8B}" type="presOf" srcId="{E7C83E92-AB30-4023-86E6-300162E9378F}" destId="{0E8EC072-1173-4D63-80BA-E2A33E0CD6B3}" srcOrd="0" destOrd="0" presId="urn:microsoft.com/office/officeart/2005/8/layout/vList4#1"/>
    <dgm:cxn modelId="{CC671A63-753C-4068-88B9-DBD2A486ACB0}" srcId="{7F6A85CC-36F0-483D-86BC-43CF965EA8FA}" destId="{9BA53867-6AF5-4B36-ADDD-11DF5F7AA24B}" srcOrd="2" destOrd="0" parTransId="{C52D30B9-19F8-4977-8592-94537B50E118}" sibTransId="{CB32B30F-24B2-4A49-897C-3FA1F1412B70}"/>
    <dgm:cxn modelId="{71F39BE6-445F-4877-B7E2-A30264FBADE1}" srcId="{7F6A85CC-36F0-483D-86BC-43CF965EA8FA}" destId="{5DB4AD87-2340-41A0-AC79-313CCF3EFE67}" srcOrd="0" destOrd="0" parTransId="{B0425B5F-F211-4574-BDF7-6032626E2E94}" sibTransId="{02F52FF3-5106-4A7A-AD01-67102671D567}"/>
    <dgm:cxn modelId="{52F68669-23A4-46CB-9E0D-C42BB9637BCB}" type="presOf" srcId="{FA31A4DD-EA8D-43D3-84AB-38FC0C443F90}" destId="{8A6A1A49-F252-4F39-BF3C-3B6417745AC8}" srcOrd="0" destOrd="0" presId="urn:microsoft.com/office/officeart/2005/8/layout/vList4#1"/>
    <dgm:cxn modelId="{1BCAE4C9-47D8-4829-9187-432C1BEA6A39}" type="presOf" srcId="{5DB4AD87-2340-41A0-AC79-313CCF3EFE67}" destId="{3333A740-8A8B-4C34-9954-6999C2CBA806}" srcOrd="1" destOrd="0" presId="urn:microsoft.com/office/officeart/2005/8/layout/vList4#1"/>
    <dgm:cxn modelId="{C40A2BEA-EC75-4C40-B888-CF2B00326D56}" type="presOf" srcId="{7F6A85CC-36F0-483D-86BC-43CF965EA8FA}" destId="{D0793F04-AE76-492D-9396-123381B8EB43}" srcOrd="0" destOrd="0" presId="urn:microsoft.com/office/officeart/2005/8/layout/vList4#1"/>
    <dgm:cxn modelId="{E1539FC2-4EA2-47DF-ADDF-8274E387CD2E}" type="presOf" srcId="{2F6BCA8C-0FC6-48C1-91EA-45A5FC060C28}" destId="{649AFDD4-DD1A-4D0D-A440-E33861CFA8F9}" srcOrd="0" destOrd="0" presId="urn:microsoft.com/office/officeart/2005/8/layout/vList4#1"/>
    <dgm:cxn modelId="{E8E18661-815D-4BC0-A6FB-66A29175A841}" type="presParOf" srcId="{D0793F04-AE76-492D-9396-123381B8EB43}" destId="{C930A497-1CA7-42C5-9615-3D0D13512A2B}" srcOrd="0" destOrd="0" presId="urn:microsoft.com/office/officeart/2005/8/layout/vList4#1"/>
    <dgm:cxn modelId="{B52FC06D-AEE0-4B5E-9243-FA7E24D71946}" type="presParOf" srcId="{C930A497-1CA7-42C5-9615-3D0D13512A2B}" destId="{728BD11E-786F-4640-BAB9-02C38966ADE5}" srcOrd="0" destOrd="0" presId="urn:microsoft.com/office/officeart/2005/8/layout/vList4#1"/>
    <dgm:cxn modelId="{CE1072F0-2366-4976-85E8-B08F2EE09D92}" type="presParOf" srcId="{C930A497-1CA7-42C5-9615-3D0D13512A2B}" destId="{F69CBCB7-6E10-4AB4-AAE8-E42E5030C683}" srcOrd="1" destOrd="0" presId="urn:microsoft.com/office/officeart/2005/8/layout/vList4#1"/>
    <dgm:cxn modelId="{A1CBD163-1B45-422B-8DB8-D4BF652FA6A0}" type="presParOf" srcId="{C930A497-1CA7-42C5-9615-3D0D13512A2B}" destId="{3333A740-8A8B-4C34-9954-6999C2CBA806}" srcOrd="2" destOrd="0" presId="urn:microsoft.com/office/officeart/2005/8/layout/vList4#1"/>
    <dgm:cxn modelId="{41EDCB7D-463E-4658-8C3E-DEAFD099E4FC}" type="presParOf" srcId="{D0793F04-AE76-492D-9396-123381B8EB43}" destId="{98368125-7516-4B74-BE3F-B25C2D929DE3}" srcOrd="1" destOrd="0" presId="urn:microsoft.com/office/officeart/2005/8/layout/vList4#1"/>
    <dgm:cxn modelId="{81F82F56-B838-4B29-9FD1-B316546698E4}" type="presParOf" srcId="{D0793F04-AE76-492D-9396-123381B8EB43}" destId="{7E4A7D74-5008-4D26-852A-7A2D0A39C0D4}" srcOrd="2" destOrd="0" presId="urn:microsoft.com/office/officeart/2005/8/layout/vList4#1"/>
    <dgm:cxn modelId="{7F283BBB-F4A0-497A-9069-60C7834101AC}" type="presParOf" srcId="{7E4A7D74-5008-4D26-852A-7A2D0A39C0D4}" destId="{8A6A1A49-F252-4F39-BF3C-3B6417745AC8}" srcOrd="0" destOrd="0" presId="urn:microsoft.com/office/officeart/2005/8/layout/vList4#1"/>
    <dgm:cxn modelId="{B0C2718F-BD6E-4CB5-9D30-0736B65D33E0}" type="presParOf" srcId="{7E4A7D74-5008-4D26-852A-7A2D0A39C0D4}" destId="{969A9B84-E83B-40EE-B0A8-089ADF8744AD}" srcOrd="1" destOrd="0" presId="urn:microsoft.com/office/officeart/2005/8/layout/vList4#1"/>
    <dgm:cxn modelId="{2C806CA9-47C2-4EDE-BCA0-76F2A60B0785}" type="presParOf" srcId="{7E4A7D74-5008-4D26-852A-7A2D0A39C0D4}" destId="{E34EEC03-D3A2-432A-88DE-D146974685A2}" srcOrd="2" destOrd="0" presId="urn:microsoft.com/office/officeart/2005/8/layout/vList4#1"/>
    <dgm:cxn modelId="{E614AAC0-C549-4BF1-9B4B-4EE93F6B6E0E}" type="presParOf" srcId="{D0793F04-AE76-492D-9396-123381B8EB43}" destId="{B6847153-C4AB-43E8-B3DD-132FB55D9F70}" srcOrd="3" destOrd="0" presId="urn:microsoft.com/office/officeart/2005/8/layout/vList4#1"/>
    <dgm:cxn modelId="{6FD0C192-1397-40E2-8695-49D204581C4D}" type="presParOf" srcId="{D0793F04-AE76-492D-9396-123381B8EB43}" destId="{36824E57-D8A9-4CF7-96BA-63640FC82F01}" srcOrd="4" destOrd="0" presId="urn:microsoft.com/office/officeart/2005/8/layout/vList4#1"/>
    <dgm:cxn modelId="{AC223DF9-78E9-4688-BA0B-F5CA3DA5706F}" type="presParOf" srcId="{36824E57-D8A9-4CF7-96BA-63640FC82F01}" destId="{623633A5-C641-4B61-806E-07DE5F1585DB}" srcOrd="0" destOrd="0" presId="urn:microsoft.com/office/officeart/2005/8/layout/vList4#1"/>
    <dgm:cxn modelId="{37F66FF1-2799-4A33-891C-088946E2310E}" type="presParOf" srcId="{36824E57-D8A9-4CF7-96BA-63640FC82F01}" destId="{2543503F-A69D-48CC-916A-BF52C2A57689}" srcOrd="1" destOrd="0" presId="urn:microsoft.com/office/officeart/2005/8/layout/vList4#1"/>
    <dgm:cxn modelId="{908744C7-7293-4FAA-AA82-86691AF20483}" type="presParOf" srcId="{36824E57-D8A9-4CF7-96BA-63640FC82F01}" destId="{90AF305C-0A4A-4F81-96C0-952D8974F956}" srcOrd="2" destOrd="0" presId="urn:microsoft.com/office/officeart/2005/8/layout/vList4#1"/>
    <dgm:cxn modelId="{11E775C2-ACC6-4891-BD93-5F1DC4146F25}" type="presParOf" srcId="{D0793F04-AE76-492D-9396-123381B8EB43}" destId="{CBADAF97-FA32-48F8-AE7D-6537B264D754}" srcOrd="5" destOrd="0" presId="urn:microsoft.com/office/officeart/2005/8/layout/vList4#1"/>
    <dgm:cxn modelId="{BD70A73D-F2F6-42A6-91F1-322630092256}" type="presParOf" srcId="{D0793F04-AE76-492D-9396-123381B8EB43}" destId="{2FD08D9E-4097-4178-80B7-92573B14E933}" srcOrd="6" destOrd="0" presId="urn:microsoft.com/office/officeart/2005/8/layout/vList4#1"/>
    <dgm:cxn modelId="{FB802666-4FF9-4C14-B26E-E5183AB7861B}" type="presParOf" srcId="{2FD08D9E-4097-4178-80B7-92573B14E933}" destId="{0E8EC072-1173-4D63-80BA-E2A33E0CD6B3}" srcOrd="0" destOrd="0" presId="urn:microsoft.com/office/officeart/2005/8/layout/vList4#1"/>
    <dgm:cxn modelId="{E74D8A67-B65C-4388-8567-02BF73B48195}" type="presParOf" srcId="{2FD08D9E-4097-4178-80B7-92573B14E933}" destId="{15D0E759-7850-4774-BCF0-065FD39FBCB0}" srcOrd="1" destOrd="0" presId="urn:microsoft.com/office/officeart/2005/8/layout/vList4#1"/>
    <dgm:cxn modelId="{3BDB1C7C-9416-4E03-945E-3D7541995397}" type="presParOf" srcId="{2FD08D9E-4097-4178-80B7-92573B14E933}" destId="{E2119E6D-3107-4851-A14F-016B16691DAB}" srcOrd="2" destOrd="0" presId="urn:microsoft.com/office/officeart/2005/8/layout/vList4#1"/>
    <dgm:cxn modelId="{890DC482-C32F-4391-A2B4-6EAC3F160CCE}" type="presParOf" srcId="{D0793F04-AE76-492D-9396-123381B8EB43}" destId="{385A0A16-AB84-4796-8F65-8256A2ADE331}" srcOrd="7" destOrd="0" presId="urn:microsoft.com/office/officeart/2005/8/layout/vList4#1"/>
    <dgm:cxn modelId="{14FCBDD6-8D48-456D-A9E9-528B4A5B0352}" type="presParOf" srcId="{D0793F04-AE76-492D-9396-123381B8EB43}" destId="{9581BFB9-F01A-4B38-9D93-74491E29353B}" srcOrd="8" destOrd="0" presId="urn:microsoft.com/office/officeart/2005/8/layout/vList4#1"/>
    <dgm:cxn modelId="{EDE558D6-EC39-46C4-B09E-D59713BFB7DB}" type="presParOf" srcId="{9581BFB9-F01A-4B38-9D93-74491E29353B}" destId="{649AFDD4-DD1A-4D0D-A440-E33861CFA8F9}" srcOrd="0" destOrd="0" presId="urn:microsoft.com/office/officeart/2005/8/layout/vList4#1"/>
    <dgm:cxn modelId="{E77DE728-75A8-46B7-8DB2-0677B495CE95}" type="presParOf" srcId="{9581BFB9-F01A-4B38-9D93-74491E29353B}" destId="{1820026E-477E-4A11-A68D-2ABD7FEF7438}" srcOrd="1" destOrd="0" presId="urn:microsoft.com/office/officeart/2005/8/layout/vList4#1"/>
    <dgm:cxn modelId="{9E07F014-4745-449D-9C17-95C3A9030868}" type="presParOf" srcId="{9581BFB9-F01A-4B38-9D93-74491E29353B}" destId="{62173ABD-AF78-4005-8BBB-1E2FC9BB05B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A0F168-9DC6-4C39-BF41-0A1DD74396C1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B5C18274-7DA3-4CED-AEFA-3501272047D1}">
      <dgm:prSet phldrT="[Texte]"/>
      <dgm:spPr/>
      <dgm:t>
        <a:bodyPr/>
        <a:lstStyle/>
        <a:p>
          <a:pPr algn="ctr"/>
          <a:r>
            <a:rPr lang="fr-FR" b="1" dirty="0" err="1" smtClean="0">
              <a:solidFill>
                <a:schemeClr val="accent6"/>
              </a:solidFill>
            </a:rPr>
            <a:t>Duration</a:t>
          </a:r>
          <a:r>
            <a:rPr lang="fr-FR" b="1" dirty="0" smtClean="0">
              <a:solidFill>
                <a:schemeClr val="accent6"/>
              </a:solidFill>
            </a:rPr>
            <a:t>:  5 </a:t>
          </a:r>
          <a:r>
            <a:rPr lang="fr-FR" b="1" dirty="0" err="1" smtClean="0">
              <a:solidFill>
                <a:schemeClr val="accent6"/>
              </a:solidFill>
            </a:rPr>
            <a:t>years</a:t>
          </a:r>
          <a:endParaRPr lang="fr-FR" b="1" dirty="0" smtClean="0">
            <a:solidFill>
              <a:schemeClr val="accent6"/>
            </a:solidFill>
          </a:endParaRPr>
        </a:p>
        <a:p>
          <a:pPr algn="ctr"/>
          <a:r>
            <a:rPr lang="en-US" b="1" dirty="0" smtClean="0"/>
            <a:t>Entry level: BAC scientific, mathematical or technical series</a:t>
          </a:r>
          <a:endParaRPr lang="fr-FR" b="1" dirty="0">
            <a:solidFill>
              <a:schemeClr val="bg1"/>
            </a:solidFill>
          </a:endParaRPr>
        </a:p>
      </dgm:t>
    </dgm:pt>
    <dgm:pt modelId="{D7908A01-775C-432C-AD19-6893F6A0884F}" type="parTrans" cxnId="{E4F0BB5D-2A7E-44BC-ABC9-5477747F3E30}">
      <dgm:prSet/>
      <dgm:spPr/>
      <dgm:t>
        <a:bodyPr/>
        <a:lstStyle/>
        <a:p>
          <a:pPr algn="ctr"/>
          <a:endParaRPr lang="fr-FR"/>
        </a:p>
      </dgm:t>
    </dgm:pt>
    <dgm:pt modelId="{D731F625-7FCD-4927-970E-5E3634B2ACCE}" type="sibTrans" cxnId="{E4F0BB5D-2A7E-44BC-ABC9-5477747F3E30}">
      <dgm:prSet/>
      <dgm:spPr/>
      <dgm:t>
        <a:bodyPr/>
        <a:lstStyle/>
        <a:p>
          <a:pPr algn="ctr"/>
          <a:endParaRPr lang="fr-FR"/>
        </a:p>
      </dgm:t>
    </dgm:pt>
    <dgm:pt modelId="{4287064B-D50E-4368-9287-B5E5710BB7F6}">
      <dgm:prSet phldrT="[Texte]"/>
      <dgm:spPr/>
      <dgm:t>
        <a:bodyPr/>
        <a:lstStyle/>
        <a:p>
          <a:pPr algn="ctr"/>
          <a:r>
            <a:rPr lang="fr-FR" b="1" dirty="0" err="1" smtClean="0">
              <a:solidFill>
                <a:schemeClr val="accent6"/>
              </a:solidFill>
            </a:rPr>
            <a:t>Duration</a:t>
          </a:r>
          <a:r>
            <a:rPr lang="fr-FR" b="1" dirty="0" smtClean="0">
              <a:solidFill>
                <a:schemeClr val="accent6"/>
              </a:solidFill>
            </a:rPr>
            <a:t>:  2 </a:t>
          </a:r>
          <a:r>
            <a:rPr lang="fr-FR" b="1" dirty="0" err="1" smtClean="0">
              <a:solidFill>
                <a:schemeClr val="accent6"/>
              </a:solidFill>
            </a:rPr>
            <a:t>years</a:t>
          </a:r>
          <a:r>
            <a:rPr lang="fr-FR" b="1" dirty="0" smtClean="0">
              <a:solidFill>
                <a:schemeClr val="accent6"/>
              </a:solidFill>
            </a:rPr>
            <a:t> 1/2</a:t>
          </a:r>
        </a:p>
        <a:p>
          <a:pPr algn="ctr"/>
          <a:r>
            <a:rPr lang="en-US" b="1" i="0" dirty="0" smtClean="0"/>
            <a:t>Entry Level: BAC series Natural Sciences or </a:t>
          </a:r>
          <a:r>
            <a:rPr lang="en-US" b="1" i="0" dirty="0" err="1" smtClean="0"/>
            <a:t>Maths</a:t>
          </a:r>
          <a:endParaRPr lang="fr-FR" b="1" dirty="0">
            <a:solidFill>
              <a:schemeClr val="bg1"/>
            </a:solidFill>
          </a:endParaRPr>
        </a:p>
      </dgm:t>
    </dgm:pt>
    <dgm:pt modelId="{F1B07059-E3A0-4C3C-A8C1-C41898ACD238}" type="parTrans" cxnId="{9A12552E-8EC6-41EC-BADF-3C3101A0AB90}">
      <dgm:prSet/>
      <dgm:spPr/>
      <dgm:t>
        <a:bodyPr/>
        <a:lstStyle/>
        <a:p>
          <a:pPr algn="ctr"/>
          <a:endParaRPr lang="fr-FR"/>
        </a:p>
      </dgm:t>
    </dgm:pt>
    <dgm:pt modelId="{AE4A3BCC-CE72-4E6A-9A44-6BE613A943C5}" type="sibTrans" cxnId="{9A12552E-8EC6-41EC-BADF-3C3101A0AB90}">
      <dgm:prSet/>
      <dgm:spPr/>
      <dgm:t>
        <a:bodyPr/>
        <a:lstStyle/>
        <a:p>
          <a:pPr algn="ctr"/>
          <a:endParaRPr lang="fr-FR"/>
        </a:p>
      </dgm:t>
    </dgm:pt>
    <dgm:pt modelId="{7B5E58CA-E46C-439A-95A4-CFA545C35875}" type="pres">
      <dgm:prSet presAssocID="{FDA0F168-9DC6-4C39-BF41-0A1DD74396C1}" presName="Name0" presStyleCnt="0">
        <dgm:presLayoutVars>
          <dgm:dir/>
          <dgm:resizeHandles val="exact"/>
        </dgm:presLayoutVars>
      </dgm:prSet>
      <dgm:spPr/>
    </dgm:pt>
    <dgm:pt modelId="{3DEB677C-4CC4-4B12-B1E1-387DBD161F13}" type="pres">
      <dgm:prSet presAssocID="{FDA0F168-9DC6-4C39-BF41-0A1DD74396C1}" presName="fgShape" presStyleLbl="fgShp" presStyleIdx="0" presStyleCnt="1"/>
      <dgm:spPr/>
    </dgm:pt>
    <dgm:pt modelId="{4DF3A0B4-6614-48DE-AE09-B2A703B12598}" type="pres">
      <dgm:prSet presAssocID="{FDA0F168-9DC6-4C39-BF41-0A1DD74396C1}" presName="linComp" presStyleCnt="0"/>
      <dgm:spPr/>
    </dgm:pt>
    <dgm:pt modelId="{84A136AA-0635-4A08-8411-BD6608BE73C4}" type="pres">
      <dgm:prSet presAssocID="{B5C18274-7DA3-4CED-AEFA-3501272047D1}" presName="compNode" presStyleCnt="0"/>
      <dgm:spPr/>
    </dgm:pt>
    <dgm:pt modelId="{AEC75230-6C3B-41B9-A587-93E608D17989}" type="pres">
      <dgm:prSet presAssocID="{B5C18274-7DA3-4CED-AEFA-3501272047D1}" presName="bkgdShape" presStyleLbl="node1" presStyleIdx="0" presStyleCnt="2"/>
      <dgm:spPr/>
      <dgm:t>
        <a:bodyPr/>
        <a:lstStyle/>
        <a:p>
          <a:endParaRPr lang="fr-FR"/>
        </a:p>
      </dgm:t>
    </dgm:pt>
    <dgm:pt modelId="{D6937AB1-2AF3-4A67-8D55-90201D5B87AF}" type="pres">
      <dgm:prSet presAssocID="{B5C18274-7DA3-4CED-AEFA-3501272047D1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9F34AF-1C30-4ACF-8541-8CD25023196B}" type="pres">
      <dgm:prSet presAssocID="{B5C18274-7DA3-4CED-AEFA-3501272047D1}" presName="invisiNode" presStyleLbl="node1" presStyleIdx="0" presStyleCnt="2"/>
      <dgm:spPr/>
    </dgm:pt>
    <dgm:pt modelId="{7AE7A3E9-C0D6-4C90-BE43-F40E5E58B170}" type="pres">
      <dgm:prSet presAssocID="{B5C18274-7DA3-4CED-AEFA-3501272047D1}" presName="imagNode" presStyleLbl="fgImgPlace1" presStyleIdx="0" presStyleCnt="2"/>
      <dgm:spPr/>
    </dgm:pt>
    <dgm:pt modelId="{7143FD78-811B-4239-9286-11B308D2EA24}" type="pres">
      <dgm:prSet presAssocID="{D731F625-7FCD-4927-970E-5E3634B2ACC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DDAB9EA-4C92-4B6F-8D5A-0E4D48C9470E}" type="pres">
      <dgm:prSet presAssocID="{4287064B-D50E-4368-9287-B5E5710BB7F6}" presName="compNode" presStyleCnt="0"/>
      <dgm:spPr/>
    </dgm:pt>
    <dgm:pt modelId="{46E047E4-12CD-4FB4-8374-5E4EBFAC153F}" type="pres">
      <dgm:prSet presAssocID="{4287064B-D50E-4368-9287-B5E5710BB7F6}" presName="bkgdShape" presStyleLbl="node1" presStyleIdx="1" presStyleCnt="2" custLinFactNeighborX="13766" custLinFactNeighborY="-3908"/>
      <dgm:spPr/>
      <dgm:t>
        <a:bodyPr/>
        <a:lstStyle/>
        <a:p>
          <a:endParaRPr lang="fr-FR"/>
        </a:p>
      </dgm:t>
    </dgm:pt>
    <dgm:pt modelId="{4D93FC68-34A7-405E-BE3D-CF677A2CBE51}" type="pres">
      <dgm:prSet presAssocID="{4287064B-D50E-4368-9287-B5E5710BB7F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566953-CF2F-4A0F-B8D7-7F5858138780}" type="pres">
      <dgm:prSet presAssocID="{4287064B-D50E-4368-9287-B5E5710BB7F6}" presName="invisiNode" presStyleLbl="node1" presStyleIdx="1" presStyleCnt="2"/>
      <dgm:spPr/>
    </dgm:pt>
    <dgm:pt modelId="{3044C43F-E21B-4D15-B6AE-E69B086F1BDE}" type="pres">
      <dgm:prSet presAssocID="{4287064B-D50E-4368-9287-B5E5710BB7F6}" presName="imagNode" presStyleLbl="fgImgPlace1" presStyleIdx="1" presStyleCnt="2"/>
      <dgm:spPr/>
    </dgm:pt>
  </dgm:ptLst>
  <dgm:cxnLst>
    <dgm:cxn modelId="{05C6ABAE-5A67-4100-A9D5-7BC071905E2E}" type="presOf" srcId="{D731F625-7FCD-4927-970E-5E3634B2ACCE}" destId="{7143FD78-811B-4239-9286-11B308D2EA24}" srcOrd="0" destOrd="0" presId="urn:microsoft.com/office/officeart/2005/8/layout/hList7#1"/>
    <dgm:cxn modelId="{6B9C0CF7-4AA4-4EED-A287-6FE25C6B3F87}" type="presOf" srcId="{4287064B-D50E-4368-9287-B5E5710BB7F6}" destId="{46E047E4-12CD-4FB4-8374-5E4EBFAC153F}" srcOrd="0" destOrd="0" presId="urn:microsoft.com/office/officeart/2005/8/layout/hList7#1"/>
    <dgm:cxn modelId="{E4F0BB5D-2A7E-44BC-ABC9-5477747F3E30}" srcId="{FDA0F168-9DC6-4C39-BF41-0A1DD74396C1}" destId="{B5C18274-7DA3-4CED-AEFA-3501272047D1}" srcOrd="0" destOrd="0" parTransId="{D7908A01-775C-432C-AD19-6893F6A0884F}" sibTransId="{D731F625-7FCD-4927-970E-5E3634B2ACCE}"/>
    <dgm:cxn modelId="{9A12552E-8EC6-41EC-BADF-3C3101A0AB90}" srcId="{FDA0F168-9DC6-4C39-BF41-0A1DD74396C1}" destId="{4287064B-D50E-4368-9287-B5E5710BB7F6}" srcOrd="1" destOrd="0" parTransId="{F1B07059-E3A0-4C3C-A8C1-C41898ACD238}" sibTransId="{AE4A3BCC-CE72-4E6A-9A44-6BE613A943C5}"/>
    <dgm:cxn modelId="{28D4BCD6-8764-4B55-A388-63BC9F98DA79}" type="presOf" srcId="{B5C18274-7DA3-4CED-AEFA-3501272047D1}" destId="{D6937AB1-2AF3-4A67-8D55-90201D5B87AF}" srcOrd="1" destOrd="0" presId="urn:microsoft.com/office/officeart/2005/8/layout/hList7#1"/>
    <dgm:cxn modelId="{1A7F7409-ADCA-4FCD-80F5-701A75C15A7E}" type="presOf" srcId="{4287064B-D50E-4368-9287-B5E5710BB7F6}" destId="{4D93FC68-34A7-405E-BE3D-CF677A2CBE51}" srcOrd="1" destOrd="0" presId="urn:microsoft.com/office/officeart/2005/8/layout/hList7#1"/>
    <dgm:cxn modelId="{1C6F5D43-5C8C-4527-B157-3D8FA51EB09F}" type="presOf" srcId="{FDA0F168-9DC6-4C39-BF41-0A1DD74396C1}" destId="{7B5E58CA-E46C-439A-95A4-CFA545C35875}" srcOrd="0" destOrd="0" presId="urn:microsoft.com/office/officeart/2005/8/layout/hList7#1"/>
    <dgm:cxn modelId="{657D0112-B324-4109-B8D9-B593378B0EE1}" type="presOf" srcId="{B5C18274-7DA3-4CED-AEFA-3501272047D1}" destId="{AEC75230-6C3B-41B9-A587-93E608D17989}" srcOrd="0" destOrd="0" presId="urn:microsoft.com/office/officeart/2005/8/layout/hList7#1"/>
    <dgm:cxn modelId="{C5F70524-FC1A-4FFC-A78A-117CFA8ABD54}" type="presParOf" srcId="{7B5E58CA-E46C-439A-95A4-CFA545C35875}" destId="{3DEB677C-4CC4-4B12-B1E1-387DBD161F13}" srcOrd="0" destOrd="0" presId="urn:microsoft.com/office/officeart/2005/8/layout/hList7#1"/>
    <dgm:cxn modelId="{3E87D676-CC68-4C27-BBB0-5E21455DC166}" type="presParOf" srcId="{7B5E58CA-E46C-439A-95A4-CFA545C35875}" destId="{4DF3A0B4-6614-48DE-AE09-B2A703B12598}" srcOrd="1" destOrd="0" presId="urn:microsoft.com/office/officeart/2005/8/layout/hList7#1"/>
    <dgm:cxn modelId="{F4F67AA9-7275-4D1A-81B6-68FA40D8DF83}" type="presParOf" srcId="{4DF3A0B4-6614-48DE-AE09-B2A703B12598}" destId="{84A136AA-0635-4A08-8411-BD6608BE73C4}" srcOrd="0" destOrd="0" presId="urn:microsoft.com/office/officeart/2005/8/layout/hList7#1"/>
    <dgm:cxn modelId="{D8A15B8C-171F-43E2-A972-DB0240F9C0C1}" type="presParOf" srcId="{84A136AA-0635-4A08-8411-BD6608BE73C4}" destId="{AEC75230-6C3B-41B9-A587-93E608D17989}" srcOrd="0" destOrd="0" presId="urn:microsoft.com/office/officeart/2005/8/layout/hList7#1"/>
    <dgm:cxn modelId="{4437957C-5017-4A4C-A8CD-065925DB29F2}" type="presParOf" srcId="{84A136AA-0635-4A08-8411-BD6608BE73C4}" destId="{D6937AB1-2AF3-4A67-8D55-90201D5B87AF}" srcOrd="1" destOrd="0" presId="urn:microsoft.com/office/officeart/2005/8/layout/hList7#1"/>
    <dgm:cxn modelId="{2169BB52-A9F0-4F7D-B667-CDD6DFE37779}" type="presParOf" srcId="{84A136AA-0635-4A08-8411-BD6608BE73C4}" destId="{A59F34AF-1C30-4ACF-8541-8CD25023196B}" srcOrd="2" destOrd="0" presId="urn:microsoft.com/office/officeart/2005/8/layout/hList7#1"/>
    <dgm:cxn modelId="{36349A7F-F8B8-464F-A638-5ABCB556328D}" type="presParOf" srcId="{84A136AA-0635-4A08-8411-BD6608BE73C4}" destId="{7AE7A3E9-C0D6-4C90-BE43-F40E5E58B170}" srcOrd="3" destOrd="0" presId="urn:microsoft.com/office/officeart/2005/8/layout/hList7#1"/>
    <dgm:cxn modelId="{8A2179F0-BD9B-4C42-9788-0B19573EF5CF}" type="presParOf" srcId="{4DF3A0B4-6614-48DE-AE09-B2A703B12598}" destId="{7143FD78-811B-4239-9286-11B308D2EA24}" srcOrd="1" destOrd="0" presId="urn:microsoft.com/office/officeart/2005/8/layout/hList7#1"/>
    <dgm:cxn modelId="{A421F6DA-B40F-487F-9787-50597A8B7947}" type="presParOf" srcId="{4DF3A0B4-6614-48DE-AE09-B2A703B12598}" destId="{8DDAB9EA-4C92-4B6F-8D5A-0E4D48C9470E}" srcOrd="2" destOrd="0" presId="urn:microsoft.com/office/officeart/2005/8/layout/hList7#1"/>
    <dgm:cxn modelId="{17DA8A61-58CF-4233-8CDC-A29F391B8213}" type="presParOf" srcId="{8DDAB9EA-4C92-4B6F-8D5A-0E4D48C9470E}" destId="{46E047E4-12CD-4FB4-8374-5E4EBFAC153F}" srcOrd="0" destOrd="0" presId="urn:microsoft.com/office/officeart/2005/8/layout/hList7#1"/>
    <dgm:cxn modelId="{1FE45B0F-76AE-4D6A-AEC2-03A361FE1874}" type="presParOf" srcId="{8DDAB9EA-4C92-4B6F-8D5A-0E4D48C9470E}" destId="{4D93FC68-34A7-405E-BE3D-CF677A2CBE51}" srcOrd="1" destOrd="0" presId="urn:microsoft.com/office/officeart/2005/8/layout/hList7#1"/>
    <dgm:cxn modelId="{88AF9772-F1C4-42B0-80A2-CE4902AE8007}" type="presParOf" srcId="{8DDAB9EA-4C92-4B6F-8D5A-0E4D48C9470E}" destId="{12566953-CF2F-4A0F-B8D7-7F5858138780}" srcOrd="2" destOrd="0" presId="urn:microsoft.com/office/officeart/2005/8/layout/hList7#1"/>
    <dgm:cxn modelId="{BD2847B3-A931-4F2E-9E76-D4AF87C263EF}" type="presParOf" srcId="{8DDAB9EA-4C92-4B6F-8D5A-0E4D48C9470E}" destId="{3044C43F-E21B-4D15-B6AE-E69B086F1BD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F2BA4-B753-4961-9884-3693030B9478}">
      <dsp:nvSpPr>
        <dsp:cNvPr id="0" name=""/>
        <dsp:cNvSpPr/>
      </dsp:nvSpPr>
      <dsp:spPr>
        <a:xfrm>
          <a:off x="0" y="1211252"/>
          <a:ext cx="7380312" cy="424939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C1F6632-F064-4ADA-83A0-D1A57EB983AE}">
      <dsp:nvSpPr>
        <dsp:cNvPr id="0" name=""/>
        <dsp:cNvSpPr/>
      </dsp:nvSpPr>
      <dsp:spPr>
        <a:xfrm>
          <a:off x="1080120" y="3857652"/>
          <a:ext cx="381786" cy="42799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8A4E1-D765-4F9D-ABED-DBE5F35C1695}">
      <dsp:nvSpPr>
        <dsp:cNvPr id="0" name=""/>
        <dsp:cNvSpPr/>
      </dsp:nvSpPr>
      <dsp:spPr>
        <a:xfrm>
          <a:off x="1080120" y="4361710"/>
          <a:ext cx="1719612" cy="133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7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u="sng" kern="1200" dirty="0" smtClean="0">
              <a:latin typeface="Arial" pitchFamily="34" charset="0"/>
              <a:cs typeface="Arial" pitchFamily="34" charset="0"/>
            </a:rPr>
            <a:t>1970</a:t>
          </a:r>
          <a:endParaRPr lang="fr-FR" sz="1400" b="0" kern="1200" dirty="0" smtClean="0">
            <a:latin typeface="Arial" pitchFamily="34" charset="0"/>
            <a:cs typeface="Arial" pitchFamily="34" charset="0"/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Creation to train meteorological personnel of different levels and to ensure specialization and qualification in meteorology.</a:t>
          </a:r>
          <a:endParaRPr lang="fr-FR" sz="1400" b="0" kern="1200" dirty="0" smtClean="0">
            <a:latin typeface="Arial" pitchFamily="34" charset="0"/>
            <a:cs typeface="Arial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0" kern="1200" dirty="0">
            <a:latin typeface="Arial" pitchFamily="34" charset="0"/>
            <a:cs typeface="Arial" pitchFamily="34" charset="0"/>
          </a:endParaRPr>
        </a:p>
      </dsp:txBody>
      <dsp:txXfrm>
        <a:off x="1080120" y="4361710"/>
        <a:ext cx="1719612" cy="1333068"/>
      </dsp:txXfrm>
    </dsp:sp>
    <dsp:sp modelId="{C4F4BD87-9AD9-43D6-B351-4FBF6ACF5D24}">
      <dsp:nvSpPr>
        <dsp:cNvPr id="0" name=""/>
        <dsp:cNvSpPr/>
      </dsp:nvSpPr>
      <dsp:spPr>
        <a:xfrm>
          <a:off x="3007192" y="2777533"/>
          <a:ext cx="490893" cy="48220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96E23E-1B18-477B-842E-6B9ECEB735E9}">
      <dsp:nvSpPr>
        <dsp:cNvPr id="0" name=""/>
        <dsp:cNvSpPr/>
      </dsp:nvSpPr>
      <dsp:spPr>
        <a:xfrm>
          <a:off x="2952331" y="3478794"/>
          <a:ext cx="1771274" cy="2509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80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u="sng" kern="1200" dirty="0" smtClean="0">
              <a:latin typeface="Arial" pitchFamily="34" charset="0"/>
              <a:cs typeface="Arial" pitchFamily="34" charset="0"/>
            </a:rPr>
            <a:t>1973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Approved as a Regional Meteorological Training Center of the World Meteorological Organization (WMO) and as such, it is responsible for training meteorologists in African countries.</a:t>
          </a:r>
          <a:endParaRPr lang="fr-FR" sz="1400" b="0" kern="1200" dirty="0" smtClean="0">
            <a:latin typeface="Arial" pitchFamily="34" charset="0"/>
            <a:cs typeface="Arial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0" kern="1200" dirty="0">
            <a:latin typeface="Arial" pitchFamily="34" charset="0"/>
            <a:cs typeface="Arial" pitchFamily="34" charset="0"/>
          </a:endParaRPr>
        </a:p>
      </dsp:txBody>
      <dsp:txXfrm>
        <a:off x="2952331" y="3478794"/>
        <a:ext cx="1771274" cy="2509306"/>
      </dsp:txXfrm>
    </dsp:sp>
    <dsp:sp modelId="{76410CCA-54A5-4D78-A6CE-954F691A9E74}">
      <dsp:nvSpPr>
        <dsp:cNvPr id="0" name=""/>
        <dsp:cNvSpPr/>
      </dsp:nvSpPr>
      <dsp:spPr>
        <a:xfrm>
          <a:off x="5448264" y="2038638"/>
          <a:ext cx="672414" cy="62373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AE1164-EDF2-4753-BFA0-8803E1842B4D}">
      <dsp:nvSpPr>
        <dsp:cNvPr id="0" name=""/>
        <dsp:cNvSpPr/>
      </dsp:nvSpPr>
      <dsp:spPr>
        <a:xfrm>
          <a:off x="5369962" y="2921544"/>
          <a:ext cx="1771274" cy="3205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9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u="sng" kern="1200" dirty="0" smtClean="0">
              <a:latin typeface="Arial" pitchFamily="34" charset="0"/>
              <a:cs typeface="Arial" pitchFamily="34" charset="0"/>
            </a:rPr>
            <a:t>1989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Erected in National Institute of Higher Education, under administrative supervision of the Ministry of Transport and under the supervision of the Ministry of Higher Education.</a:t>
          </a:r>
          <a:endParaRPr lang="fr-FR" sz="1400" b="1" u="sng" kern="1200" dirty="0" smtClean="0">
            <a:latin typeface="Arial" pitchFamily="34" charset="0"/>
            <a:cs typeface="Arial" pitchFamily="34" charset="0"/>
          </a:endParaRPr>
        </a:p>
      </dsp:txBody>
      <dsp:txXfrm>
        <a:off x="5369962" y="2921544"/>
        <a:ext cx="1771274" cy="3205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48B8-4AA7-464E-B311-293C4C052DCC}">
      <dsp:nvSpPr>
        <dsp:cNvPr id="0" name=""/>
        <dsp:cNvSpPr/>
      </dsp:nvSpPr>
      <dsp:spPr>
        <a:xfrm rot="16200000">
          <a:off x="-1063873" y="1064617"/>
          <a:ext cx="4064000" cy="1934765"/>
        </a:xfrm>
        <a:prstGeom prst="flowChartManualOperati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0" tIns="0" rIns="11467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Under the administrative supervision of the Ministry of Public Works and Transport</a:t>
          </a:r>
          <a:endParaRPr lang="fr-F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/>
        </a:p>
      </dsp:txBody>
      <dsp:txXfrm rot="5400000">
        <a:off x="744" y="812800"/>
        <a:ext cx="1934765" cy="2438400"/>
      </dsp:txXfrm>
    </dsp:sp>
    <dsp:sp modelId="{E5C396EF-9545-46AB-8AE4-8B80DE6583A3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0" tIns="0" rIns="11467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Under the pedagogical supervision of the Ministry of Higher Education and Scientific Research</a:t>
          </a:r>
          <a:endParaRPr lang="fr-F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/>
        </a:p>
      </dsp:txBody>
      <dsp:txXfrm rot="5400000">
        <a:off x="2080617" y="812800"/>
        <a:ext cx="1934765" cy="2438400"/>
      </dsp:txXfrm>
    </dsp:sp>
    <dsp:sp modelId="{E1950C1A-527B-4200-8790-C43C1679C983}">
      <dsp:nvSpPr>
        <dsp:cNvPr id="0" name=""/>
        <dsp:cNvSpPr/>
      </dsp:nvSpPr>
      <dsp:spPr>
        <a:xfrm rot="16200000">
          <a:off x="3095873" y="1064617"/>
          <a:ext cx="4064000" cy="1934765"/>
        </a:xfrm>
        <a:prstGeom prst="flowChartManualOperati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0" tIns="0" rIns="11467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</a:t>
          </a:r>
          <a:r>
            <a:rPr lang="en-US" sz="1800" b="1" kern="1200" dirty="0" smtClean="0"/>
            <a:t>Regional Centre for Professional Training in Meteorology (CRFPM) of the World Meteorological Organization (WMO)</a:t>
          </a:r>
          <a:endParaRPr lang="fr-FR" sz="1800" b="1" kern="1200" dirty="0"/>
        </a:p>
      </dsp:txBody>
      <dsp:txXfrm rot="5400000">
        <a:off x="4160490" y="812800"/>
        <a:ext cx="1934765" cy="243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FC12F-E50E-4529-9619-8563E549E23A}">
      <dsp:nvSpPr>
        <dsp:cNvPr id="0" name=""/>
        <dsp:cNvSpPr/>
      </dsp:nvSpPr>
      <dsp:spPr>
        <a:xfrm>
          <a:off x="232198" y="1922811"/>
          <a:ext cx="1612377" cy="698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General management</a:t>
          </a:r>
          <a:endParaRPr lang="fr-FR" sz="2000" kern="1200" dirty="0"/>
        </a:p>
      </dsp:txBody>
      <dsp:txXfrm>
        <a:off x="252670" y="1943283"/>
        <a:ext cx="1571433" cy="658027"/>
      </dsp:txXfrm>
    </dsp:sp>
    <dsp:sp modelId="{B6960725-42D3-4E04-99F1-B21961F39AFF}">
      <dsp:nvSpPr>
        <dsp:cNvPr id="0" name=""/>
        <dsp:cNvSpPr/>
      </dsp:nvSpPr>
      <dsp:spPr>
        <a:xfrm rot="18127300">
          <a:off x="1487322" y="1616639"/>
          <a:ext cx="1525812" cy="19072"/>
        </a:xfrm>
        <a:custGeom>
          <a:avLst/>
          <a:gdLst/>
          <a:ahLst/>
          <a:cxnLst/>
          <a:rect l="0" t="0" r="0" b="0"/>
          <a:pathLst>
            <a:path>
              <a:moveTo>
                <a:pt x="0" y="9536"/>
              </a:moveTo>
              <a:lnTo>
                <a:pt x="1525812" y="9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212083" y="1588030"/>
        <a:ext cx="76290" cy="76290"/>
      </dsp:txXfrm>
    </dsp:sp>
    <dsp:sp modelId="{B8D9077A-2AA6-4FFD-BA46-80E60CF5EFF0}">
      <dsp:nvSpPr>
        <dsp:cNvPr id="0" name=""/>
        <dsp:cNvSpPr/>
      </dsp:nvSpPr>
      <dsp:spPr>
        <a:xfrm>
          <a:off x="2655880" y="351996"/>
          <a:ext cx="1644825" cy="1256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 / Directorate of Administration and Finance</a:t>
          </a:r>
          <a:endParaRPr lang="fr-FR" sz="1800" kern="1200" dirty="0"/>
        </a:p>
      </dsp:txBody>
      <dsp:txXfrm>
        <a:off x="2692670" y="388786"/>
        <a:ext cx="1571245" cy="1182535"/>
      </dsp:txXfrm>
    </dsp:sp>
    <dsp:sp modelId="{5C0DDFBC-E141-43AD-9D0E-EC2D8F969FEE}">
      <dsp:nvSpPr>
        <dsp:cNvPr id="0" name=""/>
        <dsp:cNvSpPr/>
      </dsp:nvSpPr>
      <dsp:spPr>
        <a:xfrm rot="19606466">
          <a:off x="4195015" y="616276"/>
          <a:ext cx="1293003" cy="19072"/>
        </a:xfrm>
        <a:custGeom>
          <a:avLst/>
          <a:gdLst/>
          <a:ahLst/>
          <a:cxnLst/>
          <a:rect l="0" t="0" r="0" b="0"/>
          <a:pathLst>
            <a:path>
              <a:moveTo>
                <a:pt x="0" y="9536"/>
              </a:moveTo>
              <a:lnTo>
                <a:pt x="1293003" y="9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809192" y="593487"/>
        <a:ext cx="64650" cy="64650"/>
      </dsp:txXfrm>
    </dsp:sp>
    <dsp:sp modelId="{F6B5E71D-2DA8-459D-BD22-826E880E010E}">
      <dsp:nvSpPr>
        <dsp:cNvPr id="0" name=""/>
        <dsp:cNvSpPr/>
      </dsp:nvSpPr>
      <dsp:spPr>
        <a:xfrm>
          <a:off x="5382329" y="1801"/>
          <a:ext cx="1079076" cy="539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Service staff </a:t>
          </a:r>
          <a:endParaRPr lang="fr-FR" sz="1200" kern="1200" dirty="0"/>
        </a:p>
      </dsp:txBody>
      <dsp:txXfrm>
        <a:off x="5398132" y="17604"/>
        <a:ext cx="1047470" cy="507932"/>
      </dsp:txXfrm>
    </dsp:sp>
    <dsp:sp modelId="{04F434A7-E20B-40C6-B088-62CA4331AA7B}">
      <dsp:nvSpPr>
        <dsp:cNvPr id="0" name=""/>
        <dsp:cNvSpPr/>
      </dsp:nvSpPr>
      <dsp:spPr>
        <a:xfrm rot="21154109">
          <a:off x="4296172" y="900715"/>
          <a:ext cx="1079359" cy="19072"/>
        </a:xfrm>
        <a:custGeom>
          <a:avLst/>
          <a:gdLst/>
          <a:ahLst/>
          <a:cxnLst/>
          <a:rect l="0" t="0" r="0" b="0"/>
          <a:pathLst>
            <a:path>
              <a:moveTo>
                <a:pt x="0" y="9536"/>
              </a:moveTo>
              <a:lnTo>
                <a:pt x="1079359" y="9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808868" y="883267"/>
        <a:ext cx="53967" cy="53967"/>
      </dsp:txXfrm>
    </dsp:sp>
    <dsp:sp modelId="{570C925C-DD29-4B4D-B137-C30B5CADBCE9}">
      <dsp:nvSpPr>
        <dsp:cNvPr id="0" name=""/>
        <dsp:cNvSpPr/>
      </dsp:nvSpPr>
      <dsp:spPr>
        <a:xfrm>
          <a:off x="5370998" y="570679"/>
          <a:ext cx="1079076" cy="539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Accounting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department</a:t>
          </a:r>
          <a:endParaRPr lang="fr-FR" sz="1200" kern="1200" dirty="0"/>
        </a:p>
      </dsp:txBody>
      <dsp:txXfrm>
        <a:off x="5386801" y="586482"/>
        <a:ext cx="1047470" cy="507932"/>
      </dsp:txXfrm>
    </dsp:sp>
    <dsp:sp modelId="{028E8D3C-F85F-441F-9041-9A78AF87FE57}">
      <dsp:nvSpPr>
        <dsp:cNvPr id="0" name=""/>
        <dsp:cNvSpPr/>
      </dsp:nvSpPr>
      <dsp:spPr>
        <a:xfrm rot="1451612">
          <a:off x="4249176" y="1210950"/>
          <a:ext cx="1173352" cy="19072"/>
        </a:xfrm>
        <a:custGeom>
          <a:avLst/>
          <a:gdLst/>
          <a:ahLst/>
          <a:cxnLst/>
          <a:rect l="0" t="0" r="0" b="0"/>
          <a:pathLst>
            <a:path>
              <a:moveTo>
                <a:pt x="0" y="9536"/>
              </a:moveTo>
              <a:lnTo>
                <a:pt x="1173352" y="9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806518" y="1191152"/>
        <a:ext cx="58667" cy="58667"/>
      </dsp:txXfrm>
    </dsp:sp>
    <dsp:sp modelId="{0C5966CA-0708-428E-B03D-349175890432}">
      <dsp:nvSpPr>
        <dsp:cNvPr id="0" name=""/>
        <dsp:cNvSpPr/>
      </dsp:nvSpPr>
      <dsp:spPr>
        <a:xfrm>
          <a:off x="5370998" y="1191148"/>
          <a:ext cx="1079076" cy="539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GénéraL</a:t>
          </a:r>
          <a:r>
            <a:rPr lang="fr-FR" sz="1200" kern="1200" dirty="0" smtClean="0"/>
            <a:t> options </a:t>
          </a:r>
          <a:endParaRPr lang="fr-FR" sz="1200" kern="1200" dirty="0"/>
        </a:p>
      </dsp:txBody>
      <dsp:txXfrm>
        <a:off x="5386801" y="1206951"/>
        <a:ext cx="1047470" cy="507932"/>
      </dsp:txXfrm>
    </dsp:sp>
    <dsp:sp modelId="{2F843315-A368-4D6A-84ED-2775D53BC300}">
      <dsp:nvSpPr>
        <dsp:cNvPr id="0" name=""/>
        <dsp:cNvSpPr/>
      </dsp:nvSpPr>
      <dsp:spPr>
        <a:xfrm rot="3621574">
          <a:off x="1434354" y="2968165"/>
          <a:ext cx="1623212" cy="19072"/>
        </a:xfrm>
        <a:custGeom>
          <a:avLst/>
          <a:gdLst/>
          <a:ahLst/>
          <a:cxnLst/>
          <a:rect l="0" t="0" r="0" b="0"/>
          <a:pathLst>
            <a:path>
              <a:moveTo>
                <a:pt x="0" y="9536"/>
              </a:moveTo>
              <a:lnTo>
                <a:pt x="1623212" y="9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205380" y="2937121"/>
        <a:ext cx="81160" cy="81160"/>
      </dsp:txXfrm>
    </dsp:sp>
    <dsp:sp modelId="{CC2D5760-7AF5-4FBC-94F5-A685786746BD}">
      <dsp:nvSpPr>
        <dsp:cNvPr id="0" name=""/>
        <dsp:cNvSpPr/>
      </dsp:nvSpPr>
      <dsp:spPr>
        <a:xfrm>
          <a:off x="2647344" y="3010177"/>
          <a:ext cx="1661907" cy="1345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S / Direction of Pedagogical Affairs</a:t>
          </a:r>
          <a:endParaRPr lang="fr-FR" sz="1800" kern="1200" dirty="0"/>
        </a:p>
      </dsp:txBody>
      <dsp:txXfrm>
        <a:off x="2686763" y="3049596"/>
        <a:ext cx="1583069" cy="1267018"/>
      </dsp:txXfrm>
    </dsp:sp>
    <dsp:sp modelId="{7C23EFB8-E59C-488A-9D22-E8EB6FD092AA}">
      <dsp:nvSpPr>
        <dsp:cNvPr id="0" name=""/>
        <dsp:cNvSpPr/>
      </dsp:nvSpPr>
      <dsp:spPr>
        <a:xfrm rot="18237720">
          <a:off x="3883086" y="2872710"/>
          <a:ext cx="1931159" cy="19072"/>
        </a:xfrm>
        <a:custGeom>
          <a:avLst/>
          <a:gdLst/>
          <a:ahLst/>
          <a:cxnLst/>
          <a:rect l="0" t="0" r="0" b="0"/>
          <a:pathLst>
            <a:path>
              <a:moveTo>
                <a:pt x="0" y="9536"/>
              </a:moveTo>
              <a:lnTo>
                <a:pt x="1931159" y="9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4800387" y="2833967"/>
        <a:ext cx="96557" cy="96557"/>
      </dsp:txXfrm>
    </dsp:sp>
    <dsp:sp modelId="{DAF412CA-8B64-42FA-B85A-FC9041B5BAE9}">
      <dsp:nvSpPr>
        <dsp:cNvPr id="0" name=""/>
        <dsp:cNvSpPr/>
      </dsp:nvSpPr>
      <dsp:spPr>
        <a:xfrm>
          <a:off x="5388080" y="1811617"/>
          <a:ext cx="1079076" cy="539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Physics and dynamics of the atmosphere</a:t>
          </a:r>
          <a:endParaRPr lang="fr-FR" sz="1200" kern="1200" dirty="0"/>
        </a:p>
      </dsp:txBody>
      <dsp:txXfrm>
        <a:off x="5403883" y="1827420"/>
        <a:ext cx="1047470" cy="507932"/>
      </dsp:txXfrm>
    </dsp:sp>
    <dsp:sp modelId="{D370E46B-A8E6-4F42-9FD0-7A5A72961E30}">
      <dsp:nvSpPr>
        <dsp:cNvPr id="0" name=""/>
        <dsp:cNvSpPr/>
      </dsp:nvSpPr>
      <dsp:spPr>
        <a:xfrm rot="19062712">
          <a:off x="4119502" y="3182945"/>
          <a:ext cx="1458328" cy="19072"/>
        </a:xfrm>
        <a:custGeom>
          <a:avLst/>
          <a:gdLst/>
          <a:ahLst/>
          <a:cxnLst/>
          <a:rect l="0" t="0" r="0" b="0"/>
          <a:pathLst>
            <a:path>
              <a:moveTo>
                <a:pt x="0" y="9536"/>
              </a:moveTo>
              <a:lnTo>
                <a:pt x="1458328" y="9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812208" y="3156023"/>
        <a:ext cx="72916" cy="72916"/>
      </dsp:txXfrm>
    </dsp:sp>
    <dsp:sp modelId="{937C99F9-3F72-450E-BA85-819AA35FF0B9}">
      <dsp:nvSpPr>
        <dsp:cNvPr id="0" name=""/>
        <dsp:cNvSpPr/>
      </dsp:nvSpPr>
      <dsp:spPr>
        <a:xfrm>
          <a:off x="5388080" y="2432087"/>
          <a:ext cx="1079076" cy="539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Measuring</a:t>
          </a:r>
          <a:r>
            <a:rPr lang="fr-FR" sz="1200" kern="1200" dirty="0" smtClean="0"/>
            <a:t> instruments</a:t>
          </a:r>
          <a:endParaRPr lang="fr-FR" sz="1200" kern="1200" dirty="0"/>
        </a:p>
      </dsp:txBody>
      <dsp:txXfrm>
        <a:off x="5403883" y="2447890"/>
        <a:ext cx="1047470" cy="507932"/>
      </dsp:txXfrm>
    </dsp:sp>
    <dsp:sp modelId="{65B27F33-06D1-4CC0-8529-EFBEEBD352B2}">
      <dsp:nvSpPr>
        <dsp:cNvPr id="0" name=""/>
        <dsp:cNvSpPr/>
      </dsp:nvSpPr>
      <dsp:spPr>
        <a:xfrm rot="20490544">
          <a:off x="4279888" y="3493179"/>
          <a:ext cx="1137556" cy="19072"/>
        </a:xfrm>
        <a:custGeom>
          <a:avLst/>
          <a:gdLst/>
          <a:ahLst/>
          <a:cxnLst/>
          <a:rect l="0" t="0" r="0" b="0"/>
          <a:pathLst>
            <a:path>
              <a:moveTo>
                <a:pt x="0" y="9536"/>
              </a:moveTo>
              <a:lnTo>
                <a:pt x="1137556" y="9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820227" y="3474276"/>
        <a:ext cx="56877" cy="56877"/>
      </dsp:txXfrm>
    </dsp:sp>
    <dsp:sp modelId="{C9DCC9EC-E5AD-4607-B6D2-A6E3522C6B32}">
      <dsp:nvSpPr>
        <dsp:cNvPr id="0" name=""/>
        <dsp:cNvSpPr/>
      </dsp:nvSpPr>
      <dsp:spPr>
        <a:xfrm>
          <a:off x="5388080" y="3052556"/>
          <a:ext cx="1079076" cy="539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HydrométéorologY</a:t>
          </a:r>
          <a:endParaRPr lang="fr-FR" sz="1200" kern="1200" dirty="0"/>
        </a:p>
      </dsp:txBody>
      <dsp:txXfrm>
        <a:off x="5403883" y="3068359"/>
        <a:ext cx="1047470" cy="507932"/>
      </dsp:txXfrm>
    </dsp:sp>
    <dsp:sp modelId="{40E25CE0-CA7F-4DEB-966A-EECB808C9E2B}">
      <dsp:nvSpPr>
        <dsp:cNvPr id="0" name=""/>
        <dsp:cNvSpPr/>
      </dsp:nvSpPr>
      <dsp:spPr>
        <a:xfrm rot="812061">
          <a:off x="4293844" y="3803414"/>
          <a:ext cx="1109643" cy="19072"/>
        </a:xfrm>
        <a:custGeom>
          <a:avLst/>
          <a:gdLst/>
          <a:ahLst/>
          <a:cxnLst/>
          <a:rect l="0" t="0" r="0" b="0"/>
          <a:pathLst>
            <a:path>
              <a:moveTo>
                <a:pt x="0" y="9536"/>
              </a:moveTo>
              <a:lnTo>
                <a:pt x="1109643" y="9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820925" y="3785209"/>
        <a:ext cx="55482" cy="55482"/>
      </dsp:txXfrm>
    </dsp:sp>
    <dsp:sp modelId="{6D654A25-D83E-4C14-80E8-AFBD2D511750}">
      <dsp:nvSpPr>
        <dsp:cNvPr id="0" name=""/>
        <dsp:cNvSpPr/>
      </dsp:nvSpPr>
      <dsp:spPr>
        <a:xfrm>
          <a:off x="5388080" y="3673025"/>
          <a:ext cx="1079076" cy="539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Climatology</a:t>
          </a:r>
          <a:r>
            <a:rPr lang="fr-FR" sz="1200" kern="1200" dirty="0" smtClean="0"/>
            <a:t> &amp; data </a:t>
          </a:r>
          <a:r>
            <a:rPr lang="fr-FR" sz="1200" kern="1200" dirty="0" err="1" smtClean="0"/>
            <a:t>processing</a:t>
          </a:r>
          <a:endParaRPr lang="fr-FR" sz="1200" kern="1200" dirty="0"/>
        </a:p>
      </dsp:txBody>
      <dsp:txXfrm>
        <a:off x="5403883" y="3688828"/>
        <a:ext cx="1047470" cy="507932"/>
      </dsp:txXfrm>
    </dsp:sp>
    <dsp:sp modelId="{9882A1E1-1196-41E7-AC53-785433B8B9AF}">
      <dsp:nvSpPr>
        <dsp:cNvPr id="0" name=""/>
        <dsp:cNvSpPr/>
      </dsp:nvSpPr>
      <dsp:spPr>
        <a:xfrm rot="2540283">
          <a:off x="4118923" y="4165054"/>
          <a:ext cx="1459485" cy="19072"/>
        </a:xfrm>
        <a:custGeom>
          <a:avLst/>
          <a:gdLst/>
          <a:ahLst/>
          <a:cxnLst/>
          <a:rect l="0" t="0" r="0" b="0"/>
          <a:pathLst>
            <a:path>
              <a:moveTo>
                <a:pt x="0" y="9536"/>
              </a:moveTo>
              <a:lnTo>
                <a:pt x="1459485" y="9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812179" y="4138103"/>
        <a:ext cx="72974" cy="72974"/>
      </dsp:txXfrm>
    </dsp:sp>
    <dsp:sp modelId="{342CC1CF-24A2-418C-99A6-E7D882FD3052}">
      <dsp:nvSpPr>
        <dsp:cNvPr id="0" name=""/>
        <dsp:cNvSpPr/>
      </dsp:nvSpPr>
      <dsp:spPr>
        <a:xfrm>
          <a:off x="5388080" y="4293494"/>
          <a:ext cx="1079076" cy="745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Education, internship and continuing education</a:t>
          </a:r>
          <a:r>
            <a:rPr lang="fr-FR" sz="1200" kern="1200" dirty="0" smtClean="0"/>
            <a:t> </a:t>
          </a:r>
          <a:endParaRPr lang="fr-FR" sz="1200" kern="1200" dirty="0"/>
        </a:p>
      </dsp:txBody>
      <dsp:txXfrm>
        <a:off x="5409905" y="4315319"/>
        <a:ext cx="1035426" cy="7015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BB2D6-2B8C-415F-9D3E-E9DF37253620}">
      <dsp:nvSpPr>
        <dsp:cNvPr id="0" name=""/>
        <dsp:cNvSpPr/>
      </dsp:nvSpPr>
      <dsp:spPr>
        <a:xfrm>
          <a:off x="2999682" y="-219841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13 classrooms rooms TP &amp; courses for Weather OBS, Weather instruments,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3046012" y="-173511"/>
        <a:ext cx="1036767" cy="856412"/>
      </dsp:txXfrm>
    </dsp:sp>
    <dsp:sp modelId="{D037E9A0-9152-4D14-A3D2-0E0E9DE2F38F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2696050" y="83306"/>
              </a:moveTo>
              <a:arcTo wR="2109135" hR="2109135" stAng="17169429" swAng="112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A390C-83D8-4DBC-BD5B-47432A712B3B}">
      <dsp:nvSpPr>
        <dsp:cNvPr id="0" name=""/>
        <dsp:cNvSpPr/>
      </dsp:nvSpPr>
      <dsp:spPr>
        <a:xfrm>
          <a:off x="4239400" y="182967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chemeClr val="bg1"/>
              </a:solidFill>
            </a:rPr>
            <a:t>5 </a:t>
          </a:r>
          <a:r>
            <a:rPr lang="fr-FR" sz="1000" b="1" kern="1200" dirty="0" err="1" smtClean="0">
              <a:solidFill>
                <a:schemeClr val="bg1"/>
              </a:solidFill>
            </a:rPr>
            <a:t>Laboratories</a:t>
          </a:r>
          <a:r>
            <a:rPr lang="fr-FR" sz="1000" b="1" kern="1200" dirty="0" smtClean="0">
              <a:solidFill>
                <a:schemeClr val="bg1"/>
              </a:solidFill>
            </a:rPr>
            <a:t> 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4285730" y="229297"/>
        <a:ext cx="1036767" cy="856412"/>
      </dsp:txXfrm>
    </dsp:sp>
    <dsp:sp modelId="{7EE1E63F-5BD1-4E27-9B72-D2B89062231D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3835934" y="898094"/>
              </a:moveTo>
              <a:arcTo wR="2109135" hR="2109135" stAng="19497431" swAng="1244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F355A-8AA9-4A12-BC01-6E950E6DBCFB}">
      <dsp:nvSpPr>
        <dsp:cNvPr id="0" name=""/>
        <dsp:cNvSpPr/>
      </dsp:nvSpPr>
      <dsp:spPr>
        <a:xfrm>
          <a:off x="5005589" y="1237535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err="1" smtClean="0">
              <a:solidFill>
                <a:schemeClr val="bg1"/>
              </a:solidFill>
            </a:rPr>
            <a:t>Two</a:t>
          </a:r>
          <a:r>
            <a:rPr lang="fr-FR" sz="1000" b="1" kern="1200" dirty="0" smtClean="0">
              <a:solidFill>
                <a:schemeClr val="bg1"/>
              </a:solidFill>
            </a:rPr>
            <a:t> </a:t>
          </a:r>
          <a:r>
            <a:rPr lang="fr-FR" sz="1000" b="1" kern="1200" dirty="0" err="1" smtClean="0">
              <a:solidFill>
                <a:schemeClr val="bg1"/>
              </a:solidFill>
            </a:rPr>
            <a:t>amphitheatres</a:t>
          </a:r>
          <a:r>
            <a:rPr lang="fr-FR" sz="1000" b="1" kern="1200" dirty="0" smtClean="0">
              <a:solidFill>
                <a:schemeClr val="bg1"/>
              </a:solidFill>
            </a:rPr>
            <a:t> 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5051919" y="1283865"/>
        <a:ext cx="1036767" cy="856412"/>
      </dsp:txXfrm>
    </dsp:sp>
    <dsp:sp modelId="{5910E634-587B-4B42-8E0C-73BBAEB763A9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4215580" y="2002638"/>
              </a:moveTo>
              <a:arcTo wR="2109135" hR="2109135" stAng="21426343" swAng="347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9B1DA-1E28-468B-A707-4141B59F478C}">
      <dsp:nvSpPr>
        <dsp:cNvPr id="0" name=""/>
        <dsp:cNvSpPr/>
      </dsp:nvSpPr>
      <dsp:spPr>
        <a:xfrm>
          <a:off x="5005589" y="2541053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A </a:t>
          </a:r>
          <a:r>
            <a:rPr lang="fr-FR" sz="1000" b="1" kern="1200" dirty="0" err="1" smtClean="0"/>
            <a:t>conference</a:t>
          </a:r>
          <a:r>
            <a:rPr lang="fr-FR" sz="1000" b="1" kern="1200" dirty="0" smtClean="0"/>
            <a:t> room</a:t>
          </a:r>
          <a:r>
            <a:rPr lang="fr-FR" sz="1000" b="1" kern="1200" dirty="0" smtClean="0">
              <a:solidFill>
                <a:schemeClr val="bg1"/>
              </a:solidFill>
            </a:rPr>
            <a:t> 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5051919" y="2587383"/>
        <a:ext cx="1036767" cy="856412"/>
      </dsp:txXfrm>
    </dsp:sp>
    <dsp:sp modelId="{2B15A34D-D209-4D5F-94CB-71AF280590CA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3878645" y="3256867"/>
              </a:moveTo>
              <a:arcTo wR="2109135" hR="2109135" stAng="1978084" swAng="1244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C4426-9249-4756-8DBE-1FE35290890E}">
      <dsp:nvSpPr>
        <dsp:cNvPr id="0" name=""/>
        <dsp:cNvSpPr/>
      </dsp:nvSpPr>
      <dsp:spPr>
        <a:xfrm>
          <a:off x="4239400" y="3595620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A computer center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4285730" y="3641950"/>
        <a:ext cx="1036767" cy="856412"/>
      </dsp:txXfrm>
    </dsp:sp>
    <dsp:sp modelId="{9054B811-89C7-43A4-8F8B-9925DD673D98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2762236" y="4114606"/>
              </a:moveTo>
              <a:arcTo wR="2109135" hR="2109135" stAng="4317700" swAng="112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0E51E-0DA2-47C5-BC15-E4008EECD376}">
      <dsp:nvSpPr>
        <dsp:cNvPr id="0" name=""/>
        <dsp:cNvSpPr/>
      </dsp:nvSpPr>
      <dsp:spPr>
        <a:xfrm>
          <a:off x="2999682" y="3998429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A micro computer room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3046012" y="4044759"/>
        <a:ext cx="1036767" cy="856412"/>
      </dsp:txXfrm>
    </dsp:sp>
    <dsp:sp modelId="{41593720-03D6-4B13-BEB7-F4300408151D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1522220" y="4134964"/>
              </a:moveTo>
              <a:arcTo wR="2109135" hR="2109135" stAng="6369429" swAng="112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41BFC-3DEC-4748-A574-1ECAE6FBC2ED}">
      <dsp:nvSpPr>
        <dsp:cNvPr id="0" name=""/>
        <dsp:cNvSpPr/>
      </dsp:nvSpPr>
      <dsp:spPr>
        <a:xfrm>
          <a:off x="1759963" y="3595620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Broadband Internet </a:t>
          </a:r>
          <a:r>
            <a:rPr lang="fr-FR" sz="1000" b="1" kern="1200" dirty="0" err="1" smtClean="0"/>
            <a:t>Connection</a:t>
          </a:r>
          <a:r>
            <a:rPr lang="fr-FR" sz="1000" b="1" kern="1200" dirty="0" smtClean="0"/>
            <a:t> Network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1806293" y="3641950"/>
        <a:ext cx="1036767" cy="856412"/>
      </dsp:txXfrm>
    </dsp:sp>
    <dsp:sp modelId="{CAE7A776-5FA7-4811-8279-677A807491F6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382337" y="3320176"/>
              </a:moveTo>
              <a:arcTo wR="2109135" hR="2109135" stAng="8697431" swAng="1244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278FA-3870-45AA-B95F-D85FB20C084E}">
      <dsp:nvSpPr>
        <dsp:cNvPr id="0" name=""/>
        <dsp:cNvSpPr/>
      </dsp:nvSpPr>
      <dsp:spPr>
        <a:xfrm>
          <a:off x="993774" y="2541053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 field of meteorological experimentation</a:t>
          </a:r>
          <a:r>
            <a:rPr lang="fr-FR" sz="1000" b="1" kern="1200" dirty="0" smtClean="0">
              <a:solidFill>
                <a:schemeClr val="bg1"/>
              </a:solidFill>
            </a:rPr>
            <a:t> 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1040104" y="2587383"/>
        <a:ext cx="1036767" cy="856412"/>
      </dsp:txXfrm>
    </dsp:sp>
    <dsp:sp modelId="{56BAF621-BBC4-413E-971B-D6D500A08240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2690" y="2215633"/>
              </a:moveTo>
              <a:arcTo wR="2109135" hR="2109135" stAng="10626343" swAng="347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74E3-799C-4B5A-BF52-4012BB2ACFBF}">
      <dsp:nvSpPr>
        <dsp:cNvPr id="0" name=""/>
        <dsp:cNvSpPr/>
      </dsp:nvSpPr>
      <dsp:spPr>
        <a:xfrm>
          <a:off x="993774" y="1237535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 library (about 6600 titles for 17710 books</a:t>
          </a:r>
          <a:r>
            <a:rPr lang="en-US" sz="1000" kern="1200" dirty="0" smtClean="0"/>
            <a:t>)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1040104" y="1283865"/>
        <a:ext cx="1036767" cy="856412"/>
      </dsp:txXfrm>
    </dsp:sp>
    <dsp:sp modelId="{3757A0F3-8014-4434-802C-AF76FE70A952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339625" y="961404"/>
              </a:moveTo>
              <a:arcTo wR="2109135" hR="2109135" stAng="12778084" swAng="1244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CCF5E-9A7B-4340-AE3F-5AA8E99AC69F}">
      <dsp:nvSpPr>
        <dsp:cNvPr id="0" name=""/>
        <dsp:cNvSpPr/>
      </dsp:nvSpPr>
      <dsp:spPr>
        <a:xfrm>
          <a:off x="1759963" y="182967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a </a:t>
          </a:r>
          <a:r>
            <a:rPr lang="fr-FR" sz="1000" b="1" kern="1200" dirty="0" err="1" smtClean="0"/>
            <a:t>pedagogic</a:t>
          </a:r>
          <a:r>
            <a:rPr lang="fr-FR" sz="1000" b="1" kern="1200" dirty="0" smtClean="0"/>
            <a:t> block</a:t>
          </a:r>
          <a:r>
            <a:rPr lang="fr-FR" sz="1000" b="1" kern="1200" dirty="0" smtClean="0">
              <a:solidFill>
                <a:schemeClr val="bg1"/>
              </a:solidFill>
            </a:rPr>
            <a:t> (R+1)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1806293" y="229297"/>
        <a:ext cx="1036767" cy="856412"/>
      </dsp:txXfrm>
    </dsp:sp>
    <dsp:sp modelId="{2A0C7172-F91E-4079-836F-267546F4BC78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1456035" y="103664"/>
              </a:moveTo>
              <a:arcTo wR="2109135" hR="2109135" stAng="15117700" swAng="112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0BD1C-22D7-40AA-9C18-7CC7EF89B5AD}">
      <dsp:nvSpPr>
        <dsp:cNvPr id="0" name=""/>
        <dsp:cNvSpPr/>
      </dsp:nvSpPr>
      <dsp:spPr>
        <a:xfrm>
          <a:off x="687797" y="-225787"/>
          <a:ext cx="2263479" cy="21077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>
              <a:solidFill>
                <a:schemeClr val="bg1"/>
              </a:solidFill>
            </a:rPr>
            <a:t>A restaurant </a:t>
          </a:r>
          <a:endParaRPr lang="fr-FR" sz="2700" b="1" kern="1200" dirty="0">
            <a:solidFill>
              <a:schemeClr val="bg1"/>
            </a:solidFill>
          </a:endParaRPr>
        </a:p>
      </dsp:txBody>
      <dsp:txXfrm>
        <a:off x="1019276" y="82891"/>
        <a:ext cx="1600521" cy="1490426"/>
      </dsp:txXfrm>
    </dsp:sp>
    <dsp:sp modelId="{8E8BC2E7-BA29-4381-8CF0-B2A372E9E7FC}">
      <dsp:nvSpPr>
        <dsp:cNvPr id="0" name=""/>
        <dsp:cNvSpPr/>
      </dsp:nvSpPr>
      <dsp:spPr>
        <a:xfrm rot="1934733">
          <a:off x="2760609" y="1267771"/>
          <a:ext cx="369522" cy="541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>
        <a:off x="2769158" y="1346420"/>
        <a:ext cx="258665" cy="324668"/>
      </dsp:txXfrm>
    </dsp:sp>
    <dsp:sp modelId="{D1481559-9215-40EB-84D0-C5801ED584EC}">
      <dsp:nvSpPr>
        <dsp:cNvPr id="0" name=""/>
        <dsp:cNvSpPr/>
      </dsp:nvSpPr>
      <dsp:spPr>
        <a:xfrm>
          <a:off x="2961833" y="1178409"/>
          <a:ext cx="2244015" cy="21562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A </a:t>
          </a:r>
          <a:r>
            <a:rPr lang="fr-FR" sz="2700" kern="1200" dirty="0" err="1" smtClean="0"/>
            <a:t>boarding</a:t>
          </a:r>
          <a:r>
            <a:rPr lang="fr-FR" sz="2700" kern="1200" dirty="0" smtClean="0"/>
            <a:t> </a:t>
          </a:r>
          <a:r>
            <a:rPr lang="fr-FR" sz="2700" kern="1200" dirty="0" err="1" smtClean="0"/>
            <a:t>school</a:t>
          </a:r>
          <a:r>
            <a:rPr lang="fr-FR" sz="2700" kern="1200" dirty="0" smtClean="0"/>
            <a:t> </a:t>
          </a:r>
          <a:endParaRPr lang="fr-FR" sz="2700" kern="1200" dirty="0"/>
        </a:p>
      </dsp:txBody>
      <dsp:txXfrm>
        <a:off x="3290461" y="1494182"/>
        <a:ext cx="1586759" cy="1524688"/>
      </dsp:txXfrm>
    </dsp:sp>
    <dsp:sp modelId="{CEF5C2BF-1A0A-4ED4-A8FB-3A75BA07EBD4}">
      <dsp:nvSpPr>
        <dsp:cNvPr id="0" name=""/>
        <dsp:cNvSpPr/>
      </dsp:nvSpPr>
      <dsp:spPr>
        <a:xfrm rot="2505451">
          <a:off x="4949954" y="2817122"/>
          <a:ext cx="456180" cy="541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>
        <a:off x="4967337" y="2879774"/>
        <a:ext cx="319326" cy="324668"/>
      </dsp:txXfrm>
    </dsp:sp>
    <dsp:sp modelId="{52083D77-8600-4C19-9042-5F5BECDC1613}">
      <dsp:nvSpPr>
        <dsp:cNvPr id="0" name=""/>
        <dsp:cNvSpPr/>
      </dsp:nvSpPr>
      <dsp:spPr>
        <a:xfrm>
          <a:off x="4675165" y="3134503"/>
          <a:ext cx="2195755" cy="20058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A block of 21 studios </a:t>
          </a:r>
          <a:endParaRPr lang="fr-FR" sz="2700" kern="1200" dirty="0"/>
        </a:p>
      </dsp:txBody>
      <dsp:txXfrm>
        <a:off x="4996726" y="3428259"/>
        <a:ext cx="1552633" cy="1418380"/>
      </dsp:txXfrm>
    </dsp:sp>
    <dsp:sp modelId="{3EE5CC64-4997-4B69-9CEE-364D9DD51280}">
      <dsp:nvSpPr>
        <dsp:cNvPr id="0" name=""/>
        <dsp:cNvSpPr/>
      </dsp:nvSpPr>
      <dsp:spPr>
        <a:xfrm rot="8176611">
          <a:off x="-481244" y="2394384"/>
          <a:ext cx="1795717" cy="180257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 rot="10800000">
        <a:off x="-17225" y="2568726"/>
        <a:ext cx="1257002" cy="1081547"/>
      </dsp:txXfrm>
    </dsp:sp>
    <dsp:sp modelId="{9132378C-2DD1-46D9-9AAB-147C993EBD61}">
      <dsp:nvSpPr>
        <dsp:cNvPr id="0" name=""/>
        <dsp:cNvSpPr/>
      </dsp:nvSpPr>
      <dsp:spPr>
        <a:xfrm>
          <a:off x="1118116" y="2931091"/>
          <a:ext cx="2338273" cy="20817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err="1" smtClean="0"/>
            <a:t>Two</a:t>
          </a:r>
          <a:r>
            <a:rPr lang="fr-FR" sz="2700" kern="1200" dirty="0" smtClean="0"/>
            <a:t> block of 148 </a:t>
          </a:r>
          <a:r>
            <a:rPr lang="fr-FR" sz="2700" kern="1200" dirty="0" err="1" smtClean="0"/>
            <a:t>bedrooms</a:t>
          </a:r>
          <a:r>
            <a:rPr lang="fr-FR" sz="2700" kern="1200" dirty="0" smtClean="0"/>
            <a:t> </a:t>
          </a:r>
          <a:endParaRPr lang="fr-FR" sz="2700" kern="1200" dirty="0"/>
        </a:p>
      </dsp:txBody>
      <dsp:txXfrm>
        <a:off x="1460548" y="3235953"/>
        <a:ext cx="1653409" cy="1472004"/>
      </dsp:txXfrm>
    </dsp:sp>
    <dsp:sp modelId="{14E1BFF8-7A1E-4A83-8921-E2DA933A3B0B}">
      <dsp:nvSpPr>
        <dsp:cNvPr id="0" name=""/>
        <dsp:cNvSpPr/>
      </dsp:nvSpPr>
      <dsp:spPr>
        <a:xfrm rot="8365128">
          <a:off x="2670457" y="2671002"/>
          <a:ext cx="424689" cy="541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 rot="10800000">
        <a:off x="2782542" y="2737784"/>
        <a:ext cx="297282" cy="3246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BD11E-786F-4640-BAB9-02C38966ADE5}">
      <dsp:nvSpPr>
        <dsp:cNvPr id="0" name=""/>
        <dsp:cNvSpPr/>
      </dsp:nvSpPr>
      <dsp:spPr>
        <a:xfrm>
          <a:off x="0" y="0"/>
          <a:ext cx="7128792" cy="788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Department of Education, Internships and Continuing Education</a:t>
          </a:r>
          <a:endParaRPr lang="fr-FR" sz="1800" b="1" kern="1200" dirty="0">
            <a:latin typeface="+mj-lt"/>
          </a:endParaRPr>
        </a:p>
      </dsp:txBody>
      <dsp:txXfrm>
        <a:off x="1504567" y="0"/>
        <a:ext cx="5624224" cy="788092"/>
      </dsp:txXfrm>
    </dsp:sp>
    <dsp:sp modelId="{F69CBCB7-6E10-4AB4-AAE8-E42E5030C683}">
      <dsp:nvSpPr>
        <dsp:cNvPr id="0" name=""/>
        <dsp:cNvSpPr/>
      </dsp:nvSpPr>
      <dsp:spPr>
        <a:xfrm>
          <a:off x="78809" y="78809"/>
          <a:ext cx="1425758" cy="630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A6A1A49-F252-4F39-BF3C-3B6417745AC8}">
      <dsp:nvSpPr>
        <dsp:cNvPr id="0" name=""/>
        <dsp:cNvSpPr/>
      </dsp:nvSpPr>
      <dsp:spPr>
        <a:xfrm>
          <a:off x="0" y="866901"/>
          <a:ext cx="7128792" cy="788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Department of Physics and Atmospheric Dynamics</a:t>
          </a:r>
          <a:endParaRPr lang="fr-FR" sz="1800" b="1" kern="1200" dirty="0">
            <a:latin typeface="+mj-lt"/>
          </a:endParaRPr>
        </a:p>
      </dsp:txBody>
      <dsp:txXfrm>
        <a:off x="1504567" y="866901"/>
        <a:ext cx="5624224" cy="788092"/>
      </dsp:txXfrm>
    </dsp:sp>
    <dsp:sp modelId="{969A9B84-E83B-40EE-B0A8-089ADF8744AD}">
      <dsp:nvSpPr>
        <dsp:cNvPr id="0" name=""/>
        <dsp:cNvSpPr/>
      </dsp:nvSpPr>
      <dsp:spPr>
        <a:xfrm>
          <a:off x="78809" y="945710"/>
          <a:ext cx="1425758" cy="630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3633A5-C641-4B61-806E-07DE5F1585DB}">
      <dsp:nvSpPr>
        <dsp:cNvPr id="0" name=""/>
        <dsp:cNvSpPr/>
      </dsp:nvSpPr>
      <dsp:spPr>
        <a:xfrm>
          <a:off x="0" y="1733802"/>
          <a:ext cx="7128792" cy="788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Department of Climatology and Data Processing</a:t>
          </a:r>
          <a:endParaRPr lang="fr-FR" sz="1800" b="1" kern="1200" dirty="0">
            <a:latin typeface="+mj-lt"/>
          </a:endParaRPr>
        </a:p>
      </dsp:txBody>
      <dsp:txXfrm>
        <a:off x="1504567" y="1733802"/>
        <a:ext cx="5624224" cy="788092"/>
      </dsp:txXfrm>
    </dsp:sp>
    <dsp:sp modelId="{2543503F-A69D-48CC-916A-BF52C2A57689}">
      <dsp:nvSpPr>
        <dsp:cNvPr id="0" name=""/>
        <dsp:cNvSpPr/>
      </dsp:nvSpPr>
      <dsp:spPr>
        <a:xfrm>
          <a:off x="78809" y="1812612"/>
          <a:ext cx="1425758" cy="630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E8EC072-1173-4D63-80BA-E2A33E0CD6B3}">
      <dsp:nvSpPr>
        <dsp:cNvPr id="0" name=""/>
        <dsp:cNvSpPr/>
      </dsp:nvSpPr>
      <dsp:spPr>
        <a:xfrm>
          <a:off x="0" y="2600704"/>
          <a:ext cx="7128792" cy="788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800" b="1" i="0" u="none" strike="noStrike" kern="1200" cap="none" normalizeH="0" baseline="0" dirty="0" err="1" smtClean="0">
              <a:ln/>
              <a:effectLst/>
              <a:latin typeface="+mj-lt"/>
              <a:cs typeface="Arial" charset="0"/>
            </a:rPr>
            <a:t>Department</a:t>
          </a:r>
          <a:r>
            <a:rPr kumimoji="0" lang="fr-FR" sz="1800" b="1" i="0" u="none" strike="noStrike" kern="1200" cap="none" normalizeH="0" baseline="0" dirty="0" smtClean="0">
              <a:ln/>
              <a:effectLst/>
              <a:latin typeface="+mj-lt"/>
              <a:cs typeface="Arial" charset="0"/>
            </a:rPr>
            <a:t> of </a:t>
          </a:r>
          <a:r>
            <a:rPr kumimoji="0" lang="fr-FR" sz="1800" b="1" i="0" u="none" strike="noStrike" kern="1200" cap="none" normalizeH="0" baseline="0" dirty="0" err="1" smtClean="0">
              <a:ln/>
              <a:effectLst/>
              <a:latin typeface="+mj-lt"/>
              <a:cs typeface="Arial" charset="0"/>
            </a:rPr>
            <a:t>hydrometeorology</a:t>
          </a:r>
          <a:endParaRPr lang="fr-FR" sz="1800" kern="1200" dirty="0">
            <a:latin typeface="+mj-lt"/>
          </a:endParaRPr>
        </a:p>
      </dsp:txBody>
      <dsp:txXfrm>
        <a:off x="1504567" y="2600704"/>
        <a:ext cx="5624224" cy="788092"/>
      </dsp:txXfrm>
    </dsp:sp>
    <dsp:sp modelId="{15D0E759-7850-4774-BCF0-065FD39FBCB0}">
      <dsp:nvSpPr>
        <dsp:cNvPr id="0" name=""/>
        <dsp:cNvSpPr/>
      </dsp:nvSpPr>
      <dsp:spPr>
        <a:xfrm>
          <a:off x="78809" y="2679513"/>
          <a:ext cx="1425758" cy="630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9AFDD4-DD1A-4D0D-A440-E33861CFA8F9}">
      <dsp:nvSpPr>
        <dsp:cNvPr id="0" name=""/>
        <dsp:cNvSpPr/>
      </dsp:nvSpPr>
      <dsp:spPr>
        <a:xfrm>
          <a:off x="0" y="3467605"/>
          <a:ext cx="7128792" cy="788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800" b="1" i="0" u="none" strike="noStrike" kern="1200" cap="none" normalizeH="0" baseline="0" dirty="0" err="1" smtClean="0">
              <a:ln/>
              <a:effectLst/>
              <a:latin typeface="+mj-lt"/>
              <a:cs typeface="Arial" charset="0"/>
            </a:rPr>
            <a:t>Department</a:t>
          </a:r>
          <a:r>
            <a:rPr kumimoji="0" lang="fr-FR" sz="1800" b="1" i="0" u="none" strike="noStrike" kern="1200" cap="none" normalizeH="0" baseline="0" dirty="0" smtClean="0">
              <a:ln/>
              <a:effectLst/>
              <a:latin typeface="+mj-lt"/>
              <a:cs typeface="Arial" charset="0"/>
            </a:rPr>
            <a:t> of instruments</a:t>
          </a:r>
          <a:endParaRPr lang="fr-FR" sz="1800" kern="1200" dirty="0">
            <a:latin typeface="+mj-lt"/>
          </a:endParaRPr>
        </a:p>
      </dsp:txBody>
      <dsp:txXfrm>
        <a:off x="1504567" y="3467605"/>
        <a:ext cx="5624224" cy="788092"/>
      </dsp:txXfrm>
    </dsp:sp>
    <dsp:sp modelId="{1820026E-477E-4A11-A68D-2ABD7FEF7438}">
      <dsp:nvSpPr>
        <dsp:cNvPr id="0" name=""/>
        <dsp:cNvSpPr/>
      </dsp:nvSpPr>
      <dsp:spPr>
        <a:xfrm>
          <a:off x="78809" y="3546414"/>
          <a:ext cx="1425758" cy="630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41D54D-11CE-48F7-AF97-BC1D1E578E4B}" type="datetimeFigureOut">
              <a:rPr lang="fr-FR"/>
              <a:pPr>
                <a:defRPr/>
              </a:pPr>
              <a:t>25/10/2019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335618-4FC8-463F-B2AC-95DF14413B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277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35618-4FC8-463F-B2AC-95DF14413B6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Agréé comme Centre Régional de Formation Professionnelle en Météorologie (CRFPM) de l'Organisation Météorologique Mondiale (OMM), A ce titre, il a la charge de former les météorologistes pour les pays Africains. 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49368-7733-4666-999D-B675CACE28B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7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4ACA-F9B3-4C0B-87B8-5534866663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FF66-B85A-4C36-B666-21C294CE5BB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0206-E10F-4FFD-AE46-E8900D3C947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5742E-94EB-4EF4-8C54-0D0348312D0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8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0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BDE9-DF4C-4E48-B570-03ECBC7A099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F0F2-C070-45F9-912E-4BD4A0D7850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9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46EA-ADE5-487C-AA72-9297B0E0244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567C-4028-41A9-9855-AD3192200CD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3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5C25-188C-4686-A572-A36F60CB2A2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46D7-641B-40EA-920E-6D70F298BEE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11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5B617-552E-497C-921B-4AEB4286011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E239-44A9-442F-90A8-B7638471459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64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8D36-E084-4AB7-9043-883DAB5B6B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C1A9-4029-4F19-B8C0-294E634024E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8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70C1-C930-4FEB-9579-EC62818772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9F50-CDDA-40D2-B98F-1228D98F5AD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79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7209-EF86-4981-AFCB-8AE663D8C0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FBF8-4AA6-4369-90C3-722E6CDF80E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8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BDE9-DF4C-4E48-B570-03ECBC7A099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F0F2-C070-45F9-912E-4BD4A0D7850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9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E0C8-1846-495F-9E68-07C122DF34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E084-FFA6-4AEA-AAA5-0F3A7B29FA0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92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4ACA-F9B3-4C0B-87B8-5534866663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FF66-B85A-4C36-B666-21C294CE5BB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73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0206-E10F-4FFD-AE46-E8900D3C947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5742E-94EB-4EF4-8C54-0D0348312D0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5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46EA-ADE5-487C-AA72-9297B0E0244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567C-4028-41A9-9855-AD3192200CD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2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5C25-188C-4686-A572-A36F60CB2A2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46D7-641B-40EA-920E-6D70F298BEE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5B617-552E-497C-921B-4AEB4286011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E239-44A9-442F-90A8-B7638471459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4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8D36-E084-4AB7-9043-883DAB5B6B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C1A9-4029-4F19-B8C0-294E634024E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70C1-C930-4FEB-9579-EC62818772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9F50-CDDA-40D2-B98F-1228D98F5AD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9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7209-EF86-4981-AFCB-8AE663D8C0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FBF8-4AA6-4369-90C3-722E6CDF80E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5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E0C8-1846-495F-9E68-07C122DF34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E084-FFA6-4AEA-AAA5-0F3A7B29FA0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2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0DE59-9474-483D-B093-C4F37D043E59}" type="datetimeFigureOut">
              <a:rPr lang="es-E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FA531D-B574-45DD-9FA3-6281FF68BA3C}" type="slidenum">
              <a:rPr lang="es-E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03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0DE59-9474-483D-B093-C4F37D043E59}" type="datetimeFigureOut">
              <a:rPr lang="es-E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FA531D-B574-45DD-9FA3-6281FF68BA3C}" type="slidenum">
              <a:rPr lang="es-E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3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0.png"/><Relationship Id="rId5" Type="http://schemas.openxmlformats.org/officeDocument/2006/relationships/diagramData" Target="../diagrams/data2.xml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1 Título"/>
          <p:cNvSpPr txBox="1">
            <a:spLocks/>
          </p:cNvSpPr>
          <p:nvPr/>
        </p:nvSpPr>
        <p:spPr bwMode="auto">
          <a:xfrm>
            <a:off x="4429373" y="6165304"/>
            <a:ext cx="51831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Caire Octobre 2019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+mn-cs"/>
            </a:endParaRPr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134690" y="5548267"/>
            <a:ext cx="4802215" cy="457495"/>
            <a:chOff x="272249" y="5085184"/>
            <a:chExt cx="2256288" cy="457200"/>
          </a:xfrm>
        </p:grpSpPr>
        <p:sp>
          <p:nvSpPr>
            <p:cNvPr id="58" name="3 CuadroTexto"/>
            <p:cNvSpPr txBox="1"/>
            <p:nvPr/>
          </p:nvSpPr>
          <p:spPr>
            <a:xfrm>
              <a:off x="728848" y="5085189"/>
              <a:ext cx="1799689" cy="399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b="1" dirty="0">
                <a:solidFill>
                  <a:prstClr val="white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  <a:cs typeface="+mn-cs"/>
              </a:endParaRPr>
            </a:p>
          </p:txBody>
        </p:sp>
        <p:pic>
          <p:nvPicPr>
            <p:cNvPr id="60" name="Imagen 5" descr="C:\Users\Design\Documents\Edu\GR\Big Idea PPT\icons\to-do-list_checked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249" y="5085184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0"/>
            <a:ext cx="907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b="1" dirty="0">
                <a:solidFill>
                  <a:prstClr val="black"/>
                </a:solidFill>
                <a:latin typeface="Constantia" pitchFamily="18" charset="0"/>
                <a:cs typeface="Times New Roman" pitchFamily="18" charset="0"/>
              </a:rPr>
              <a:t>MINISTERE DES TRAVAUX PUBLICS ET DES TRANSPORTS</a:t>
            </a:r>
          </a:p>
        </p:txBody>
      </p:sp>
      <p:sp>
        <p:nvSpPr>
          <p:cNvPr id="66" name="Rectangle à coins arrondis 65"/>
          <p:cNvSpPr/>
          <p:nvPr/>
        </p:nvSpPr>
        <p:spPr>
          <a:xfrm>
            <a:off x="103075" y="1341908"/>
            <a:ext cx="8496944" cy="17270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1003">
            <a:schemeClr val="dk1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1" dirty="0" smtClean="0">
                <a:solidFill>
                  <a:prstClr val="white"/>
                </a:solidFill>
                <a:latin typeface="Monotype Corsiva"/>
                <a:ea typeface="Times New Roman"/>
              </a:rPr>
              <a:t> 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Hydrometeorological Institute of Training and Research (IHFR) Oran-Algeria</a:t>
            </a:r>
            <a:endParaRPr lang="fr-FR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9066">
            <a:off x="1278439" y="2933676"/>
            <a:ext cx="3976152" cy="239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 descr="Sans tit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48690">
            <a:off x="4387660" y="3139449"/>
            <a:ext cx="401868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2070565" cy="187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Image associé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12168" cy="151216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03648" y="56629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resented by: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Mr</a:t>
            </a:r>
            <a:r>
              <a:rPr lang="en-US" b="1" dirty="0" smtClean="0">
                <a:solidFill>
                  <a:schemeClr val="bg1"/>
                </a:solidFill>
              </a:rPr>
              <a:t> TABET AOUL Mohammed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Responsible for pedagogical affairs</a:t>
            </a:r>
            <a:endParaRPr lang="fr-FR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8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5" grpId="0"/>
      <p:bldP spid="66" grpId="0"/>
      <p:bldP spid="6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071538" y="1142984"/>
            <a:ext cx="4831706" cy="3620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/>
              <a:t>LIBRARY (Area: 1000 m2)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>
          <a:xfrm>
            <a:off x="1835696" y="1628800"/>
            <a:ext cx="3394075" cy="40324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 </a:t>
            </a:r>
            <a:r>
              <a:rPr lang="en-US" sz="1800" b="1" dirty="0" smtClean="0"/>
              <a:t>Services :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b="1" dirty="0" smtClean="0"/>
              <a:t> Registration and home loans reserved for the staff of the weather complex (students and teachers).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b="1" dirty="0" smtClean="0"/>
              <a:t>Free and free documentary consultation for registrants.  Free on-site consultation for non-registered.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b="1" dirty="0" smtClean="0"/>
              <a:t>Desk research done on request to service staff.</a:t>
            </a:r>
            <a:endParaRPr lang="fr-FR" sz="1800" b="1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2" name="Picture 8" descr="Photo N° 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619" y="3190776"/>
            <a:ext cx="3161377" cy="231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4" descr="Photo N°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24259" y="1025847"/>
            <a:ext cx="3161377" cy="216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1571604" y="214290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tx2"/>
                </a:solidFill>
              </a:rPr>
              <a:t>STRENGTHENING EDUCATIONAL STRUCTURES </a:t>
            </a:r>
            <a:r>
              <a:rPr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15" name="Picture 6" descr="Image associé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 rot="16200000">
            <a:off x="-772836" y="2437132"/>
            <a:ext cx="353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INFRASTRUCTURE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AND CAPACITY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3731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584641" y="-172970"/>
            <a:ext cx="7211390" cy="127807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tx2"/>
                </a:solidFill>
              </a:rPr>
              <a:t>STRENGTHENING SPORTS STRUCTURES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1" name="Espace réservé du contenu 4" descr="DSC04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322" y="1041314"/>
            <a:ext cx="5790027" cy="3755838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14" name="Espace réservé du texte 3"/>
          <p:cNvSpPr txBox="1">
            <a:spLocks/>
          </p:cNvSpPr>
          <p:nvPr/>
        </p:nvSpPr>
        <p:spPr>
          <a:xfrm>
            <a:off x="2411760" y="5013176"/>
            <a:ext cx="5723959" cy="5643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solidFill>
                  <a:schemeClr val="tx2"/>
                </a:solidFill>
              </a:rPr>
              <a:t>                Multisports </a:t>
            </a:r>
            <a:r>
              <a:rPr lang="fr-FR" sz="2800" dirty="0" err="1" smtClean="0">
                <a:solidFill>
                  <a:schemeClr val="tx2"/>
                </a:solidFill>
              </a:rPr>
              <a:t>ground</a:t>
            </a:r>
            <a:endParaRPr lang="fr-FR" sz="2800" dirty="0" smtClean="0">
              <a:solidFill>
                <a:schemeClr val="tx2"/>
              </a:solidFill>
            </a:endParaRPr>
          </a:p>
          <a:p>
            <a:endParaRPr lang="fr-FR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tx2"/>
                </a:solidFill>
              </a:rPr>
              <a:t>       </a:t>
            </a:r>
          </a:p>
          <a:p>
            <a:endParaRPr lang="fr-FR" sz="1800" b="1" dirty="0" smtClean="0">
              <a:solidFill>
                <a:schemeClr val="tx2"/>
              </a:solidFill>
            </a:endParaRPr>
          </a:p>
        </p:txBody>
      </p:sp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 rot="16200000">
            <a:off x="-772836" y="2437132"/>
            <a:ext cx="353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INFRASTRUCTURE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AND CAPACITY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75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370250" y="368262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S / DIRECTION OF PEDAGOGICAL  AFFAIRS </a:t>
            </a: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graphicFrame>
        <p:nvGraphicFramePr>
          <p:cNvPr id="14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186832"/>
              </p:ext>
            </p:extLst>
          </p:nvPr>
        </p:nvGraphicFramePr>
        <p:xfrm>
          <a:off x="1907704" y="1474646"/>
          <a:ext cx="7128792" cy="425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 rot="16200000">
            <a:off x="-1397685" y="2724588"/>
            <a:ext cx="4401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S/DIRECTION OF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PÉDAGOGICAL AFFAIRS</a:t>
            </a:r>
            <a:endParaRPr lang="fr-FR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4188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403648" y="116632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tx2"/>
                </a:solidFill>
              </a:rPr>
              <a:t>TRAINING &amp; CONDITIONS     REGISTRATION</a:t>
            </a: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 </a:t>
            </a: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graphicFrame>
        <p:nvGraphicFramePr>
          <p:cNvPr id="11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510318"/>
              </p:ext>
            </p:extLst>
          </p:nvPr>
        </p:nvGraphicFramePr>
        <p:xfrm>
          <a:off x="2123728" y="1104987"/>
          <a:ext cx="6624736" cy="4484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059832" y="1789907"/>
            <a:ext cx="144462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 smtClean="0"/>
              <a:t>Engineer</a:t>
            </a:r>
            <a:r>
              <a:rPr lang="fr-FR" sz="2400" b="1" dirty="0" smtClean="0"/>
              <a:t> 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/>
              <a:t>of State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00192" y="1788083"/>
            <a:ext cx="152060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 smtClean="0"/>
              <a:t>Technician</a:t>
            </a:r>
            <a:endParaRPr lang="fr-FR" sz="24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/>
              <a:t> Superior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" name="Picture 6" descr="Image associé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6200000">
            <a:off x="-1397685" y="2555311"/>
            <a:ext cx="44011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S/DIRECTION OF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PÉDAGOGICAL AFFAIRS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66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436997" y="10483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tx2"/>
                </a:solidFill>
              </a:rPr>
              <a:t>SPECIALIZATION COURSES </a:t>
            </a: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9281" y="0"/>
            <a:ext cx="1124719" cy="11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Espace réservé du texte 3"/>
          <p:cNvSpPr txBox="1">
            <a:spLocks/>
          </p:cNvSpPr>
          <p:nvPr/>
        </p:nvSpPr>
        <p:spPr>
          <a:xfrm>
            <a:off x="2034379" y="760496"/>
            <a:ext cx="3008313" cy="5018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  </a:t>
            </a:r>
            <a:r>
              <a:rPr lang="fr-FR" sz="1800" b="1" dirty="0" err="1" smtClean="0"/>
              <a:t>Digitalforecasting</a:t>
            </a:r>
            <a:r>
              <a:rPr lang="fr-FR" sz="1800" b="1" dirty="0" smtClean="0"/>
              <a:t>   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18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b="1" dirty="0" err="1" smtClean="0"/>
              <a:t>Climatology</a:t>
            </a:r>
            <a:r>
              <a:rPr lang="fr-FR" sz="1800" b="1" dirty="0" smtClean="0"/>
              <a:t>  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18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b="1" dirty="0" smtClean="0"/>
              <a:t> </a:t>
            </a:r>
            <a:r>
              <a:rPr lang="fr-FR" sz="1800" b="1" dirty="0" err="1" smtClean="0"/>
              <a:t>Climate</a:t>
            </a:r>
            <a:r>
              <a:rPr lang="fr-FR" sz="1800" b="1" dirty="0" smtClean="0"/>
              <a:t> change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18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b="1" dirty="0" smtClean="0"/>
              <a:t>  </a:t>
            </a:r>
            <a:r>
              <a:rPr lang="fr-FR" sz="1800" b="1" dirty="0" err="1" smtClean="0"/>
              <a:t>Hydrology</a:t>
            </a:r>
            <a:r>
              <a:rPr lang="fr-FR" sz="1800" b="1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18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b="1" dirty="0" smtClean="0"/>
              <a:t>  Tropical </a:t>
            </a:r>
            <a:r>
              <a:rPr lang="fr-FR" sz="1800" b="1" dirty="0" err="1" smtClean="0"/>
              <a:t>meteorology</a:t>
            </a:r>
            <a:r>
              <a:rPr lang="fr-FR" sz="1800" b="1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1800" b="1" dirty="0" smtClean="0"/>
              <a:t>  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b="1" dirty="0" err="1" smtClean="0"/>
              <a:t>agrometeorology</a:t>
            </a:r>
            <a:r>
              <a:rPr lang="fr-FR" sz="1800" b="1" dirty="0" smtClean="0"/>
              <a:t>   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18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b="1" dirty="0" err="1" smtClean="0"/>
              <a:t>Bioclimatology</a:t>
            </a:r>
            <a:endParaRPr lang="fr-FR" sz="1800" b="1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18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b="1" dirty="0" smtClean="0"/>
              <a:t>  Instrumentation</a:t>
            </a:r>
            <a:endParaRPr lang="fr-FR" sz="1800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endParaRPr lang="fr-FR" sz="18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endParaRPr lang="fr-FR" sz="18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endParaRPr lang="fr-FR" sz="1800" dirty="0" smtClean="0">
              <a:solidFill>
                <a:srgbClr val="002060"/>
              </a:solidFill>
            </a:endParaRPr>
          </a:p>
        </p:txBody>
      </p:sp>
      <p:pic>
        <p:nvPicPr>
          <p:cNvPr id="15" name="Picture 15" descr="Photo N°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92" y="1036994"/>
            <a:ext cx="3338630" cy="223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rot="16200000">
            <a:off x="-1496542" y="2885910"/>
            <a:ext cx="4595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</a:rPr>
              <a:t>NTERNSHIPS &amp; RESEARCH</a:t>
            </a:r>
            <a:endParaRPr lang="fr-FR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12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 descr="I:\ihfr\photo promo\DSC013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284984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87432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403648" y="44624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tx2"/>
                </a:solidFill>
              </a:rPr>
              <a:t>QUALIFICATION COURSES</a:t>
            </a:r>
            <a:r>
              <a:rPr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</a:t>
            </a: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 </a:t>
            </a: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9281" y="0"/>
            <a:ext cx="1124719" cy="11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>
          <a:xfrm>
            <a:off x="2048373" y="980728"/>
            <a:ext cx="3673475" cy="4824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800" b="1" dirty="0" smtClean="0"/>
              <a:t>The I.H.F.R. issues Qualification </a:t>
            </a:r>
            <a:r>
              <a:rPr lang="fr-FR" sz="1800" b="1" dirty="0" err="1" smtClean="0"/>
              <a:t>Certificates</a:t>
            </a:r>
            <a:r>
              <a:rPr lang="fr-FR" sz="1800" b="1" dirty="0" smtClean="0"/>
              <a:t> (OMM Standard) for: </a:t>
            </a:r>
          </a:p>
          <a:p>
            <a:pPr>
              <a:lnSpc>
                <a:spcPct val="150000"/>
              </a:lnSpc>
              <a:buNone/>
            </a:pPr>
            <a:endParaRPr lang="fr-FR" sz="18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800" b="1" dirty="0" err="1" smtClean="0"/>
              <a:t>Meteorological</a:t>
            </a:r>
            <a:r>
              <a:rPr lang="fr-FR" sz="1800" b="1" dirty="0" smtClean="0"/>
              <a:t> observation in       Surface and Altitude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800" b="1" dirty="0" smtClean="0"/>
              <a:t>Observation Agro </a:t>
            </a:r>
            <a:r>
              <a:rPr lang="fr-FR" sz="1800" b="1" dirty="0" err="1" smtClean="0"/>
              <a:t>Meteorological</a:t>
            </a:r>
            <a:r>
              <a:rPr lang="fr-FR" sz="1800" b="1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800" b="1" dirty="0" err="1" smtClean="0"/>
              <a:t>Weather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forecast</a:t>
            </a:r>
            <a:r>
              <a:rPr lang="fr-FR" sz="1800" b="1" dirty="0" smtClean="0"/>
              <a:t> 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800" b="1" dirty="0" smtClean="0"/>
              <a:t> </a:t>
            </a:r>
            <a:r>
              <a:rPr lang="fr-FR" sz="1800" b="1" dirty="0" err="1" smtClean="0"/>
              <a:t>Climatology</a:t>
            </a:r>
            <a:r>
              <a:rPr lang="fr-FR" sz="1800" b="1" dirty="0" smtClean="0"/>
              <a:t>  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800" b="1" dirty="0" err="1" smtClean="0"/>
              <a:t>Meteorological</a:t>
            </a:r>
            <a:r>
              <a:rPr lang="fr-FR" sz="1800" b="1" dirty="0" smtClean="0"/>
              <a:t> Instrumentation</a:t>
            </a:r>
            <a:endParaRPr lang="fr-FR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1800" b="1" dirty="0" smtClean="0">
                <a:solidFill>
                  <a:srgbClr val="002060"/>
                </a:solidFill>
              </a:rPr>
              <a:t/>
            </a:r>
            <a:br>
              <a:rPr lang="fr-FR" sz="1800" b="1" dirty="0" smtClean="0">
                <a:solidFill>
                  <a:srgbClr val="002060"/>
                </a:solidFill>
              </a:rPr>
            </a:br>
            <a:endParaRPr lang="fr-FR" sz="1800" b="1" dirty="0" smtClean="0">
              <a:solidFill>
                <a:srgbClr val="002060"/>
              </a:solidFill>
            </a:endParaRPr>
          </a:p>
        </p:txBody>
      </p:sp>
      <p:pic>
        <p:nvPicPr>
          <p:cNvPr id="12" name="Picture 7" descr="Photo N° 31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7600" y="1196752"/>
            <a:ext cx="2778799" cy="2592759"/>
          </a:xfrm>
          <a:prstGeom prst="rect">
            <a:avLst/>
          </a:prstGeom>
        </p:spPr>
      </p:pic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 rot="16200000">
            <a:off x="-1496542" y="2885910"/>
            <a:ext cx="4595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</a:rPr>
              <a:t>INTERNSHIPS &amp; RESEARCH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  <a:endParaRPr lang="fr-FR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0373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I:\ihfr\photo promo\DSC01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648405" cy="2736304"/>
          </a:xfrm>
          <a:prstGeom prst="rect">
            <a:avLst/>
          </a:prstGeom>
          <a:noFill/>
        </p:spPr>
      </p:pic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403648" y="-27384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RESEARCH</a:t>
            </a: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 </a:t>
            </a: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9281" y="0"/>
            <a:ext cx="1124719" cy="11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835696" y="980728"/>
            <a:ext cx="6984776" cy="489654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dirty="0" smtClean="0">
                <a:latin typeface="+mj-lt"/>
              </a:rPr>
              <a:t>      </a:t>
            </a:r>
            <a:r>
              <a:rPr lang="en-US" sz="2400" dirty="0" smtClean="0"/>
              <a:t>In the field of research, the IHFR undertakes studies and works of national and regional interest relating to:</a:t>
            </a:r>
            <a:r>
              <a:rPr lang="fr-FR" sz="2600" dirty="0" smtClean="0">
                <a:latin typeface="+mj-lt"/>
              </a:rPr>
              <a:t>: </a:t>
            </a:r>
          </a:p>
          <a:p>
            <a:pPr marL="0" indent="0">
              <a:buFont typeface="Arial" charset="0"/>
              <a:buNone/>
            </a:pPr>
            <a:endParaRPr lang="fr-FR" sz="2600" dirty="0" smtClean="0">
              <a:latin typeface="+mj-lt"/>
            </a:endParaRPr>
          </a:p>
          <a:p>
            <a:pPr>
              <a:buBlip>
                <a:blip r:embed="rId4"/>
              </a:buBlip>
            </a:pPr>
            <a:r>
              <a:rPr lang="fr-FR" sz="2800" dirty="0" smtClean="0"/>
              <a:t>Digital </a:t>
            </a:r>
            <a:r>
              <a:rPr lang="fr-FR" sz="2800" dirty="0" err="1" smtClean="0"/>
              <a:t>forecasting</a:t>
            </a:r>
            <a:endParaRPr lang="fr-FR" sz="2800" dirty="0" smtClean="0"/>
          </a:p>
          <a:p>
            <a:pPr>
              <a:buBlip>
                <a:blip r:embed="rId4"/>
              </a:buBlip>
            </a:pPr>
            <a:r>
              <a:rPr lang="fr-FR" sz="2800" dirty="0" smtClean="0"/>
              <a:t> </a:t>
            </a:r>
            <a:r>
              <a:rPr lang="fr-FR" sz="2800" dirty="0" err="1" smtClean="0"/>
              <a:t>Climatology</a:t>
            </a:r>
            <a:r>
              <a:rPr lang="fr-FR" sz="2800" dirty="0" smtClean="0"/>
              <a:t> - </a:t>
            </a:r>
            <a:r>
              <a:rPr lang="fr-FR" sz="2800" dirty="0" err="1" smtClean="0"/>
              <a:t>Climate</a:t>
            </a:r>
            <a:r>
              <a:rPr lang="fr-FR" sz="2800" dirty="0" smtClean="0"/>
              <a:t> Change </a:t>
            </a:r>
          </a:p>
          <a:p>
            <a:pPr>
              <a:buBlip>
                <a:blip r:embed="rId4"/>
              </a:buBlip>
            </a:pPr>
            <a:r>
              <a:rPr lang="fr-FR" sz="2800" dirty="0" err="1" smtClean="0"/>
              <a:t>Hydrology</a:t>
            </a:r>
            <a:r>
              <a:rPr lang="fr-FR" sz="2800" dirty="0" smtClean="0"/>
              <a:t> </a:t>
            </a:r>
          </a:p>
          <a:p>
            <a:pPr>
              <a:buBlip>
                <a:blip r:embed="rId4"/>
              </a:buBlip>
            </a:pPr>
            <a:r>
              <a:rPr lang="fr-FR" sz="2800" dirty="0" smtClean="0"/>
              <a:t>Tropical </a:t>
            </a:r>
            <a:r>
              <a:rPr lang="fr-FR" sz="2800" dirty="0" err="1" smtClean="0"/>
              <a:t>meteorology</a:t>
            </a:r>
            <a:endParaRPr lang="fr-FR" sz="2800" dirty="0" smtClean="0"/>
          </a:p>
          <a:p>
            <a:pPr>
              <a:buBlip>
                <a:blip r:embed="rId4"/>
              </a:buBlip>
            </a:pPr>
            <a:r>
              <a:rPr lang="fr-FR" sz="2800" dirty="0" smtClean="0"/>
              <a:t> </a:t>
            </a:r>
            <a:r>
              <a:rPr lang="fr-FR" sz="2800" dirty="0" err="1" smtClean="0"/>
              <a:t>agrometeorology</a:t>
            </a:r>
            <a:endParaRPr lang="fr-FR" sz="2800" dirty="0" smtClean="0"/>
          </a:p>
          <a:p>
            <a:pPr>
              <a:buBlip>
                <a:blip r:embed="rId4"/>
              </a:buBlip>
            </a:pPr>
            <a:r>
              <a:rPr lang="fr-FR" sz="2800" dirty="0" smtClean="0"/>
              <a:t> </a:t>
            </a:r>
            <a:r>
              <a:rPr lang="fr-FR" sz="2800" dirty="0" err="1" smtClean="0"/>
              <a:t>bioclimatology</a:t>
            </a:r>
            <a:r>
              <a:rPr lang="fr-FR" sz="2800" dirty="0" smtClean="0"/>
              <a:t> </a:t>
            </a:r>
          </a:p>
          <a:p>
            <a:pPr>
              <a:buBlip>
                <a:blip r:embed="rId4"/>
              </a:buBlip>
            </a:pPr>
            <a:r>
              <a:rPr lang="fr-FR" sz="2800" dirty="0" smtClean="0"/>
              <a:t>Instrumentation</a:t>
            </a:r>
            <a:endParaRPr lang="fr-FR" sz="2600" dirty="0" smtClean="0">
              <a:latin typeface="+mj-lt"/>
            </a:endParaRPr>
          </a:p>
          <a:p>
            <a:pPr marL="0" indent="0">
              <a:buFont typeface="Arial" charset="0"/>
              <a:buNone/>
            </a:pPr>
            <a:endParaRPr lang="fr-FR" sz="2600" dirty="0" smtClean="0">
              <a:latin typeface="+mj-lt"/>
            </a:endParaRPr>
          </a:p>
          <a:p>
            <a:pPr marL="0" indent="0" algn="just">
              <a:buNone/>
            </a:pPr>
            <a:r>
              <a:rPr lang="en-US" sz="2400" dirty="0" smtClean="0"/>
              <a:t>This work is supported by the teaching staff and students of I.H.F.R. in collaboration with Meteorological Services and Universities.</a:t>
            </a:r>
            <a:endParaRPr lang="fr-FR" sz="2400" dirty="0" smtClean="0"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  <p:pic>
        <p:nvPicPr>
          <p:cNvPr id="8" name="Picture 6" descr="Image associé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 rot="16200000">
            <a:off x="-1496542" y="2916687"/>
            <a:ext cx="4595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  <a:r>
              <a:rPr lang="fr-FR" sz="2400" b="1" dirty="0" smtClean="0">
                <a:solidFill>
                  <a:schemeClr val="accent1"/>
                </a:solidFill>
              </a:rPr>
              <a:t>INTERNSHIPS &amp; RESEARCH</a:t>
            </a:r>
            <a:endParaRPr lang="fr-FR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5384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6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6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6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6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6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6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6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584641" y="103952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/>
              <a:t> </a:t>
            </a:r>
            <a:r>
              <a:rPr lang="fr-FR" sz="2800" b="1" dirty="0" smtClean="0">
                <a:solidFill>
                  <a:schemeClr val="accent1"/>
                </a:solidFill>
              </a:rPr>
              <a:t>STRENGTHENING EDUCATIONAL STRUCTURES 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947936" y="2756250"/>
            <a:ext cx="3600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EQUIPMENTS MIS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 PLACE</a:t>
            </a:r>
            <a:endParaRPr lang="fr-FR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12" name="Espace réservé du contenu 10" descr="DSC04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997" y="1104987"/>
            <a:ext cx="3487805" cy="2615854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6" name="Image 15" descr="DSC04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9711" y="3927491"/>
            <a:ext cx="3266319" cy="1868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ce réservé du texte 6"/>
          <p:cNvSpPr txBox="1">
            <a:spLocks/>
          </p:cNvSpPr>
          <p:nvPr/>
        </p:nvSpPr>
        <p:spPr>
          <a:xfrm>
            <a:off x="1835696" y="1268760"/>
            <a:ext cx="3332167" cy="4691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  </a:t>
            </a:r>
            <a:r>
              <a:rPr lang="en-US" sz="2000" b="1" dirty="0" smtClean="0"/>
              <a:t>The IHFR has strengthened its surface measurement system by acquiring in 2010 two automatic weather stations, powered by solar panels, each equipped with a 10 m air pylon.</a:t>
            </a:r>
            <a:endParaRPr lang="fr-FR" sz="2000" b="1" dirty="0" smtClean="0">
              <a:solidFill>
                <a:schemeClr val="tx2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Measured parameters: </a:t>
            </a:r>
            <a:r>
              <a:rPr lang="en-US" sz="2000" b="1" dirty="0" smtClean="0"/>
              <a:t> 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Solar radiation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 Air temperature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 Humidity of the air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  Strength and direction of the wind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 rainfall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 Wet time</a:t>
            </a:r>
            <a:endParaRPr lang="fr-FR" sz="20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763688" y="404664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 err="1" smtClean="0"/>
              <a:t>Automatic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weather</a:t>
            </a:r>
            <a:r>
              <a:rPr lang="fr-FR" sz="1800" b="1" dirty="0" smtClean="0"/>
              <a:t> station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14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4105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584641" y="103952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</a:rPr>
              <a:t>STRENGTHENING EDUCATIONAL STRUCTURES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31207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Espace réservé du texte 6"/>
          <p:cNvSpPr txBox="1">
            <a:spLocks/>
          </p:cNvSpPr>
          <p:nvPr/>
        </p:nvSpPr>
        <p:spPr>
          <a:xfrm>
            <a:off x="1835696" y="980728"/>
            <a:ext cx="3330725" cy="3142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In 2010, the IHFR set up an observation station at altitude. 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Measured parameters: </a:t>
            </a:r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Atmospheric pressure (GPS system) </a:t>
            </a:r>
          </a:p>
          <a:p>
            <a:r>
              <a:rPr lang="en-US" sz="2000" b="1" dirty="0" smtClean="0"/>
              <a:t>Air temperature</a:t>
            </a:r>
          </a:p>
          <a:p>
            <a:r>
              <a:rPr lang="en-US" sz="2000" b="1" dirty="0" smtClean="0"/>
              <a:t> Humidity of the air </a:t>
            </a:r>
          </a:p>
          <a:p>
            <a:r>
              <a:rPr lang="en-US" sz="2000" b="1" dirty="0" smtClean="0"/>
              <a:t> Strength and direction of </a:t>
            </a:r>
            <a:r>
              <a:rPr lang="en-US" sz="2000" dirty="0" smtClean="0"/>
              <a:t>the wind</a:t>
            </a:r>
            <a:endParaRPr lang="fr-FR" sz="2000" dirty="0" smtClean="0"/>
          </a:p>
        </p:txBody>
      </p:sp>
      <p:sp>
        <p:nvSpPr>
          <p:cNvPr id="20" name="Espace réservé du texte 6"/>
          <p:cNvSpPr txBox="1">
            <a:spLocks/>
          </p:cNvSpPr>
          <p:nvPr/>
        </p:nvSpPr>
        <p:spPr>
          <a:xfrm>
            <a:off x="1835696" y="4077072"/>
            <a:ext cx="3296108" cy="1850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defPPr>
              <a:defRPr lang="fr-FR"/>
            </a:defPPr>
            <a:lvl1pPr marL="342900" indent="-342900">
              <a:spcBef>
                <a:spcPct val="20000"/>
              </a:spcBef>
              <a:buFont typeface="Arial" charset="0"/>
              <a:buChar char="•"/>
              <a:defRPr sz="2000" b="1">
                <a:solidFill>
                  <a:schemeClr val="tx2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Continuous reception of a new R + 1 structure adjoining the instrument park to make it an observation station at the surface and at altitude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500166" y="0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</a:t>
            </a:r>
            <a:r>
              <a:rPr lang="fr-FR" sz="1800" b="1" dirty="0" smtClean="0"/>
              <a:t>altitude observation station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11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 rot="16200000">
            <a:off x="-947936" y="2756250"/>
            <a:ext cx="3600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EQUIPMENTS MISE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 PLACE IN  IHFR</a:t>
            </a: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6639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19672" y="0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</a:rPr>
              <a:t>Computer Center </a:t>
            </a:r>
            <a:r>
              <a:rPr lang="fr-FR" sz="2800" b="1" dirty="0" err="1" smtClean="0">
                <a:solidFill>
                  <a:schemeClr val="accent1"/>
                </a:solidFill>
              </a:rPr>
              <a:t>Equipments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7" name="Espace réservé du texte 3"/>
          <p:cNvSpPr txBox="1">
            <a:spLocks/>
          </p:cNvSpPr>
          <p:nvPr/>
        </p:nvSpPr>
        <p:spPr>
          <a:xfrm>
            <a:off x="1907704" y="1916832"/>
            <a:ext cx="3251200" cy="21602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/>
              <a:t>03 positions: i7; 1T </a:t>
            </a:r>
            <a:r>
              <a:rPr lang="fr-FR" sz="1800" b="1" dirty="0" err="1" smtClean="0"/>
              <a:t>disk</a:t>
            </a:r>
            <a:r>
              <a:rPr lang="fr-FR" sz="1800" b="1" dirty="0" smtClean="0"/>
              <a:t>, 2Gb </a:t>
            </a:r>
            <a:r>
              <a:rPr lang="fr-FR" sz="1800" b="1" dirty="0" err="1" smtClean="0"/>
              <a:t>graphics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card</a:t>
            </a:r>
            <a:r>
              <a:rPr lang="fr-FR" sz="1800" b="1" dirty="0" smtClean="0"/>
              <a:t>, 16Gb ram, </a:t>
            </a:r>
            <a:r>
              <a:rPr lang="fr-FR" sz="1800" b="1" dirty="0" err="1" smtClean="0"/>
              <a:t>inverter</a:t>
            </a:r>
            <a:r>
              <a:rPr lang="fr-FR" sz="1800" b="1" dirty="0" smtClean="0"/>
              <a:t>, 21 '' </a:t>
            </a:r>
            <a:r>
              <a:rPr lang="fr-FR" sz="1800" b="1" dirty="0" err="1" smtClean="0"/>
              <a:t>screen</a:t>
            </a:r>
            <a:r>
              <a:rPr lang="fr-FR" sz="1800" b="1" dirty="0" smtClean="0"/>
              <a:t> 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/>
              <a:t>03 positions for </a:t>
            </a:r>
            <a:r>
              <a:rPr lang="fr-FR" sz="1800" b="1" dirty="0" err="1" smtClean="0"/>
              <a:t>trainee</a:t>
            </a:r>
            <a:r>
              <a:rPr lang="fr-FR" sz="1800" b="1" dirty="0" smtClean="0"/>
              <a:t>: 2030, 500 Gb disc, ram 4Gb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/>
              <a:t> 01position, 9th </a:t>
            </a:r>
            <a:r>
              <a:rPr lang="fr-FR" sz="1800" b="1" dirty="0" err="1" smtClean="0"/>
              <a:t>generation</a:t>
            </a:r>
            <a:r>
              <a:rPr lang="fr-FR" sz="1800" b="1" dirty="0" smtClean="0"/>
              <a:t> HP server</a:t>
            </a:r>
            <a:endParaRPr lang="fr-FR" sz="1800" b="1" dirty="0" smtClean="0">
              <a:solidFill>
                <a:srgbClr val="002060"/>
              </a:solidFill>
            </a:endParaRPr>
          </a:p>
          <a:p>
            <a:pPr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 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fr-FR" sz="1800" b="1" dirty="0" smtClean="0">
              <a:solidFill>
                <a:srgbClr val="002060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1800" b="1" dirty="0">
              <a:solidFill>
                <a:srgbClr val="002060"/>
              </a:solidFill>
            </a:endParaRPr>
          </a:p>
        </p:txBody>
      </p:sp>
      <p:pic>
        <p:nvPicPr>
          <p:cNvPr id="18" name="Picture 2" descr="I:\ihfr\photo promo\centre de calcule\S2 37 POS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48752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 rot="16200000">
            <a:off x="-947936" y="2756250"/>
            <a:ext cx="3600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EQUIPMENTS MIS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 PLACE</a:t>
            </a:r>
            <a:endParaRPr lang="fr-FR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32610" y="908720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S</a:t>
            </a:r>
            <a:r>
              <a:rPr lang="fr-FR" sz="1800" b="1" dirty="0" smtClean="0"/>
              <a:t>taff </a:t>
            </a:r>
            <a:r>
              <a:rPr lang="fr-FR" sz="1800" b="1" dirty="0" err="1" smtClean="0"/>
              <a:t>computing</a:t>
            </a:r>
            <a:r>
              <a:rPr lang="fr-FR" sz="1800" b="1" dirty="0" smtClean="0"/>
              <a:t> center</a:t>
            </a:r>
            <a:r>
              <a:rPr lang="fr-F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82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fld id="{7D876931-4D03-4C06-B175-8AFD8720ABCF}" type="slidenum">
              <a:rPr lang="es-HN" sz="1200" b="1" smtClean="0">
                <a:solidFill>
                  <a:srgbClr val="FFC000"/>
                </a:solidFill>
              </a:rPr>
              <a:pPr/>
              <a:t>2</a:t>
            </a:fld>
            <a:endParaRPr lang="es-HN" sz="1200" b="1" dirty="0" smtClean="0">
              <a:solidFill>
                <a:srgbClr val="FFC000"/>
              </a:solidFill>
            </a:endParaRPr>
          </a:p>
          <a:p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500694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 21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434585190"/>
              </p:ext>
            </p:extLst>
          </p:nvPr>
        </p:nvGraphicFramePr>
        <p:xfrm>
          <a:off x="1763688" y="-428652"/>
          <a:ext cx="7380312" cy="7500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31 CuadroTexto"/>
          <p:cNvSpPr txBox="1"/>
          <p:nvPr/>
        </p:nvSpPr>
        <p:spPr>
          <a:xfrm>
            <a:off x="5500694" y="6182045"/>
            <a:ext cx="571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 </a:t>
            </a:r>
            <a:r>
              <a:rPr lang="es-ES" sz="1200" b="1" dirty="0">
                <a:solidFill>
                  <a:schemeClr val="bg1">
                    <a:lumMod val="50000"/>
                  </a:schemeClr>
                </a:solidFill>
              </a:rPr>
              <a:t>150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HN" sz="12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403648" y="-152030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HISTORY</a:t>
            </a:r>
            <a:endParaRPr lang="fr-FR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1668016" y="2653464"/>
            <a:ext cx="489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Hydrometeorological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Institute of Training and Research </a:t>
            </a:r>
            <a:endParaRPr lang="fr-FR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1027" name="Picture 3" descr="I:\ihfr\photo promo\OUVERTURE_IHFR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214950"/>
            <a:ext cx="860292" cy="76470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65455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19672" y="0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solidFill>
                  <a:schemeClr val="accent1"/>
                </a:solidFill>
              </a:rPr>
              <a:t/>
            </a:r>
            <a:br>
              <a:rPr lang="fr-FR" sz="2800" dirty="0" smtClean="0">
                <a:solidFill>
                  <a:schemeClr val="accent1"/>
                </a:solidFill>
              </a:rPr>
            </a:br>
            <a:r>
              <a:rPr lang="fr-FR" sz="2800" dirty="0" smtClean="0">
                <a:solidFill>
                  <a:schemeClr val="accent1"/>
                </a:solidFill>
              </a:rPr>
              <a:t>Computer Center </a:t>
            </a:r>
            <a:r>
              <a:rPr lang="fr-FR" sz="2800" dirty="0" err="1" smtClean="0">
                <a:solidFill>
                  <a:schemeClr val="accent1"/>
                </a:solidFill>
              </a:rPr>
              <a:t>Equipments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932610" y="500042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Computer room-2:37 postes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6" name="Espace réservé du texte 3"/>
          <p:cNvSpPr txBox="1">
            <a:spLocks/>
          </p:cNvSpPr>
          <p:nvPr/>
        </p:nvSpPr>
        <p:spPr>
          <a:xfrm>
            <a:off x="1907704" y="1340768"/>
            <a:ext cx="3251200" cy="2808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b="1" dirty="0" smtClean="0"/>
              <a:t>01 </a:t>
            </a:r>
            <a:r>
              <a:rPr lang="fr-FR" sz="1800" b="1" dirty="0" err="1" smtClean="0"/>
              <a:t>teaching</a:t>
            </a:r>
            <a:r>
              <a:rPr lang="fr-FR" sz="1800" b="1" dirty="0" smtClean="0"/>
              <a:t> position: i7; 1T </a:t>
            </a:r>
            <a:r>
              <a:rPr lang="fr-FR" sz="1800" b="1" dirty="0" err="1" smtClean="0"/>
              <a:t>disk</a:t>
            </a:r>
            <a:r>
              <a:rPr lang="fr-FR" sz="1800" b="1" dirty="0" smtClean="0"/>
              <a:t>, 2Gb </a:t>
            </a:r>
            <a:r>
              <a:rPr lang="fr-FR" sz="1800" b="1" dirty="0" err="1" smtClean="0"/>
              <a:t>graphics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card</a:t>
            </a:r>
            <a:r>
              <a:rPr lang="fr-FR" sz="1800" b="1" dirty="0" smtClean="0"/>
              <a:t>, 16Gb ram, </a:t>
            </a:r>
            <a:r>
              <a:rPr lang="fr-FR" sz="1800" b="1" dirty="0" err="1" smtClean="0"/>
              <a:t>inverter</a:t>
            </a:r>
            <a:r>
              <a:rPr lang="fr-FR" sz="1800" b="1" dirty="0" smtClean="0"/>
              <a:t>, 21 '' </a:t>
            </a:r>
            <a:r>
              <a:rPr lang="fr-FR" sz="1800" b="1" dirty="0" err="1" smtClean="0"/>
              <a:t>screen</a:t>
            </a:r>
            <a:r>
              <a:rPr lang="fr-FR" sz="1800" b="1" dirty="0" smtClean="0"/>
              <a:t> 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/>
              <a:t>36 stations: i5, 500 Gb </a:t>
            </a:r>
            <a:r>
              <a:rPr lang="fr-FR" sz="1800" b="1" dirty="0" err="1" smtClean="0"/>
              <a:t>disk</a:t>
            </a:r>
            <a:r>
              <a:rPr lang="fr-FR" sz="1800" b="1" dirty="0" smtClean="0"/>
              <a:t>, ram 8Gb, </a:t>
            </a:r>
            <a:r>
              <a:rPr lang="fr-FR" sz="1800" b="1" dirty="0" err="1" smtClean="0"/>
              <a:t>inverter</a:t>
            </a:r>
            <a:r>
              <a:rPr lang="fr-FR" sz="1800" b="1" dirty="0" smtClean="0"/>
              <a:t>, 19 '‘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/>
              <a:t> </a:t>
            </a:r>
            <a:r>
              <a:rPr lang="fr-FR" sz="1800" b="1" dirty="0" err="1" smtClean="0"/>
              <a:t>screen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Datashow</a:t>
            </a:r>
            <a:r>
              <a:rPr lang="fr-FR" sz="1800" b="1" dirty="0" smtClean="0"/>
              <a:t> HD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/>
              <a:t> </a:t>
            </a:r>
            <a:r>
              <a:rPr lang="fr-FR" sz="1800" b="1" dirty="0" err="1" smtClean="0"/>
              <a:t>Motorized</a:t>
            </a:r>
            <a:r>
              <a:rPr lang="fr-FR" sz="1800" b="1" dirty="0" smtClean="0"/>
              <a:t> projection </a:t>
            </a:r>
            <a:r>
              <a:rPr lang="fr-FR" sz="1800" b="1" dirty="0" err="1" smtClean="0"/>
              <a:t>screen</a:t>
            </a:r>
            <a:endParaRPr lang="fr-FR" sz="1800" b="1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I:\ihfr\photo promo\centre de calcule\S1 28 POS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221088"/>
            <a:ext cx="3257505" cy="1728192"/>
          </a:xfrm>
          <a:prstGeom prst="rect">
            <a:avLst/>
          </a:prstGeom>
          <a:noFill/>
        </p:spPr>
      </p:pic>
      <p:sp>
        <p:nvSpPr>
          <p:cNvPr id="19" name="Espace réservé du texte 3"/>
          <p:cNvSpPr txBox="1">
            <a:spLocks/>
          </p:cNvSpPr>
          <p:nvPr/>
        </p:nvSpPr>
        <p:spPr>
          <a:xfrm>
            <a:off x="5364088" y="1340768"/>
            <a:ext cx="3251200" cy="2808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 </a:t>
            </a:r>
            <a:r>
              <a:rPr lang="fr-FR" sz="1800" b="1" dirty="0" smtClean="0"/>
              <a:t>01 </a:t>
            </a:r>
            <a:r>
              <a:rPr lang="fr-FR" sz="1800" b="1" dirty="0" err="1" smtClean="0"/>
              <a:t>teaching</a:t>
            </a:r>
            <a:r>
              <a:rPr lang="fr-FR" sz="1800" b="1" dirty="0" smtClean="0"/>
              <a:t> position: i7; 1T </a:t>
            </a:r>
            <a:r>
              <a:rPr lang="fr-FR" sz="1800" b="1" dirty="0" err="1" smtClean="0"/>
              <a:t>disk</a:t>
            </a:r>
            <a:r>
              <a:rPr lang="fr-FR" sz="1800" b="1" dirty="0" smtClean="0"/>
              <a:t>, 2Gb </a:t>
            </a:r>
            <a:r>
              <a:rPr lang="fr-FR" sz="1800" b="1" dirty="0" err="1" smtClean="0"/>
              <a:t>graphics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card</a:t>
            </a:r>
            <a:r>
              <a:rPr lang="fr-FR" sz="1800" b="1" dirty="0" smtClean="0"/>
              <a:t>, 16Gb ram, </a:t>
            </a:r>
            <a:r>
              <a:rPr lang="fr-FR" sz="1800" b="1" dirty="0" err="1" smtClean="0"/>
              <a:t>inverter</a:t>
            </a:r>
            <a:r>
              <a:rPr lang="fr-FR" sz="1800" b="1" dirty="0" smtClean="0"/>
              <a:t>, 21 '' </a:t>
            </a:r>
            <a:r>
              <a:rPr lang="fr-FR" sz="1800" b="1" dirty="0" err="1" smtClean="0"/>
              <a:t>screen</a:t>
            </a:r>
            <a:r>
              <a:rPr lang="fr-FR" sz="1800" b="1" dirty="0" smtClean="0"/>
              <a:t> 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/>
              <a:t>27 stations: i5, 500 Gb </a:t>
            </a:r>
            <a:r>
              <a:rPr lang="fr-FR" sz="1800" b="1" dirty="0" err="1" smtClean="0"/>
              <a:t>disk</a:t>
            </a:r>
            <a:r>
              <a:rPr lang="fr-FR" sz="1800" b="1" dirty="0" smtClean="0"/>
              <a:t>, ram 8Gb, </a:t>
            </a:r>
            <a:r>
              <a:rPr lang="fr-FR" sz="1800" b="1" dirty="0" err="1" smtClean="0"/>
              <a:t>inverter</a:t>
            </a:r>
            <a:r>
              <a:rPr lang="fr-FR" sz="1800" b="1" dirty="0" smtClean="0"/>
              <a:t>, 19 '‘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/>
              <a:t> </a:t>
            </a:r>
            <a:r>
              <a:rPr lang="fr-FR" sz="1800" b="1" dirty="0" err="1" smtClean="0"/>
              <a:t>screen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Datashow</a:t>
            </a:r>
            <a:r>
              <a:rPr lang="fr-FR" sz="1800" b="1" dirty="0" smtClean="0"/>
              <a:t> HD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/>
              <a:t> </a:t>
            </a:r>
            <a:r>
              <a:rPr lang="fr-FR" sz="1800" b="1" dirty="0" err="1" smtClean="0"/>
              <a:t>Motorized</a:t>
            </a:r>
            <a:r>
              <a:rPr lang="fr-FR" sz="1800" b="1" dirty="0" smtClean="0"/>
              <a:t> projection </a:t>
            </a:r>
            <a:r>
              <a:rPr lang="fr-FR" sz="1800" b="1" dirty="0" err="1" smtClean="0"/>
              <a:t>screen</a:t>
            </a:r>
            <a:endParaRPr lang="fr-FR" sz="1800" b="1" dirty="0" smtClean="0">
              <a:solidFill>
                <a:srgbClr val="002060"/>
              </a:solidFill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5292080" y="548680"/>
            <a:ext cx="3384376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Computer room-1:28 postes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14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6200000">
            <a:off x="-947936" y="2756250"/>
            <a:ext cx="3600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EQUIPMENTS MIS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 PLACE</a:t>
            </a:r>
            <a:endParaRPr lang="fr-FR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1382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19672" y="0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tx2"/>
                </a:solidFill>
              </a:rPr>
              <a:t>Computer Center </a:t>
            </a:r>
            <a:r>
              <a:rPr lang="fr-FR" sz="2800" b="1" dirty="0" err="1" smtClean="0">
                <a:solidFill>
                  <a:schemeClr val="tx2"/>
                </a:solidFill>
              </a:rPr>
              <a:t>Equipments</a:t>
            </a:r>
            <a:r>
              <a:rPr lang="fr-FR" sz="2800" b="1" dirty="0" smtClean="0">
                <a:solidFill>
                  <a:schemeClr val="tx2"/>
                </a:solidFill>
              </a:rPr>
              <a:t>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2050" name="Picture 2" descr="I:\ihfr\photo promo\centre de calcule\S1 28 POS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97928"/>
            <a:ext cx="3689553" cy="3099224"/>
          </a:xfrm>
          <a:prstGeom prst="rect">
            <a:avLst/>
          </a:prstGeom>
          <a:noFill/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1763688" y="260648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fr-FR" sz="1800" b="1" dirty="0" smtClean="0"/>
              <a:t>The Digital </a:t>
            </a:r>
            <a:r>
              <a:rPr lang="fr-FR" sz="1800" b="1" dirty="0" err="1" smtClean="0"/>
              <a:t>Prediction</a:t>
            </a:r>
            <a:r>
              <a:rPr lang="fr-FR" sz="1800" b="1" dirty="0" smtClean="0"/>
              <a:t> Center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5" name="Espace réservé du texte 3"/>
          <p:cNvSpPr txBox="1">
            <a:spLocks/>
          </p:cNvSpPr>
          <p:nvPr/>
        </p:nvSpPr>
        <p:spPr>
          <a:xfrm>
            <a:off x="1907704" y="1124744"/>
            <a:ext cx="3251200" cy="3672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fr-FR" sz="1800" b="1" u="sng" dirty="0" err="1" smtClean="0">
                <a:solidFill>
                  <a:schemeClr val="tx2"/>
                </a:solidFill>
              </a:rPr>
              <a:t>Teacher</a:t>
            </a:r>
            <a:r>
              <a:rPr lang="fr-FR" sz="1800" b="1" u="sng" dirty="0" smtClean="0">
                <a:solidFill>
                  <a:schemeClr val="tx2"/>
                </a:solidFill>
              </a:rPr>
              <a:t> (</a:t>
            </a:r>
            <a:r>
              <a:rPr lang="fr-FR" sz="1800" b="1" dirty="0" smtClean="0">
                <a:solidFill>
                  <a:schemeClr val="tx2"/>
                </a:solidFill>
              </a:rPr>
              <a:t>01 positions) :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 i7; 1T </a:t>
            </a:r>
            <a:r>
              <a:rPr lang="fr-FR" sz="1800" b="1" dirty="0" err="1" smtClean="0">
                <a:solidFill>
                  <a:schemeClr val="tx2"/>
                </a:solidFill>
              </a:rPr>
              <a:t>disk</a:t>
            </a:r>
            <a:r>
              <a:rPr lang="fr-FR" sz="1800" b="1" dirty="0" smtClean="0">
                <a:solidFill>
                  <a:schemeClr val="tx2"/>
                </a:solidFill>
              </a:rPr>
              <a:t>, 2Gb </a:t>
            </a:r>
            <a:r>
              <a:rPr lang="fr-FR" sz="1800" b="1" dirty="0" err="1" smtClean="0">
                <a:solidFill>
                  <a:schemeClr val="tx2"/>
                </a:solidFill>
              </a:rPr>
              <a:t>graphics</a:t>
            </a:r>
            <a:r>
              <a:rPr lang="fr-FR" sz="1800" b="1" dirty="0" smtClean="0">
                <a:solidFill>
                  <a:schemeClr val="tx2"/>
                </a:solidFill>
              </a:rPr>
              <a:t> </a:t>
            </a:r>
            <a:r>
              <a:rPr lang="fr-FR" sz="1800" b="1" dirty="0" err="1" smtClean="0">
                <a:solidFill>
                  <a:schemeClr val="tx2"/>
                </a:solidFill>
              </a:rPr>
              <a:t>card</a:t>
            </a:r>
            <a:r>
              <a:rPr lang="fr-FR" sz="1800" b="1" dirty="0" smtClean="0">
                <a:solidFill>
                  <a:schemeClr val="tx2"/>
                </a:solidFill>
              </a:rPr>
              <a:t>, 16Gb ram, </a:t>
            </a:r>
            <a:r>
              <a:rPr lang="fr-FR" sz="1800" b="1" dirty="0" err="1" smtClean="0">
                <a:solidFill>
                  <a:schemeClr val="tx2"/>
                </a:solidFill>
              </a:rPr>
              <a:t>inverter</a:t>
            </a:r>
            <a:r>
              <a:rPr lang="fr-FR" sz="1800" b="1" dirty="0" smtClean="0">
                <a:solidFill>
                  <a:schemeClr val="tx2"/>
                </a:solidFill>
              </a:rPr>
              <a:t>, 21 '' 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err="1" smtClean="0">
                <a:solidFill>
                  <a:schemeClr val="tx2"/>
                </a:solidFill>
              </a:rPr>
              <a:t>screen</a:t>
            </a:r>
            <a:r>
              <a:rPr lang="fr-FR" sz="1800" b="1" dirty="0" smtClean="0">
                <a:solidFill>
                  <a:schemeClr val="tx2"/>
                </a:solidFill>
              </a:rPr>
              <a:t> </a:t>
            </a:r>
            <a:r>
              <a:rPr lang="fr-FR" sz="1800" b="1" dirty="0" err="1" smtClean="0">
                <a:solidFill>
                  <a:schemeClr val="tx2"/>
                </a:solidFill>
              </a:rPr>
              <a:t>Hp</a:t>
            </a:r>
            <a:r>
              <a:rPr lang="fr-FR" sz="1800" b="1" dirty="0" smtClean="0">
                <a:solidFill>
                  <a:schemeClr val="tx2"/>
                </a:solidFill>
              </a:rPr>
              <a:t> A1 </a:t>
            </a:r>
            <a:r>
              <a:rPr lang="fr-FR" sz="1800" b="1" dirty="0" err="1" smtClean="0">
                <a:solidFill>
                  <a:schemeClr val="tx2"/>
                </a:solidFill>
              </a:rPr>
              <a:t>plotter</a:t>
            </a:r>
            <a:r>
              <a:rPr lang="fr-FR" sz="1800" b="1" dirty="0" smtClean="0">
                <a:solidFill>
                  <a:schemeClr val="tx2"/>
                </a:solidFill>
              </a:rPr>
              <a:t> printer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 </a:t>
            </a:r>
            <a:r>
              <a:rPr lang="fr-FR" sz="1800" b="1" dirty="0" err="1" smtClean="0">
                <a:solidFill>
                  <a:schemeClr val="tx2"/>
                </a:solidFill>
              </a:rPr>
              <a:t>Datashow</a:t>
            </a:r>
            <a:r>
              <a:rPr lang="fr-FR" sz="1800" b="1" dirty="0" smtClean="0">
                <a:solidFill>
                  <a:schemeClr val="tx2"/>
                </a:solidFill>
              </a:rPr>
              <a:t> HD 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err="1" smtClean="0">
                <a:solidFill>
                  <a:schemeClr val="tx2"/>
                </a:solidFill>
              </a:rPr>
              <a:t>Motorized</a:t>
            </a:r>
            <a:r>
              <a:rPr lang="fr-FR" sz="1800" b="1" dirty="0" smtClean="0">
                <a:solidFill>
                  <a:schemeClr val="tx2"/>
                </a:solidFill>
              </a:rPr>
              <a:t> projection </a:t>
            </a:r>
            <a:r>
              <a:rPr lang="fr-FR" sz="1800" b="1" dirty="0" err="1" smtClean="0">
                <a:solidFill>
                  <a:schemeClr val="tx2"/>
                </a:solidFill>
              </a:rPr>
              <a:t>screen</a:t>
            </a:r>
            <a:r>
              <a:rPr lang="fr-FR" sz="1800" b="1" dirty="0" smtClean="0">
                <a:solidFill>
                  <a:schemeClr val="tx2"/>
                </a:solidFill>
              </a:rPr>
              <a:t> 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fr-FR" sz="1800" b="1" dirty="0" smtClean="0">
              <a:solidFill>
                <a:schemeClr val="tx2"/>
              </a:solidFill>
            </a:endParaRPr>
          </a:p>
          <a:p>
            <a:pPr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fr-FR" sz="1800" b="1" u="sng" dirty="0" err="1" smtClean="0">
                <a:solidFill>
                  <a:schemeClr val="tx2"/>
                </a:solidFill>
              </a:rPr>
              <a:t>Interns</a:t>
            </a:r>
            <a:r>
              <a:rPr lang="fr-FR" sz="1800" b="1" dirty="0" smtClean="0">
                <a:solidFill>
                  <a:schemeClr val="tx2"/>
                </a:solidFill>
              </a:rPr>
              <a:t> (16 positions)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 i5, 500Gb </a:t>
            </a:r>
            <a:r>
              <a:rPr lang="fr-FR" sz="1800" b="1" dirty="0" err="1" smtClean="0">
                <a:solidFill>
                  <a:schemeClr val="tx2"/>
                </a:solidFill>
              </a:rPr>
              <a:t>disk</a:t>
            </a:r>
            <a:r>
              <a:rPr lang="fr-FR" sz="1800" b="1" dirty="0" smtClean="0">
                <a:solidFill>
                  <a:schemeClr val="tx2"/>
                </a:solidFill>
              </a:rPr>
              <a:t>, ram 8Gb, 2Gb </a:t>
            </a:r>
            <a:r>
              <a:rPr lang="fr-FR" sz="1800" b="1" dirty="0" err="1" smtClean="0">
                <a:solidFill>
                  <a:schemeClr val="tx2"/>
                </a:solidFill>
              </a:rPr>
              <a:t>graphics</a:t>
            </a:r>
            <a:r>
              <a:rPr lang="fr-FR" sz="1800" b="1" dirty="0" smtClean="0">
                <a:solidFill>
                  <a:schemeClr val="tx2"/>
                </a:solidFill>
              </a:rPr>
              <a:t> </a:t>
            </a:r>
            <a:r>
              <a:rPr lang="fr-FR" sz="1800" b="1" dirty="0" err="1" smtClean="0">
                <a:solidFill>
                  <a:schemeClr val="tx2"/>
                </a:solidFill>
              </a:rPr>
              <a:t>card</a:t>
            </a:r>
            <a:r>
              <a:rPr lang="fr-FR" sz="1800" b="1" dirty="0" smtClean="0">
                <a:solidFill>
                  <a:schemeClr val="tx2"/>
                </a:solidFill>
              </a:rPr>
              <a:t>, </a:t>
            </a:r>
            <a:r>
              <a:rPr lang="fr-FR" sz="1800" b="1" dirty="0" err="1" smtClean="0">
                <a:solidFill>
                  <a:schemeClr val="tx2"/>
                </a:solidFill>
              </a:rPr>
              <a:t>inverter</a:t>
            </a:r>
            <a:r>
              <a:rPr lang="fr-FR" sz="1800" b="1" dirty="0" smtClean="0">
                <a:solidFill>
                  <a:schemeClr val="tx2"/>
                </a:solidFill>
              </a:rPr>
              <a:t>, 19 '' </a:t>
            </a:r>
            <a:r>
              <a:rPr lang="fr-FR" sz="1800" b="1" dirty="0" err="1" smtClean="0">
                <a:solidFill>
                  <a:schemeClr val="tx2"/>
                </a:solidFill>
              </a:rPr>
              <a:t>screen</a:t>
            </a:r>
            <a:endParaRPr lang="fr-FR" sz="1800" b="1" u="sng" dirty="0" smtClean="0">
              <a:solidFill>
                <a:schemeClr val="tx2"/>
              </a:solidFill>
            </a:endParaRPr>
          </a:p>
        </p:txBody>
      </p:sp>
      <p:pic>
        <p:nvPicPr>
          <p:cNvPr id="12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 rot="16200000">
            <a:off x="-947936" y="2756250"/>
            <a:ext cx="3600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EQUIPMENTS MIS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 PLACE</a:t>
            </a:r>
            <a:endParaRPr lang="fr-FR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1382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91680" y="548680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2"/>
                </a:solidFill>
              </a:rPr>
              <a:t>Technical staff ensuring teaching tasks</a:t>
            </a:r>
            <a:endParaRPr lang="fr-F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2555776" y="1412776"/>
          <a:ext cx="61926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xplosion 2 7"/>
          <p:cNvSpPr/>
          <p:nvPr/>
        </p:nvSpPr>
        <p:spPr>
          <a:xfrm>
            <a:off x="2051720" y="1340768"/>
            <a:ext cx="1440160" cy="93610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ysClr val="windowText" lastClr="000000"/>
                </a:solidFill>
              </a:rPr>
              <a:t>22</a:t>
            </a:r>
          </a:p>
        </p:txBody>
      </p:sp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 rot="16200000">
            <a:off x="-1495720" y="2718098"/>
            <a:ext cx="4593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b="1" dirty="0" smtClean="0">
                <a:solidFill>
                  <a:schemeClr val="accent1"/>
                </a:solidFill>
              </a:rPr>
              <a:t>HUMAN RESSOURCES</a:t>
            </a:r>
            <a:endParaRPr lang="fr-FR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91680" y="548680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chemeClr val="tx2"/>
                </a:solidFill>
              </a:rPr>
              <a:t>Staff </a:t>
            </a:r>
            <a:r>
              <a:rPr lang="fr-FR" sz="2800" b="1" dirty="0" err="1" smtClean="0">
                <a:solidFill>
                  <a:schemeClr val="tx2"/>
                </a:solidFill>
              </a:rPr>
              <a:t>ensuring</a:t>
            </a:r>
            <a:r>
              <a:rPr lang="fr-FR" sz="2800" b="1" dirty="0" smtClean="0">
                <a:solidFill>
                  <a:schemeClr val="tx2"/>
                </a:solidFill>
              </a:rPr>
              <a:t> administrative </a:t>
            </a:r>
            <a:r>
              <a:rPr lang="fr-FR" sz="2800" b="1" dirty="0" err="1" smtClean="0">
                <a:solidFill>
                  <a:schemeClr val="tx2"/>
                </a:solidFill>
              </a:rPr>
              <a:t>tasks</a:t>
            </a:r>
            <a:r>
              <a:rPr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aphicFrame>
        <p:nvGraphicFramePr>
          <p:cNvPr id="9" name="Graphique 8"/>
          <p:cNvGraphicFramePr/>
          <p:nvPr/>
        </p:nvGraphicFramePr>
        <p:xfrm>
          <a:off x="2699792" y="1628800"/>
          <a:ext cx="545435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xplosion 2 7"/>
          <p:cNvSpPr/>
          <p:nvPr/>
        </p:nvSpPr>
        <p:spPr>
          <a:xfrm>
            <a:off x="2051720" y="1268760"/>
            <a:ext cx="1440160" cy="93610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ysClr val="windowText" lastClr="000000"/>
                </a:solidFill>
              </a:rPr>
              <a:t>18</a:t>
            </a:r>
          </a:p>
        </p:txBody>
      </p:sp>
      <p:pic>
        <p:nvPicPr>
          <p:cNvPr id="10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 rot="16200000">
            <a:off x="-1495720" y="2718098"/>
            <a:ext cx="4593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b="1" dirty="0" smtClean="0">
                <a:solidFill>
                  <a:schemeClr val="accent1"/>
                </a:solidFill>
              </a:rPr>
              <a:t>HUMAN RESSOURCES</a:t>
            </a:r>
            <a:endParaRPr lang="fr-FR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91680" y="548680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2"/>
                </a:solidFill>
              </a:rPr>
              <a:t>Support staff</a:t>
            </a:r>
            <a:r>
              <a:rPr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2286000" y="1628800"/>
          <a:ext cx="603041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xplosion 2 7"/>
          <p:cNvSpPr/>
          <p:nvPr/>
        </p:nvSpPr>
        <p:spPr>
          <a:xfrm>
            <a:off x="2123728" y="1124744"/>
            <a:ext cx="1440160" cy="93610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ysClr val="windowText" lastClr="000000"/>
                </a:solidFill>
              </a:rPr>
              <a:t>33</a:t>
            </a:r>
          </a:p>
        </p:txBody>
      </p:sp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 rot="16200000">
            <a:off x="-1495720" y="2718098"/>
            <a:ext cx="4593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b="1" dirty="0" smtClean="0">
                <a:solidFill>
                  <a:schemeClr val="accent1"/>
                </a:solidFill>
              </a:rPr>
              <a:t>HUMAN RESSOURCES</a:t>
            </a:r>
            <a:endParaRPr lang="fr-FR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ihfr\photo promo\SAM_0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2882913" cy="2160240"/>
          </a:xfrm>
          <a:prstGeom prst="rect">
            <a:avLst/>
          </a:prstGeom>
          <a:noFill/>
        </p:spPr>
      </p:pic>
      <p:pic>
        <p:nvPicPr>
          <p:cNvPr id="6145" name="Picture 1" descr="I:\ihfr\photo promo\DSCF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0648"/>
            <a:ext cx="2880320" cy="2160240"/>
          </a:xfrm>
          <a:prstGeom prst="rect">
            <a:avLst/>
          </a:prstGeom>
          <a:noFill/>
        </p:spPr>
      </p:pic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10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9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1132295" y="2693807"/>
            <a:ext cx="3969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400" b="1" dirty="0" smtClean="0">
                <a:solidFill>
                  <a:schemeClr val="accent1"/>
                </a:solidFill>
              </a:rPr>
              <a:t>TRAINING REPORT</a:t>
            </a:r>
            <a:r>
              <a:rPr lang="fr-F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3688" y="2564904"/>
            <a:ext cx="792956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</a:rPr>
              <a:t>TRAINING REPORT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  <a:endParaRPr lang="fr-FR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6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I:\ihfr\photo promo\DSC016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717032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10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971600" y="-387424"/>
            <a:ext cx="7931470" cy="12241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accent1"/>
                </a:solidFill>
              </a:rPr>
              <a:t>Graduate international students State Engineer of Meteorology 2005-2017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2005-2017</a:t>
            </a: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126003"/>
              </p:ext>
            </p:extLst>
          </p:nvPr>
        </p:nvGraphicFramePr>
        <p:xfrm>
          <a:off x="1403648" y="1268760"/>
          <a:ext cx="7272807" cy="45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44408" y="5301208"/>
            <a:ext cx="57606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ysClr val="windowText" lastClr="000000"/>
                </a:solidFill>
              </a:rPr>
              <a:t>32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44408" y="5517232"/>
            <a:ext cx="57606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ysClr val="windowText" lastClr="000000"/>
                </a:solidFill>
              </a:rPr>
              <a:t>03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7020272" y="1844824"/>
            <a:ext cx="1440160" cy="93610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ysClr val="windowText" lastClr="000000"/>
                </a:solidFill>
              </a:rPr>
              <a:t>35</a:t>
            </a:r>
          </a:p>
        </p:txBody>
      </p:sp>
      <p:pic>
        <p:nvPicPr>
          <p:cNvPr id="11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6200000">
            <a:off x="-1132295" y="2693807"/>
            <a:ext cx="3969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  <a:r>
              <a:rPr lang="fr-FR" sz="2400" b="1" dirty="0" smtClean="0">
                <a:solidFill>
                  <a:schemeClr val="accent1"/>
                </a:solidFill>
              </a:rPr>
              <a:t>TRAINING REPORT</a:t>
            </a:r>
            <a:r>
              <a:rPr lang="fr-F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endParaRPr lang="fr-FR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10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212530" y="-387424"/>
            <a:ext cx="7931470" cy="12241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Foreign Students Graduate Technician Higher than Meteorology Period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2005-2017</a:t>
            </a:r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753013"/>
            <a:ext cx="1124719" cy="11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aphicFrame>
        <p:nvGraphicFramePr>
          <p:cNvPr id="11" name="Graphique 10"/>
          <p:cNvGraphicFramePr/>
          <p:nvPr/>
        </p:nvGraphicFramePr>
        <p:xfrm>
          <a:off x="1403648" y="1268760"/>
          <a:ext cx="73803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805264"/>
            <a:ext cx="8286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xplosion 2 11"/>
          <p:cNvSpPr/>
          <p:nvPr/>
        </p:nvSpPr>
        <p:spPr>
          <a:xfrm>
            <a:off x="7020272" y="1844824"/>
            <a:ext cx="1440160" cy="93610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ysClr val="windowText" lastClr="000000"/>
                </a:solidFill>
              </a:rPr>
              <a:t>32</a:t>
            </a:r>
            <a:endParaRPr lang="fr-FR" sz="22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8424" y="5373216"/>
            <a:ext cx="57606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ysClr val="windowText" lastClr="000000"/>
                </a:solidFill>
              </a:rPr>
              <a:t>21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8424" y="5589240"/>
            <a:ext cx="57606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ysClr val="windowText" lastClr="000000"/>
                </a:solidFill>
              </a:rPr>
              <a:t>11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6" descr="Image associé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6200000">
            <a:off x="-1132295" y="2539919"/>
            <a:ext cx="39691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</a:rPr>
              <a:t>TRAINING REPORT</a:t>
            </a:r>
            <a:r>
              <a:rPr lang="fr-FR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10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9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393058" y="-315416"/>
            <a:ext cx="7931470" cy="91379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Foreign students State Engineer &amp; Senior Technician Graduates and schoolchildren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</p:txBody>
      </p:sp>
      <p:graphicFrame>
        <p:nvGraphicFramePr>
          <p:cNvPr id="13" name="Graphique 12"/>
          <p:cNvGraphicFramePr/>
          <p:nvPr/>
        </p:nvGraphicFramePr>
        <p:xfrm>
          <a:off x="1619672" y="980728"/>
          <a:ext cx="71287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8388424" y="5301208"/>
            <a:ext cx="57606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ysClr val="windowText" lastClr="000000"/>
                </a:solidFill>
              </a:rPr>
              <a:t>99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8424" y="5517232"/>
            <a:ext cx="57606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ysClr val="windowText" lastClr="000000"/>
                </a:solidFill>
              </a:rPr>
              <a:t>24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7020272" y="1844824"/>
            <a:ext cx="1440160" cy="93610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ysClr val="windowText" lastClr="000000"/>
                </a:solidFill>
              </a:rPr>
              <a:t>123</a:t>
            </a:r>
            <a:endParaRPr lang="fr-FR" sz="2200" b="1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6200000">
            <a:off x="-1132295" y="2709196"/>
            <a:ext cx="39691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</a:rPr>
              <a:t>TRAINING REPORT</a:t>
            </a:r>
            <a:r>
              <a:rPr lang="fr-FR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10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9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393058" y="-432048"/>
            <a:ext cx="7931470" cy="11967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Graduate Algerian students State Engineer &amp; Senior Technician</a:t>
            </a:r>
            <a:endParaRPr lang="fr-FR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2012-2017</a:t>
            </a:r>
          </a:p>
        </p:txBody>
      </p:sp>
      <p:sp>
        <p:nvSpPr>
          <p:cNvPr id="14" name="Explosion 2 13"/>
          <p:cNvSpPr/>
          <p:nvPr/>
        </p:nvSpPr>
        <p:spPr>
          <a:xfrm>
            <a:off x="7308304" y="1628800"/>
            <a:ext cx="1440160" cy="93610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ysClr val="windowText" lastClr="000000"/>
                </a:solidFill>
              </a:rPr>
              <a:t>243</a:t>
            </a:r>
            <a:endParaRPr lang="fr-FR" sz="22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5" name="Graphique 14"/>
          <p:cNvGraphicFramePr/>
          <p:nvPr/>
        </p:nvGraphicFramePr>
        <p:xfrm>
          <a:off x="2286000" y="1556792"/>
          <a:ext cx="58143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6200000">
            <a:off x="-1132295" y="2709196"/>
            <a:ext cx="39691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</a:rPr>
              <a:t>TRAINING REPORT</a:t>
            </a:r>
            <a:r>
              <a:rPr lang="fr-FR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369126964"/>
              </p:ext>
            </p:extLst>
          </p:nvPr>
        </p:nvGraphicFramePr>
        <p:xfrm>
          <a:off x="1524000" y="18653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467544" y="188640"/>
            <a:ext cx="79295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Hydrometeorological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Institute of Training and Research</a:t>
            </a:r>
            <a:endParaRPr lang="fr-FR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34B0D-CAEF-4CC9-911A-3923FEA0EBC2}" type="slidenum">
              <a:rPr lang="fr-FR"/>
              <a:pPr>
                <a:defRPr/>
              </a:pPr>
              <a:t>3</a:t>
            </a:fld>
            <a:endParaRPr lang="fr-FR"/>
          </a:p>
        </p:txBody>
      </p:sp>
      <p:pic>
        <p:nvPicPr>
          <p:cNvPr id="5" name="Picture 6" descr="Image associé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60292" cy="764704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475656" y="332656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accent1"/>
                </a:solidFill>
              </a:rPr>
              <a:t>Distribution of graduates  Algerians &amp; Foreigners by sex</a:t>
            </a:r>
            <a:endParaRPr lang="fr-FR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2046872506"/>
              </p:ext>
            </p:extLst>
          </p:nvPr>
        </p:nvGraphicFramePr>
        <p:xfrm>
          <a:off x="1763688" y="1268760"/>
          <a:ext cx="4302224" cy="252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ique 13"/>
          <p:cNvGraphicFramePr/>
          <p:nvPr>
            <p:extLst>
              <p:ext uri="{D42A27DB-BD31-4B8C-83A1-F6EECF244321}">
                <p14:modId xmlns:p14="http://schemas.microsoft.com/office/powerpoint/2010/main" val="588058883"/>
              </p:ext>
            </p:extLst>
          </p:nvPr>
        </p:nvGraphicFramePr>
        <p:xfrm>
          <a:off x="4841776" y="3284984"/>
          <a:ext cx="4302224" cy="252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6" descr="Image associé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-1132295" y="2693808"/>
            <a:ext cx="3969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chemeClr val="accent1"/>
                </a:solidFill>
              </a:rPr>
              <a:t>TRAINING REPORT</a:t>
            </a:r>
            <a:r>
              <a:rPr lang="fr-F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2012-2017</a:t>
            </a:r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91680" y="836712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Specialization courses in Weather Observation</a:t>
            </a:r>
            <a:r>
              <a:rPr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2005-2017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2267744" y="1484784"/>
          <a:ext cx="64087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 rot="16200000">
            <a:off x="-1132295" y="2632252"/>
            <a:ext cx="3969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</a:rPr>
              <a:t>TRAINING REPORT 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91680" y="188640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solidFill>
                  <a:schemeClr val="accent1"/>
                </a:solidFill>
              </a:rPr>
              <a:t>Continuing</a:t>
            </a:r>
            <a:r>
              <a:rPr lang="fr-FR" sz="2800" dirty="0" smtClean="0">
                <a:solidFill>
                  <a:schemeClr val="accent1"/>
                </a:solidFill>
              </a:rPr>
              <a:t> Education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566789"/>
              </p:ext>
            </p:extLst>
          </p:nvPr>
        </p:nvGraphicFramePr>
        <p:xfrm>
          <a:off x="2123728" y="908720"/>
          <a:ext cx="31683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704" y="692696"/>
            <a:ext cx="5904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 </a:t>
            </a:r>
            <a:r>
              <a:rPr lang="en-US" dirty="0" smtClean="0"/>
              <a:t>For the benefit of the National Office of Meteorology (ONM)</a:t>
            </a:r>
            <a:endParaRPr lang="fr-FR" dirty="0"/>
          </a:p>
        </p:txBody>
      </p:sp>
      <p:graphicFrame>
        <p:nvGraphicFramePr>
          <p:cNvPr id="17" name="Graphique 16"/>
          <p:cNvGraphicFramePr/>
          <p:nvPr/>
        </p:nvGraphicFramePr>
        <p:xfrm>
          <a:off x="3923928" y="3717032"/>
          <a:ext cx="280831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aphique 17"/>
          <p:cNvGraphicFramePr/>
          <p:nvPr/>
        </p:nvGraphicFramePr>
        <p:xfrm>
          <a:off x="6335688" y="3645024"/>
          <a:ext cx="28083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aphique 18"/>
          <p:cNvGraphicFramePr/>
          <p:nvPr/>
        </p:nvGraphicFramePr>
        <p:xfrm>
          <a:off x="1691680" y="3717032"/>
          <a:ext cx="280831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Graphique 19"/>
          <p:cNvGraphicFramePr/>
          <p:nvPr/>
        </p:nvGraphicFramePr>
        <p:xfrm>
          <a:off x="4716016" y="1844824"/>
          <a:ext cx="4628931" cy="159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" name="Picture 6" descr="Image associé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 rot="16200000">
            <a:off x="-1132295" y="2709196"/>
            <a:ext cx="39691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tx2"/>
                </a:solidFill>
              </a:rPr>
              <a:t>TRAINING REPORT</a:t>
            </a:r>
            <a:r>
              <a:rPr lang="fr-FR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91680" y="188640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schemeClr val="accent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 smtClean="0">
                <a:solidFill>
                  <a:schemeClr val="accent1"/>
                </a:solidFill>
              </a:rPr>
              <a:t>Continuing</a:t>
            </a:r>
            <a:r>
              <a:rPr lang="fr-FR" sz="2800" b="1" dirty="0" smtClean="0">
                <a:solidFill>
                  <a:schemeClr val="accent1"/>
                </a:solidFill>
              </a:rPr>
              <a:t> Education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3688" y="908720"/>
            <a:ext cx="6896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For the benefit of the National Agency for Hydraulic Resources </a:t>
            </a:r>
            <a:r>
              <a:rPr lang="fr-FR" b="1" dirty="0" smtClean="0"/>
              <a:t>(ANRH)</a:t>
            </a:r>
            <a:endParaRPr lang="fr-FR" dirty="0"/>
          </a:p>
        </p:txBody>
      </p:sp>
      <p:graphicFrame>
        <p:nvGraphicFramePr>
          <p:cNvPr id="17" name="Graphique 16"/>
          <p:cNvGraphicFramePr/>
          <p:nvPr/>
        </p:nvGraphicFramePr>
        <p:xfrm>
          <a:off x="6335688" y="1142984"/>
          <a:ext cx="28083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phique 17"/>
          <p:cNvGraphicFramePr/>
          <p:nvPr/>
        </p:nvGraphicFramePr>
        <p:xfrm>
          <a:off x="5148064" y="4365104"/>
          <a:ext cx="2808312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phique 18"/>
          <p:cNvGraphicFramePr/>
          <p:nvPr/>
        </p:nvGraphicFramePr>
        <p:xfrm>
          <a:off x="3995936" y="1412776"/>
          <a:ext cx="28083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aphique 19"/>
          <p:cNvGraphicFramePr/>
          <p:nvPr/>
        </p:nvGraphicFramePr>
        <p:xfrm>
          <a:off x="1547664" y="1412776"/>
          <a:ext cx="3168352" cy="217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aphique 12"/>
          <p:cNvGraphicFramePr/>
          <p:nvPr/>
        </p:nvGraphicFramePr>
        <p:xfrm>
          <a:off x="2411760" y="4437112"/>
          <a:ext cx="2808312" cy="116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" name="Picture 6" descr="Image associé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 rot="16200000">
            <a:off x="-1132295" y="2739973"/>
            <a:ext cx="39691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TRAINING REPORT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35696" y="3933057"/>
            <a:ext cx="4776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In favor of Côte d'Ivoire's meteorological service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91680" y="188640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 smtClean="0">
                <a:solidFill>
                  <a:schemeClr val="accent1"/>
                </a:solidFill>
              </a:rPr>
              <a:t>Continuing</a:t>
            </a:r>
            <a:r>
              <a:rPr lang="fr-FR" sz="2800" b="1" dirty="0" smtClean="0">
                <a:solidFill>
                  <a:schemeClr val="accent1"/>
                </a:solidFill>
              </a:rPr>
              <a:t> Education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704" y="692696"/>
            <a:ext cx="6365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For the benefit of the National School of Sciences of the Sea and </a:t>
            </a:r>
          </a:p>
          <a:p>
            <a:r>
              <a:rPr lang="en-US" b="1" dirty="0" smtClean="0"/>
              <a:t>the development of the Littoral.</a:t>
            </a:r>
            <a:endParaRPr lang="fr-FR" b="1" dirty="0" smtClean="0"/>
          </a:p>
        </p:txBody>
      </p:sp>
      <p:graphicFrame>
        <p:nvGraphicFramePr>
          <p:cNvPr id="15" name="Graphique 14"/>
          <p:cNvGraphicFramePr/>
          <p:nvPr/>
        </p:nvGraphicFramePr>
        <p:xfrm>
          <a:off x="3131840" y="1772816"/>
          <a:ext cx="35283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 rot="16200000">
            <a:off x="-1132295" y="2709196"/>
            <a:ext cx="39691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tx2"/>
                </a:solidFill>
              </a:rPr>
              <a:t>TRAINING REPORT</a:t>
            </a:r>
            <a:r>
              <a:rPr lang="fr-FR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 rot="16200000">
            <a:off x="-1132295" y="2847696"/>
            <a:ext cx="3969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ASSETS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696" y="1358766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Long experience in the field of diploma training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The facilities of the IHFR are of the highest quality and have benefited from a comprehensive renovation plan. They offer students excellent working conditions and accommodation.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 The programs meet all the requirements for the "meteorologist" and "meteorological technician" categories in accordance with the "Manual on the Implementation of Meteorological and Hydrological Education and Training Standards", WMO.No-1083.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 Exceptional support from the Algerian Government in terms of scholarships for foreign students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3419873" y="404664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LES ATOUTS</a:t>
            </a:r>
          </a:p>
        </p:txBody>
      </p:sp>
    </p:spTree>
    <p:extLst>
      <p:ext uri="{BB962C8B-B14F-4D97-AF65-F5344CB8AC3E}">
        <p14:creationId xmlns:p14="http://schemas.microsoft.com/office/powerpoint/2010/main" val="407149553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 rot="16200000">
            <a:off x="-1132295" y="2893862"/>
            <a:ext cx="39691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TRACKS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859340"/>
            <a:ext cx="6606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Exchange on matters of common interest;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Use the expertise and advice of either party to respond to a need or to resolve a problem that is not necessarily common to the parties;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A first concrete action is the creation of an online training of "meteorologist", in line with the WMO-IPB, associating all our institutions, dividing the roles between us, and open to the entire French-speaking community (DIDIER </a:t>
            </a:r>
            <a:r>
              <a:rPr lang="en-US" b="1" dirty="0" err="1" smtClean="0"/>
              <a:t>Reboux</a:t>
            </a:r>
            <a:r>
              <a:rPr lang="en-US" b="1" dirty="0" smtClean="0"/>
              <a:t> , KONE </a:t>
            </a:r>
            <a:r>
              <a:rPr lang="en-US" b="1" dirty="0" err="1" smtClean="0"/>
              <a:t>Diakaria</a:t>
            </a:r>
            <a:r>
              <a:rPr lang="en-US" b="1" dirty="0" smtClean="0"/>
              <a:t>, ABANE Hakim Geneva 2018)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34094373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850" y="214290"/>
            <a:ext cx="7962926" cy="350046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5763"/>
              </a:lnSpc>
            </a:pPr>
            <a:r>
              <a:rPr lang="es-HN" sz="4900" b="1" dirty="0" smtClean="0">
                <a:solidFill>
                  <a:srgbClr val="404040"/>
                </a:solidFill>
                <a:latin typeface="Rockwell" pitchFamily="18" charset="0"/>
                <a:cs typeface="+mn-cs"/>
              </a:rPr>
              <a:t>WE </a:t>
            </a:r>
          </a:p>
          <a:p>
            <a:pPr>
              <a:lnSpc>
                <a:spcPts val="5763"/>
              </a:lnSpc>
            </a:pPr>
            <a:r>
              <a:rPr lang="es-HN" sz="4900" b="1" dirty="0" smtClean="0">
                <a:solidFill>
                  <a:srgbClr val="404040"/>
                </a:solidFill>
                <a:latin typeface="Rockwell" pitchFamily="18" charset="0"/>
                <a:cs typeface="+mn-cs"/>
              </a:rPr>
              <a:t>           YOU </a:t>
            </a:r>
          </a:p>
          <a:p>
            <a:pPr>
              <a:lnSpc>
                <a:spcPts val="5763"/>
              </a:lnSpc>
            </a:pPr>
            <a:r>
              <a:rPr lang="es-HN" sz="4900" b="1" dirty="0" smtClean="0">
                <a:solidFill>
                  <a:srgbClr val="404040"/>
                </a:solidFill>
                <a:latin typeface="Rockwell" pitchFamily="18" charset="0"/>
                <a:cs typeface="+mn-cs"/>
              </a:rPr>
              <a:t>                     THANK</a:t>
            </a:r>
            <a:endParaRPr lang="es-HN" sz="4900" b="1" dirty="0">
              <a:solidFill>
                <a:srgbClr val="FFC000"/>
              </a:solidFill>
              <a:latin typeface="Rockwell" pitchFamily="18" charset="0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85720" y="3286124"/>
            <a:ext cx="7962926" cy="350046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5763"/>
              </a:lnSpc>
            </a:pPr>
            <a:r>
              <a:rPr lang="es-HN" sz="4900" b="1" dirty="0" smtClean="0">
                <a:solidFill>
                  <a:srgbClr val="FFC305"/>
                </a:solidFill>
                <a:latin typeface="Rockwell" pitchFamily="18" charset="0"/>
                <a:cs typeface="+mn-cs"/>
              </a:rPr>
              <a:t>                                           OF  </a:t>
            </a:r>
          </a:p>
          <a:p>
            <a:pPr>
              <a:lnSpc>
                <a:spcPts val="5763"/>
              </a:lnSpc>
            </a:pPr>
            <a:r>
              <a:rPr lang="es-HN" sz="4900" b="1" dirty="0" smtClean="0">
                <a:solidFill>
                  <a:srgbClr val="FFC305"/>
                </a:solidFill>
                <a:latin typeface="Rockwell" pitchFamily="18" charset="0"/>
                <a:cs typeface="+mn-cs"/>
              </a:rPr>
              <a:t>        YOUR </a:t>
            </a:r>
          </a:p>
          <a:p>
            <a:pPr>
              <a:lnSpc>
                <a:spcPts val="5763"/>
              </a:lnSpc>
            </a:pPr>
            <a:r>
              <a:rPr lang="es-HN" sz="4900" b="1" dirty="0" smtClean="0">
                <a:solidFill>
                  <a:srgbClr val="FFC305"/>
                </a:solidFill>
                <a:latin typeface="Rockwell" pitchFamily="18" charset="0"/>
                <a:cs typeface="+mn-cs"/>
              </a:rPr>
              <a:t>                 ATTENTION</a:t>
            </a:r>
            <a:endParaRPr lang="es-HN" sz="4900" b="1" dirty="0">
              <a:solidFill>
                <a:srgbClr val="FFC305"/>
              </a:solidFill>
              <a:latin typeface="Rockwell" pitchFamily="18" charset="0"/>
              <a:cs typeface="+mn-cs"/>
            </a:endParaRPr>
          </a:p>
        </p:txBody>
      </p:sp>
      <p:pic>
        <p:nvPicPr>
          <p:cNvPr id="6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6028" y="188640"/>
            <a:ext cx="1296144" cy="115212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584176" cy="143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801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 smtClean="0">
                <a:solidFill>
                  <a:srgbClr val="FFC000"/>
                </a:solidFill>
                <a:cs typeface="+mn-cs"/>
              </a:rPr>
              <a:t>2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500694" y="6182045"/>
            <a:ext cx="571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27</a:t>
            </a:r>
            <a:endParaRPr lang="es-ES" sz="1200" b="1" dirty="0">
              <a:solidFill>
                <a:prstClr val="white">
                  <a:lumMod val="50000"/>
                </a:prstClr>
              </a:solidFill>
              <a:latin typeface="Arial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HN" sz="1200" b="1" dirty="0" smtClean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403648" y="0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missions</a:t>
            </a:r>
          </a:p>
        </p:txBody>
      </p:sp>
      <p:sp>
        <p:nvSpPr>
          <p:cNvPr id="83" name="Pentagone 4"/>
          <p:cNvSpPr>
            <a:spLocks noChangeAspect="1"/>
          </p:cNvSpPr>
          <p:nvPr/>
        </p:nvSpPr>
        <p:spPr bwMode="auto">
          <a:xfrm flipH="1">
            <a:off x="2630474" y="1083831"/>
            <a:ext cx="4965861" cy="746027"/>
          </a:xfrm>
          <a:prstGeom prst="homePlat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08075" tIns="121920" rIns="227584" bIns="121920" spcCol="1270" anchor="ctr"/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Provide initial training in meteorology</a:t>
            </a:r>
            <a:endParaRPr lang="fr-FR" sz="2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1786941" y="1018538"/>
            <a:ext cx="816672" cy="77045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ZoneTexte 5"/>
          <p:cNvSpPr txBox="1"/>
          <p:nvPr/>
        </p:nvSpPr>
        <p:spPr>
          <a:xfrm>
            <a:off x="2021683" y="1170805"/>
            <a:ext cx="364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latin typeface="Rockwell" pitchFamily="18" charset="0"/>
              </a:rPr>
              <a:t>1</a:t>
            </a:r>
          </a:p>
        </p:txBody>
      </p:sp>
      <p:sp>
        <p:nvSpPr>
          <p:cNvPr id="70" name="Pentagone 4"/>
          <p:cNvSpPr>
            <a:spLocks noChangeAspect="1"/>
          </p:cNvSpPr>
          <p:nvPr/>
        </p:nvSpPr>
        <p:spPr bwMode="auto">
          <a:xfrm flipH="1">
            <a:off x="2630475" y="2283014"/>
            <a:ext cx="4965860" cy="776570"/>
          </a:xfrm>
          <a:prstGeom prst="homePlat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08075" tIns="121920" rIns="227584" bIns="121920" spcCol="1270" anchor="ctr"/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Provide improvement and recycling in meteorology.</a:t>
            </a:r>
            <a:endParaRPr lang="fr-FR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" name="Pentagone 4"/>
          <p:cNvSpPr>
            <a:spLocks noChangeAspect="1"/>
          </p:cNvSpPr>
          <p:nvPr/>
        </p:nvSpPr>
        <p:spPr bwMode="auto">
          <a:xfrm flipH="1">
            <a:off x="2598364" y="3590352"/>
            <a:ext cx="4997971" cy="794601"/>
          </a:xfrm>
          <a:prstGeom prst="homePlat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08075" tIns="121920" rIns="227584" bIns="121920" spcCol="1270" anchor="ctr"/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 smtClean="0">
                <a:solidFill>
                  <a:schemeClr val="tx1"/>
                </a:solidFill>
              </a:rPr>
              <a:t>Provide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specialization</a:t>
            </a:r>
            <a:r>
              <a:rPr lang="fr-FR" sz="2400" b="1" dirty="0" smtClean="0">
                <a:solidFill>
                  <a:schemeClr val="tx1"/>
                </a:solidFill>
              </a:rPr>
              <a:t> courses.</a:t>
            </a:r>
            <a:r>
              <a:rPr lang="fr-FR" sz="2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fr-FR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2" name="Pentagone 4"/>
          <p:cNvSpPr>
            <a:spLocks noChangeAspect="1"/>
          </p:cNvSpPr>
          <p:nvPr/>
        </p:nvSpPr>
        <p:spPr bwMode="auto">
          <a:xfrm flipH="1">
            <a:off x="2630474" y="4759952"/>
            <a:ext cx="5109877" cy="793070"/>
          </a:xfrm>
          <a:prstGeom prst="homePlat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08075" tIns="121920" rIns="227584" bIns="121920" spcCol="1270" anchor="ctr"/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Promote research and development in meteorology</a:t>
            </a:r>
            <a:r>
              <a:rPr lang="fr-FR" sz="2400" b="1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fr-FR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786941" y="2254043"/>
            <a:ext cx="816672" cy="77045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5" name="Ellipse 74"/>
          <p:cNvSpPr/>
          <p:nvPr/>
        </p:nvSpPr>
        <p:spPr>
          <a:xfrm>
            <a:off x="1786941" y="3545317"/>
            <a:ext cx="816672" cy="77045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6" name="Ellipse 75"/>
          <p:cNvSpPr/>
          <p:nvPr/>
        </p:nvSpPr>
        <p:spPr>
          <a:xfrm>
            <a:off x="1786941" y="4759952"/>
            <a:ext cx="816672" cy="77045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ZoneTexte 68"/>
          <p:cNvSpPr txBox="1"/>
          <p:nvPr/>
        </p:nvSpPr>
        <p:spPr>
          <a:xfrm>
            <a:off x="2012973" y="4868178"/>
            <a:ext cx="364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latin typeface="Rockwell" pitchFamily="18" charset="0"/>
              </a:rPr>
              <a:t>4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2012973" y="3638454"/>
            <a:ext cx="364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latin typeface="Rockwell" pitchFamily="18" charset="0"/>
              </a:rPr>
              <a:t>3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2012973" y="2373302"/>
            <a:ext cx="364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latin typeface="Rockwell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-2848920" y="2462684"/>
            <a:ext cx="7929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Hydrometeorological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Institute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Training and Research </a:t>
            </a:r>
            <a:endParaRPr lang="fr-FR" sz="20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20" name="Picture 6" descr="Image associé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1299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3133423" y="2407836"/>
            <a:ext cx="7929563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Hydrometeorological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Institute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Training and Research </a:t>
            </a:r>
            <a:endParaRPr lang="fr-FR" sz="24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765493764"/>
              </p:ext>
            </p:extLst>
          </p:nvPr>
        </p:nvGraphicFramePr>
        <p:xfrm>
          <a:off x="1851672" y="831087"/>
          <a:ext cx="7740352" cy="509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1259632" y="44624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ORGANIZATION &amp; STRUCTURE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 OF THE IHFR</a:t>
            </a:r>
            <a:endParaRPr lang="fr-FR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9619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772836" y="2437132"/>
            <a:ext cx="353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INFRASTRUCTURE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AND CAPACITY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299592" y="27737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INFRASTRUCTURE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AND CAPACITY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9218" y="2083196"/>
            <a:ext cx="29737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Hydrometeorological</a:t>
            </a:r>
            <a:r>
              <a:rPr lang="en-US" dirty="0" smtClean="0"/>
              <a:t> Training and Research Institute (LH.F.R.) is located on an area of ​​about 17 hectares east of Oran and also houses the regional offices of the National Office of Meteorology.</a:t>
            </a:r>
            <a:r>
              <a:rPr lang="fr-FR" dirty="0" smtClean="0"/>
              <a:t>. </a:t>
            </a:r>
            <a:endParaRPr lang="fr-FR" dirty="0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4181479013"/>
              </p:ext>
            </p:extLst>
          </p:nvPr>
        </p:nvGraphicFramePr>
        <p:xfrm>
          <a:off x="1714480" y="1000108"/>
          <a:ext cx="7128792" cy="4727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6" descr="Image associé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84576"/>
            <a:ext cx="860292" cy="764704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84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Image associé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681090" y="-99392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HOME STRUCTURE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800665443"/>
              </p:ext>
            </p:extLst>
          </p:nvPr>
        </p:nvGraphicFramePr>
        <p:xfrm>
          <a:off x="1979712" y="764463"/>
          <a:ext cx="6912768" cy="5012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6" descr="Image associé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 rot="16200000">
            <a:off x="-772836" y="2437132"/>
            <a:ext cx="353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INFRASTRUCTURE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AND CAPACITY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66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2195736" y="3212976"/>
            <a:ext cx="25045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err="1" smtClean="0"/>
              <a:t>Eléctronics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laboratory</a:t>
            </a:r>
            <a:endParaRPr lang="fr-FR" sz="2000" b="1" dirty="0"/>
          </a:p>
        </p:txBody>
      </p:sp>
      <p:sp>
        <p:nvSpPr>
          <p:cNvPr id="16" name="ZoneTexte 12"/>
          <p:cNvSpPr txBox="1">
            <a:spLocks noChangeArrowheads="1"/>
          </p:cNvSpPr>
          <p:nvPr/>
        </p:nvSpPr>
        <p:spPr bwMode="auto">
          <a:xfrm>
            <a:off x="2123728" y="404664"/>
            <a:ext cx="2583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err="1" smtClean="0"/>
              <a:t>Microinformatic</a:t>
            </a:r>
            <a:r>
              <a:rPr lang="fr-FR" sz="2000" b="1" dirty="0" smtClean="0"/>
              <a:t> Room</a:t>
            </a:r>
            <a:endParaRPr lang="fr-FR" sz="2000" b="1" dirty="0"/>
          </a:p>
        </p:txBody>
      </p:sp>
      <p:pic>
        <p:nvPicPr>
          <p:cNvPr id="2050" name="Picture 2" descr="I:\ihfr\photo promo\centre de calcule\S2 37 POS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928670"/>
            <a:ext cx="3487523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H:\materiel cc\SAM_01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096344" cy="21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012160" y="3212976"/>
            <a:ext cx="1390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err="1" smtClean="0"/>
              <a:t>Classrooms</a:t>
            </a:r>
            <a:endParaRPr lang="fr-FR" sz="2000" b="1" dirty="0"/>
          </a:p>
        </p:txBody>
      </p:sp>
      <p:pic>
        <p:nvPicPr>
          <p:cNvPr id="1026" name="Picture 2" descr="I:\ihfr\ih\ihfr\materiel cc\SAM_0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573016"/>
            <a:ext cx="3240360" cy="2160240"/>
          </a:xfrm>
          <a:prstGeom prst="rect">
            <a:avLst/>
          </a:prstGeom>
          <a:noFill/>
        </p:spPr>
      </p:pic>
      <p:pic>
        <p:nvPicPr>
          <p:cNvPr id="18" name="Image 17" descr="salle con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836712"/>
            <a:ext cx="320474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ZoneTexte 12"/>
          <p:cNvSpPr txBox="1">
            <a:spLocks noChangeArrowheads="1"/>
          </p:cNvSpPr>
          <p:nvPr/>
        </p:nvSpPr>
        <p:spPr bwMode="auto">
          <a:xfrm>
            <a:off x="5868144" y="476672"/>
            <a:ext cx="2025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err="1" smtClean="0"/>
              <a:t>Conference</a:t>
            </a:r>
            <a:r>
              <a:rPr lang="fr-FR" sz="2000" b="1" dirty="0" smtClean="0"/>
              <a:t> room</a:t>
            </a:r>
            <a:endParaRPr lang="fr-FR" sz="2000" b="1" dirty="0"/>
          </a:p>
        </p:txBody>
      </p:sp>
      <p:pic>
        <p:nvPicPr>
          <p:cNvPr id="15" name="Picture 6" descr="Image associé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 rot="16200000">
            <a:off x="-772836" y="2437132"/>
            <a:ext cx="353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INFRASTRUCTURE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AND CAPACITY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24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584641" y="103952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b="1" dirty="0" smtClean="0">
                <a:solidFill>
                  <a:schemeClr val="tx2"/>
                </a:solidFill>
              </a:rPr>
              <a:t>CAPACITY BUILDING  HOME</a:t>
            </a:r>
            <a:r>
              <a:rPr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1" name="Espace réservé du contenu 9" descr="intern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8838" y="989750"/>
            <a:ext cx="2738584" cy="1552684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2" name="Image 11" descr="rest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5165" y="2542434"/>
            <a:ext cx="269831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 descr="stud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4892" y="4167945"/>
            <a:ext cx="27385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ce réservé du texte 3"/>
          <p:cNvSpPr txBox="1">
            <a:spLocks/>
          </p:cNvSpPr>
          <p:nvPr/>
        </p:nvSpPr>
        <p:spPr>
          <a:xfrm>
            <a:off x="2123728" y="910320"/>
            <a:ext cx="3502720" cy="4750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en-US" sz="1800" b="1" dirty="0" smtClean="0"/>
              <a:t>New residence composed of: Two R + 2 buildings totaling 148 rooms (capacity of 296 beds) </a:t>
            </a:r>
            <a:br>
              <a:rPr lang="en-US" sz="1800" b="1" dirty="0" smtClean="0"/>
            </a:br>
            <a:endParaRPr lang="fr-FR" sz="18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 smtClean="0"/>
              <a:t>A R + 2 building of 21 studios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 smtClean="0"/>
              <a:t>A university restaurant for 300 meals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 smtClean="0"/>
              <a:t>  A cafeteria  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 smtClean="0"/>
              <a:t>A room for reception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 smtClean="0"/>
              <a:t>A prayer room  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 err="1" smtClean="0"/>
              <a:t>Aprayer</a:t>
            </a:r>
            <a:r>
              <a:rPr lang="en-US" sz="1800" b="1" dirty="0" smtClean="0"/>
              <a:t> room</a:t>
            </a:r>
            <a:endParaRPr lang="fr-FR" sz="1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18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    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      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1800" b="1" dirty="0">
              <a:solidFill>
                <a:schemeClr val="tx2"/>
              </a:solidFill>
            </a:endParaRPr>
          </a:p>
        </p:txBody>
      </p:sp>
      <p:pic>
        <p:nvPicPr>
          <p:cNvPr id="14" name="Picture 6" descr="Image associé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6200000">
            <a:off x="-772836" y="2437132"/>
            <a:ext cx="353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INFRASTRUCTURE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and CAPACITY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24986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2000" b="1" dirty="0" smtClean="0">
            <a:solidFill>
              <a:srgbClr val="FFC305"/>
            </a:solidFill>
            <a:latin typeface="Rockwell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sz="1200" b="1" dirty="0" smtClean="0">
            <a:latin typeface="Rockwell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2000" b="1" dirty="0" smtClean="0">
            <a:solidFill>
              <a:srgbClr val="FFC305"/>
            </a:solidFill>
            <a:latin typeface="Rockwell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sz="1200" b="1" dirty="0" smtClean="0">
            <a:latin typeface="Rockwell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3464</TotalTime>
  <Words>1435</Words>
  <Application>Microsoft Office PowerPoint</Application>
  <PresentationFormat>On-screen Show (4:3)</PresentationFormat>
  <Paragraphs>463</Paragraphs>
  <Slides>37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Tema de Office</vt:lpstr>
      <vt:lpstr>2_Tema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Alfatron</dc:creator>
  <cp:lastModifiedBy>Patrick Parrish</cp:lastModifiedBy>
  <cp:revision>275</cp:revision>
  <cp:lastPrinted>2011-03-22T21:41:13Z</cp:lastPrinted>
  <dcterms:created xsi:type="dcterms:W3CDTF">2011-03-22T09:39:41Z</dcterms:created>
  <dcterms:modified xsi:type="dcterms:W3CDTF">2019-10-25T12:45:06Z</dcterms:modified>
</cp:coreProperties>
</file>