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8" r:id="rId4"/>
    <p:sldId id="258" r:id="rId5"/>
    <p:sldId id="259" r:id="rId6"/>
    <p:sldId id="267" r:id="rId7"/>
    <p:sldId id="269" r:id="rId8"/>
    <p:sldId id="265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5606" autoAdjust="0"/>
  </p:normalViewPr>
  <p:slideViewPr>
    <p:cSldViewPr snapToGrid="0">
      <p:cViewPr varScale="1">
        <p:scale>
          <a:sx n="44" d="100"/>
          <a:sy n="44" d="100"/>
        </p:scale>
        <p:origin x="17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69AE2-4CAB-4505-9F09-CC68184DBCD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323534C-CBF3-4B1F-BDA3-14BF95C1217E}">
      <dgm:prSet phldrT="[Texte]"/>
      <dgm:spPr/>
      <dgm:t>
        <a:bodyPr/>
        <a:lstStyle/>
        <a:p>
          <a:r>
            <a:rPr lang="fr-FR" dirty="0" err="1"/>
            <a:t>University</a:t>
          </a:r>
          <a:r>
            <a:rPr lang="fr-FR" dirty="0"/>
            <a:t> of </a:t>
          </a:r>
          <a:r>
            <a:rPr lang="fr-FR" dirty="0" err="1"/>
            <a:t>Anatananarivo</a:t>
          </a:r>
          <a:r>
            <a:rPr lang="fr-FR" dirty="0"/>
            <a:t> </a:t>
          </a:r>
        </a:p>
      </dgm:t>
    </dgm:pt>
    <dgm:pt modelId="{16BB24E2-18B1-4FFC-A336-E6F7E3D28F23}" type="parTrans" cxnId="{6C08D541-8677-4F84-9292-E6B4A79EBF06}">
      <dgm:prSet/>
      <dgm:spPr/>
      <dgm:t>
        <a:bodyPr/>
        <a:lstStyle/>
        <a:p>
          <a:endParaRPr lang="fr-FR"/>
        </a:p>
      </dgm:t>
    </dgm:pt>
    <dgm:pt modelId="{CF84270C-9E0D-4835-B09A-FF51EA95F9AB}" type="sibTrans" cxnId="{6C08D541-8677-4F84-9292-E6B4A79EBF06}">
      <dgm:prSet/>
      <dgm:spPr/>
      <dgm:t>
        <a:bodyPr/>
        <a:lstStyle/>
        <a:p>
          <a:endParaRPr lang="fr-FR"/>
        </a:p>
      </dgm:t>
    </dgm:pt>
    <dgm:pt modelId="{128FD307-6483-42C4-BE89-14E96AB8E413}">
      <dgm:prSet phldrT="[Texte]" custT="1"/>
      <dgm:spPr/>
      <dgm:t>
        <a:bodyPr/>
        <a:lstStyle/>
        <a:p>
          <a:pPr algn="ctr"/>
          <a:r>
            <a:rPr lang="fr-FR" sz="2000" dirty="0" err="1">
              <a:solidFill>
                <a:schemeClr val="bg1"/>
              </a:solidFill>
            </a:rPr>
            <a:t>President</a:t>
          </a:r>
          <a:r>
            <a:rPr lang="fr-FR" sz="2000" dirty="0">
              <a:solidFill>
                <a:schemeClr val="bg1"/>
              </a:solidFill>
            </a:rPr>
            <a:t> of the </a:t>
          </a:r>
          <a:r>
            <a:rPr lang="fr-FR" sz="2000" dirty="0" err="1">
              <a:solidFill>
                <a:schemeClr val="bg1"/>
              </a:solidFill>
            </a:rPr>
            <a:t>University</a:t>
          </a:r>
          <a:endParaRPr lang="fr-FR" sz="2000" dirty="0">
            <a:solidFill>
              <a:schemeClr val="bg1"/>
            </a:solidFill>
          </a:endParaRPr>
        </a:p>
      </dgm:t>
    </dgm:pt>
    <dgm:pt modelId="{D6CA28DC-ABE9-424D-839A-9248BF52D681}" type="parTrans" cxnId="{8B302D1E-B416-4274-9545-FEAAA955ACF4}">
      <dgm:prSet/>
      <dgm:spPr/>
      <dgm:t>
        <a:bodyPr/>
        <a:lstStyle/>
        <a:p>
          <a:endParaRPr lang="fr-FR"/>
        </a:p>
      </dgm:t>
    </dgm:pt>
    <dgm:pt modelId="{B887CC07-3F16-4F7E-893F-161903E089A4}" type="sibTrans" cxnId="{8B302D1E-B416-4274-9545-FEAAA955ACF4}">
      <dgm:prSet/>
      <dgm:spPr/>
      <dgm:t>
        <a:bodyPr/>
        <a:lstStyle/>
        <a:p>
          <a:endParaRPr lang="fr-FR"/>
        </a:p>
      </dgm:t>
    </dgm:pt>
    <dgm:pt modelId="{F16D80EC-373D-4D49-94DB-0109C2DBCA53}">
      <dgm:prSet phldrT="[Texte]"/>
      <dgm:spPr/>
      <dgm:t>
        <a:bodyPr/>
        <a:lstStyle/>
        <a:p>
          <a:r>
            <a:rPr lang="fr-FR" dirty="0"/>
            <a:t>Ecole Supérieure Polytechnique d’Antananarivo </a:t>
          </a:r>
        </a:p>
        <a:p>
          <a:r>
            <a:rPr lang="fr-FR" dirty="0"/>
            <a:t>(ESPA)</a:t>
          </a:r>
        </a:p>
      </dgm:t>
    </dgm:pt>
    <dgm:pt modelId="{F961AD1B-EEC4-48C5-8DE8-C35C006B29AC}" type="parTrans" cxnId="{270FEE3C-F343-4F54-B6B5-6431475EA703}">
      <dgm:prSet/>
      <dgm:spPr/>
      <dgm:t>
        <a:bodyPr/>
        <a:lstStyle/>
        <a:p>
          <a:endParaRPr lang="fr-FR"/>
        </a:p>
      </dgm:t>
    </dgm:pt>
    <dgm:pt modelId="{C88568EB-5C5C-47F8-8897-ED3151E57174}" type="sibTrans" cxnId="{270FEE3C-F343-4F54-B6B5-6431475EA703}">
      <dgm:prSet/>
      <dgm:spPr/>
      <dgm:t>
        <a:bodyPr/>
        <a:lstStyle/>
        <a:p>
          <a:endParaRPr lang="fr-FR"/>
        </a:p>
      </dgm:t>
    </dgm:pt>
    <dgm:pt modelId="{CF505899-21ED-49C7-BBFC-CBC249D79FF9}">
      <dgm:prSet phldrT="[Texte]" custT="1"/>
      <dgm:spPr/>
      <dgm:t>
        <a:bodyPr/>
        <a:lstStyle/>
        <a:p>
          <a:pPr algn="ctr"/>
          <a:r>
            <a:rPr lang="fr-FR" sz="2000" dirty="0" err="1">
              <a:solidFill>
                <a:schemeClr val="bg1"/>
              </a:solidFill>
            </a:rPr>
            <a:t>Director</a:t>
          </a:r>
          <a:endParaRPr lang="fr-FR" sz="2000" dirty="0">
            <a:solidFill>
              <a:schemeClr val="bg1"/>
            </a:solidFill>
          </a:endParaRPr>
        </a:p>
      </dgm:t>
    </dgm:pt>
    <dgm:pt modelId="{18CCE082-EDC2-4914-A989-BAC1E9312900}" type="parTrans" cxnId="{76396650-8055-4BA3-9C0F-33B001E003AE}">
      <dgm:prSet/>
      <dgm:spPr/>
      <dgm:t>
        <a:bodyPr/>
        <a:lstStyle/>
        <a:p>
          <a:endParaRPr lang="fr-FR"/>
        </a:p>
      </dgm:t>
    </dgm:pt>
    <dgm:pt modelId="{326F27DF-4340-4F2A-B5CF-199E92A86CA9}" type="sibTrans" cxnId="{76396650-8055-4BA3-9C0F-33B001E003AE}">
      <dgm:prSet/>
      <dgm:spPr/>
      <dgm:t>
        <a:bodyPr/>
        <a:lstStyle/>
        <a:p>
          <a:endParaRPr lang="fr-FR"/>
        </a:p>
      </dgm:t>
    </dgm:pt>
    <dgm:pt modelId="{E5E6C9B0-EB07-4660-A8F5-6A52ABE45363}">
      <dgm:prSet phldrT="[Texte]"/>
      <dgm:spPr/>
      <dgm:t>
        <a:bodyPr/>
        <a:lstStyle/>
        <a:p>
          <a:r>
            <a:rPr lang="fr-FR" dirty="0" err="1"/>
            <a:t>Meteorology</a:t>
          </a:r>
          <a:r>
            <a:rPr lang="fr-FR" dirty="0"/>
            <a:t> </a:t>
          </a:r>
          <a:r>
            <a:rPr lang="fr-FR" dirty="0" err="1"/>
            <a:t>Department</a:t>
          </a:r>
          <a:endParaRPr lang="fr-FR" dirty="0"/>
        </a:p>
      </dgm:t>
    </dgm:pt>
    <dgm:pt modelId="{6F8D0E6D-5B28-45C1-9E12-D84A94A308B0}" type="parTrans" cxnId="{C189CC88-74D1-4717-89D4-157E66AEABB5}">
      <dgm:prSet/>
      <dgm:spPr/>
      <dgm:t>
        <a:bodyPr/>
        <a:lstStyle/>
        <a:p>
          <a:endParaRPr lang="fr-FR"/>
        </a:p>
      </dgm:t>
    </dgm:pt>
    <dgm:pt modelId="{B9676A6D-977A-487D-8896-5392492B5F36}" type="sibTrans" cxnId="{C189CC88-74D1-4717-89D4-157E66AEABB5}">
      <dgm:prSet/>
      <dgm:spPr/>
      <dgm:t>
        <a:bodyPr/>
        <a:lstStyle/>
        <a:p>
          <a:endParaRPr lang="fr-FR"/>
        </a:p>
      </dgm:t>
    </dgm:pt>
    <dgm:pt modelId="{ABB577A8-CF79-4EAE-AF06-072DED7138BC}">
      <dgm:prSet phldrT="[Texte]"/>
      <dgm:spPr/>
      <dgm:t>
        <a:bodyPr/>
        <a:lstStyle/>
        <a:p>
          <a:pPr algn="ctr"/>
          <a:r>
            <a:rPr lang="fr-FR" dirty="0">
              <a:solidFill>
                <a:schemeClr val="bg1"/>
              </a:solidFill>
            </a:rPr>
            <a:t>Head of </a:t>
          </a:r>
          <a:r>
            <a:rPr lang="fr-FR" dirty="0" err="1">
              <a:solidFill>
                <a:schemeClr val="bg1"/>
              </a:solidFill>
            </a:rPr>
            <a:t>Departement</a:t>
          </a:r>
          <a:r>
            <a:rPr lang="fr-FR" dirty="0">
              <a:solidFill>
                <a:schemeClr val="bg1"/>
              </a:solidFill>
            </a:rPr>
            <a:t> </a:t>
          </a:r>
        </a:p>
      </dgm:t>
    </dgm:pt>
    <dgm:pt modelId="{1A25C170-CEA7-43FE-86F4-B36A7A7F0B80}" type="parTrans" cxnId="{F3BE222D-4900-4291-A7A0-A45281A0BEDA}">
      <dgm:prSet/>
      <dgm:spPr/>
      <dgm:t>
        <a:bodyPr/>
        <a:lstStyle/>
        <a:p>
          <a:endParaRPr lang="fr-FR"/>
        </a:p>
      </dgm:t>
    </dgm:pt>
    <dgm:pt modelId="{ACD110D0-23CA-4292-97D2-A857EC407AAD}" type="sibTrans" cxnId="{F3BE222D-4900-4291-A7A0-A45281A0BEDA}">
      <dgm:prSet/>
      <dgm:spPr/>
      <dgm:t>
        <a:bodyPr/>
        <a:lstStyle/>
        <a:p>
          <a:endParaRPr lang="fr-FR"/>
        </a:p>
      </dgm:t>
    </dgm:pt>
    <dgm:pt modelId="{79F09A07-AE3A-4E06-B92F-3488106AD97E}">
      <dgm:prSet phldrT="[Texte]"/>
      <dgm:spPr/>
      <dgm:t>
        <a:bodyPr/>
        <a:lstStyle/>
        <a:p>
          <a:pPr algn="l"/>
          <a:endParaRPr lang="fr-FR" dirty="0">
            <a:solidFill>
              <a:schemeClr val="bg1"/>
            </a:solidFill>
          </a:endParaRPr>
        </a:p>
      </dgm:t>
    </dgm:pt>
    <dgm:pt modelId="{F9A75EAF-85E4-45C9-969B-7693DC5086FE}" type="parTrans" cxnId="{0E42647F-F3A3-4849-BEC9-40C46CCB5240}">
      <dgm:prSet/>
      <dgm:spPr/>
      <dgm:t>
        <a:bodyPr/>
        <a:lstStyle/>
        <a:p>
          <a:endParaRPr lang="fr-FR"/>
        </a:p>
      </dgm:t>
    </dgm:pt>
    <dgm:pt modelId="{AAA5A15A-88E7-4973-9267-6B558DE6106E}" type="sibTrans" cxnId="{0E42647F-F3A3-4849-BEC9-40C46CCB5240}">
      <dgm:prSet/>
      <dgm:spPr/>
      <dgm:t>
        <a:bodyPr/>
        <a:lstStyle/>
        <a:p>
          <a:endParaRPr lang="fr-FR"/>
        </a:p>
      </dgm:t>
    </dgm:pt>
    <dgm:pt modelId="{F32A65AC-2E74-43FE-A41F-11906F895957}" type="pres">
      <dgm:prSet presAssocID="{B4969AE2-4CAB-4505-9F09-CC68184DBCDB}" presName="rootnode" presStyleCnt="0">
        <dgm:presLayoutVars>
          <dgm:chMax/>
          <dgm:chPref/>
          <dgm:dir/>
          <dgm:animLvl val="lvl"/>
        </dgm:presLayoutVars>
      </dgm:prSet>
      <dgm:spPr/>
    </dgm:pt>
    <dgm:pt modelId="{D4CD2DAE-E254-4C9A-A936-CAA2B018A6A4}" type="pres">
      <dgm:prSet presAssocID="{F323534C-CBF3-4B1F-BDA3-14BF95C1217E}" presName="composite" presStyleCnt="0"/>
      <dgm:spPr/>
    </dgm:pt>
    <dgm:pt modelId="{8FF3A213-E923-4BCE-8421-3F980AC34945}" type="pres">
      <dgm:prSet presAssocID="{F323534C-CBF3-4B1F-BDA3-14BF95C1217E}" presName="bentUpArrow1" presStyleLbl="alignImgPlace1" presStyleIdx="0" presStyleCnt="2"/>
      <dgm:spPr/>
    </dgm:pt>
    <dgm:pt modelId="{A0032DA4-0267-47D0-A7EE-6E055A7C4866}" type="pres">
      <dgm:prSet presAssocID="{F323534C-CBF3-4B1F-BDA3-14BF95C1217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4C0A2511-BFC7-4496-A7A9-8BE6073E44C9}" type="pres">
      <dgm:prSet presAssocID="{F323534C-CBF3-4B1F-BDA3-14BF95C1217E}" presName="ChildText" presStyleLbl="revTx" presStyleIdx="0" presStyleCnt="3" custScaleX="214214" custLinFactNeighborX="72661" custLinFactNeighborY="-174">
        <dgm:presLayoutVars>
          <dgm:chMax val="0"/>
          <dgm:chPref val="0"/>
          <dgm:bulletEnabled val="1"/>
        </dgm:presLayoutVars>
      </dgm:prSet>
      <dgm:spPr/>
    </dgm:pt>
    <dgm:pt modelId="{2C04AAC1-64CD-40E2-BD6B-17F40E7FF8A7}" type="pres">
      <dgm:prSet presAssocID="{CF84270C-9E0D-4835-B09A-FF51EA95F9AB}" presName="sibTrans" presStyleCnt="0"/>
      <dgm:spPr/>
    </dgm:pt>
    <dgm:pt modelId="{C16A1E7B-38FF-4553-8DCD-75088AD85FF9}" type="pres">
      <dgm:prSet presAssocID="{F16D80EC-373D-4D49-94DB-0109C2DBCA53}" presName="composite" presStyleCnt="0"/>
      <dgm:spPr/>
    </dgm:pt>
    <dgm:pt modelId="{523B8526-029A-4F81-A269-68955C31C9DA}" type="pres">
      <dgm:prSet presAssocID="{F16D80EC-373D-4D49-94DB-0109C2DBCA53}" presName="bentUpArrow1" presStyleLbl="alignImgPlace1" presStyleIdx="1" presStyleCnt="2"/>
      <dgm:spPr/>
    </dgm:pt>
    <dgm:pt modelId="{9AFEC2E2-51F4-40EF-B94F-BE1DDCB9D063}" type="pres">
      <dgm:prSet presAssocID="{F16D80EC-373D-4D49-94DB-0109C2DBCA53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A378B70A-B2A5-4C5D-8557-068682BAC571}" type="pres">
      <dgm:prSet presAssocID="{F16D80EC-373D-4D49-94DB-0109C2DBCA5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11230FD-D7EF-409D-A1D7-2FBBC7D0F1C1}" type="pres">
      <dgm:prSet presAssocID="{C88568EB-5C5C-47F8-8897-ED3151E57174}" presName="sibTrans" presStyleCnt="0"/>
      <dgm:spPr/>
    </dgm:pt>
    <dgm:pt modelId="{06AC595E-169E-4C71-B2DD-EA840B472AA8}" type="pres">
      <dgm:prSet presAssocID="{E5E6C9B0-EB07-4660-A8F5-6A52ABE45363}" presName="composite" presStyleCnt="0"/>
      <dgm:spPr/>
    </dgm:pt>
    <dgm:pt modelId="{3D33B356-2D3B-4A3B-9C53-799B2B8CD22E}" type="pres">
      <dgm:prSet presAssocID="{E5E6C9B0-EB07-4660-A8F5-6A52ABE45363}" presName="ParentText" presStyleLbl="node1" presStyleIdx="2" presStyleCnt="3" custLinFactNeighborX="-16406" custLinFactNeighborY="4688">
        <dgm:presLayoutVars>
          <dgm:chMax val="1"/>
          <dgm:chPref val="1"/>
          <dgm:bulletEnabled val="1"/>
        </dgm:presLayoutVars>
      </dgm:prSet>
      <dgm:spPr/>
    </dgm:pt>
    <dgm:pt modelId="{9D0AD427-57D4-4BD8-83D2-EBC491DBE36D}" type="pres">
      <dgm:prSet presAssocID="{E5E6C9B0-EB07-4660-A8F5-6A52ABE45363}" presName="FinalChildText" presStyleLbl="revTx" presStyleIdx="2" presStyleCnt="3" custScaleX="155062" custLinFactNeighborX="-1388" custLinFactNeighborY="16632">
        <dgm:presLayoutVars>
          <dgm:chMax val="0"/>
          <dgm:chPref val="0"/>
          <dgm:bulletEnabled val="1"/>
        </dgm:presLayoutVars>
      </dgm:prSet>
      <dgm:spPr/>
    </dgm:pt>
  </dgm:ptLst>
  <dgm:cxnLst>
    <dgm:cxn modelId="{8B302D1E-B416-4274-9545-FEAAA955ACF4}" srcId="{F323534C-CBF3-4B1F-BDA3-14BF95C1217E}" destId="{128FD307-6483-42C4-BE89-14E96AB8E413}" srcOrd="0" destOrd="0" parTransId="{D6CA28DC-ABE9-424D-839A-9248BF52D681}" sibTransId="{B887CC07-3F16-4F7E-893F-161903E089A4}"/>
    <dgm:cxn modelId="{F3BE222D-4900-4291-A7A0-A45281A0BEDA}" srcId="{E5E6C9B0-EB07-4660-A8F5-6A52ABE45363}" destId="{ABB577A8-CF79-4EAE-AF06-072DED7138BC}" srcOrd="0" destOrd="0" parTransId="{1A25C170-CEA7-43FE-86F4-B36A7A7F0B80}" sibTransId="{ACD110D0-23CA-4292-97D2-A857EC407AAD}"/>
    <dgm:cxn modelId="{270FEE3C-F343-4F54-B6B5-6431475EA703}" srcId="{B4969AE2-4CAB-4505-9F09-CC68184DBCDB}" destId="{F16D80EC-373D-4D49-94DB-0109C2DBCA53}" srcOrd="1" destOrd="0" parTransId="{F961AD1B-EEC4-48C5-8DE8-C35C006B29AC}" sibTransId="{C88568EB-5C5C-47F8-8897-ED3151E57174}"/>
    <dgm:cxn modelId="{6C08D541-8677-4F84-9292-E6B4A79EBF06}" srcId="{B4969AE2-4CAB-4505-9F09-CC68184DBCDB}" destId="{F323534C-CBF3-4B1F-BDA3-14BF95C1217E}" srcOrd="0" destOrd="0" parTransId="{16BB24E2-18B1-4FFC-A336-E6F7E3D28F23}" sibTransId="{CF84270C-9E0D-4835-B09A-FF51EA95F9AB}"/>
    <dgm:cxn modelId="{C9C60F68-10FA-4F41-8BF6-9947AA36425C}" type="presOf" srcId="{79F09A07-AE3A-4E06-B92F-3488106AD97E}" destId="{9D0AD427-57D4-4BD8-83D2-EBC491DBE36D}" srcOrd="0" destOrd="1" presId="urn:microsoft.com/office/officeart/2005/8/layout/StepDownProcess"/>
    <dgm:cxn modelId="{76396650-8055-4BA3-9C0F-33B001E003AE}" srcId="{F16D80EC-373D-4D49-94DB-0109C2DBCA53}" destId="{CF505899-21ED-49C7-BBFC-CBC249D79FF9}" srcOrd="0" destOrd="0" parTransId="{18CCE082-EDC2-4914-A989-BAC1E9312900}" sibTransId="{326F27DF-4340-4F2A-B5CF-199E92A86CA9}"/>
    <dgm:cxn modelId="{0730C97A-481D-4F77-9499-79E3C73D2622}" type="presOf" srcId="{F16D80EC-373D-4D49-94DB-0109C2DBCA53}" destId="{9AFEC2E2-51F4-40EF-B94F-BE1DDCB9D063}" srcOrd="0" destOrd="0" presId="urn:microsoft.com/office/officeart/2005/8/layout/StepDownProcess"/>
    <dgm:cxn modelId="{0E42647F-F3A3-4849-BEC9-40C46CCB5240}" srcId="{ABB577A8-CF79-4EAE-AF06-072DED7138BC}" destId="{79F09A07-AE3A-4E06-B92F-3488106AD97E}" srcOrd="0" destOrd="0" parTransId="{F9A75EAF-85E4-45C9-969B-7693DC5086FE}" sibTransId="{AAA5A15A-88E7-4973-9267-6B558DE6106E}"/>
    <dgm:cxn modelId="{C189CC88-74D1-4717-89D4-157E66AEABB5}" srcId="{B4969AE2-4CAB-4505-9F09-CC68184DBCDB}" destId="{E5E6C9B0-EB07-4660-A8F5-6A52ABE45363}" srcOrd="2" destOrd="0" parTransId="{6F8D0E6D-5B28-45C1-9E12-D84A94A308B0}" sibTransId="{B9676A6D-977A-487D-8896-5392492B5F36}"/>
    <dgm:cxn modelId="{FE7A3998-E755-44CE-8E06-33BFAC7A000E}" type="presOf" srcId="{CF505899-21ED-49C7-BBFC-CBC249D79FF9}" destId="{A378B70A-B2A5-4C5D-8557-068682BAC571}" srcOrd="0" destOrd="0" presId="urn:microsoft.com/office/officeart/2005/8/layout/StepDownProcess"/>
    <dgm:cxn modelId="{64CEE199-9595-44C3-AA14-116AA3ACDA37}" type="presOf" srcId="{ABB577A8-CF79-4EAE-AF06-072DED7138BC}" destId="{9D0AD427-57D4-4BD8-83D2-EBC491DBE36D}" srcOrd="0" destOrd="0" presId="urn:microsoft.com/office/officeart/2005/8/layout/StepDownProcess"/>
    <dgm:cxn modelId="{59A8FBAB-CE1E-4C5D-86D8-B16DEE5C8A05}" type="presOf" srcId="{B4969AE2-4CAB-4505-9F09-CC68184DBCDB}" destId="{F32A65AC-2E74-43FE-A41F-11906F895957}" srcOrd="0" destOrd="0" presId="urn:microsoft.com/office/officeart/2005/8/layout/StepDownProcess"/>
    <dgm:cxn modelId="{A19819B0-A17A-41B8-B777-FC268D66BC1B}" type="presOf" srcId="{F323534C-CBF3-4B1F-BDA3-14BF95C1217E}" destId="{A0032DA4-0267-47D0-A7EE-6E055A7C4866}" srcOrd="0" destOrd="0" presId="urn:microsoft.com/office/officeart/2005/8/layout/StepDownProcess"/>
    <dgm:cxn modelId="{E29030C9-5A21-4463-A3C1-26199A914A64}" type="presOf" srcId="{128FD307-6483-42C4-BE89-14E96AB8E413}" destId="{4C0A2511-BFC7-4496-A7A9-8BE6073E44C9}" srcOrd="0" destOrd="0" presId="urn:microsoft.com/office/officeart/2005/8/layout/StepDownProcess"/>
    <dgm:cxn modelId="{390E0EF1-3F05-49AF-A27A-ACCC236559D0}" type="presOf" srcId="{E5E6C9B0-EB07-4660-A8F5-6A52ABE45363}" destId="{3D33B356-2D3B-4A3B-9C53-799B2B8CD22E}" srcOrd="0" destOrd="0" presId="urn:microsoft.com/office/officeart/2005/8/layout/StepDownProcess"/>
    <dgm:cxn modelId="{779CD5BE-8AF2-4705-A0E1-AFA1C6A563BD}" type="presParOf" srcId="{F32A65AC-2E74-43FE-A41F-11906F895957}" destId="{D4CD2DAE-E254-4C9A-A936-CAA2B018A6A4}" srcOrd="0" destOrd="0" presId="urn:microsoft.com/office/officeart/2005/8/layout/StepDownProcess"/>
    <dgm:cxn modelId="{F7F5C5AF-6F94-4E29-B15A-70F27A09446E}" type="presParOf" srcId="{D4CD2DAE-E254-4C9A-A936-CAA2B018A6A4}" destId="{8FF3A213-E923-4BCE-8421-3F980AC34945}" srcOrd="0" destOrd="0" presId="urn:microsoft.com/office/officeart/2005/8/layout/StepDownProcess"/>
    <dgm:cxn modelId="{9D6E40DD-E3F6-4DB2-B941-715B635B91D0}" type="presParOf" srcId="{D4CD2DAE-E254-4C9A-A936-CAA2B018A6A4}" destId="{A0032DA4-0267-47D0-A7EE-6E055A7C4866}" srcOrd="1" destOrd="0" presId="urn:microsoft.com/office/officeart/2005/8/layout/StepDownProcess"/>
    <dgm:cxn modelId="{D28C326C-C884-4770-B40D-D81D0D468039}" type="presParOf" srcId="{D4CD2DAE-E254-4C9A-A936-CAA2B018A6A4}" destId="{4C0A2511-BFC7-4496-A7A9-8BE6073E44C9}" srcOrd="2" destOrd="0" presId="urn:microsoft.com/office/officeart/2005/8/layout/StepDownProcess"/>
    <dgm:cxn modelId="{20806C87-0AD6-4608-B199-438480BF77C0}" type="presParOf" srcId="{F32A65AC-2E74-43FE-A41F-11906F895957}" destId="{2C04AAC1-64CD-40E2-BD6B-17F40E7FF8A7}" srcOrd="1" destOrd="0" presId="urn:microsoft.com/office/officeart/2005/8/layout/StepDownProcess"/>
    <dgm:cxn modelId="{3966383F-E86E-41BC-85F5-3B7E255261CF}" type="presParOf" srcId="{F32A65AC-2E74-43FE-A41F-11906F895957}" destId="{C16A1E7B-38FF-4553-8DCD-75088AD85FF9}" srcOrd="2" destOrd="0" presId="urn:microsoft.com/office/officeart/2005/8/layout/StepDownProcess"/>
    <dgm:cxn modelId="{409EB3B9-7EFA-4076-BE47-298AD0858622}" type="presParOf" srcId="{C16A1E7B-38FF-4553-8DCD-75088AD85FF9}" destId="{523B8526-029A-4F81-A269-68955C31C9DA}" srcOrd="0" destOrd="0" presId="urn:microsoft.com/office/officeart/2005/8/layout/StepDownProcess"/>
    <dgm:cxn modelId="{083244C4-F066-4892-8BE4-CDA0052D1A8B}" type="presParOf" srcId="{C16A1E7B-38FF-4553-8DCD-75088AD85FF9}" destId="{9AFEC2E2-51F4-40EF-B94F-BE1DDCB9D063}" srcOrd="1" destOrd="0" presId="urn:microsoft.com/office/officeart/2005/8/layout/StepDownProcess"/>
    <dgm:cxn modelId="{041DD97B-4A2A-48DD-B5BF-416DE0717ED9}" type="presParOf" srcId="{C16A1E7B-38FF-4553-8DCD-75088AD85FF9}" destId="{A378B70A-B2A5-4C5D-8557-068682BAC571}" srcOrd="2" destOrd="0" presId="urn:microsoft.com/office/officeart/2005/8/layout/StepDownProcess"/>
    <dgm:cxn modelId="{1910136C-7D39-4CB3-B65A-56294EEE08A2}" type="presParOf" srcId="{F32A65AC-2E74-43FE-A41F-11906F895957}" destId="{711230FD-D7EF-409D-A1D7-2FBBC7D0F1C1}" srcOrd="3" destOrd="0" presId="urn:microsoft.com/office/officeart/2005/8/layout/StepDownProcess"/>
    <dgm:cxn modelId="{FCFF4A28-14E8-4184-9216-393ABA9BC596}" type="presParOf" srcId="{F32A65AC-2E74-43FE-A41F-11906F895957}" destId="{06AC595E-169E-4C71-B2DD-EA840B472AA8}" srcOrd="4" destOrd="0" presId="urn:microsoft.com/office/officeart/2005/8/layout/StepDownProcess"/>
    <dgm:cxn modelId="{78025BC0-F727-4B2F-8B79-241997EFECCF}" type="presParOf" srcId="{06AC595E-169E-4C71-B2DD-EA840B472AA8}" destId="{3D33B356-2D3B-4A3B-9C53-799B2B8CD22E}" srcOrd="0" destOrd="0" presId="urn:microsoft.com/office/officeart/2005/8/layout/StepDownProcess"/>
    <dgm:cxn modelId="{1E0957B7-D472-4A1A-8F05-4E32E87B6441}" type="presParOf" srcId="{06AC595E-169E-4C71-B2DD-EA840B472AA8}" destId="{9D0AD427-57D4-4BD8-83D2-EBC491DBE36D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DC042-0C84-48BE-B4A0-86AEB56500FE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F365AB8-05A2-4607-A032-365B868A50A9}">
      <dgm:prSet phldrT="[Texte]"/>
      <dgm:spPr/>
      <dgm:t>
        <a:bodyPr/>
        <a:lstStyle/>
        <a:p>
          <a:r>
            <a:rPr lang="fr-FR" dirty="0"/>
            <a:t>Aviation Civil de Madagascar ACM, </a:t>
          </a:r>
        </a:p>
        <a:p>
          <a:endParaRPr lang="fr-FR" dirty="0"/>
        </a:p>
      </dgm:t>
    </dgm:pt>
    <dgm:pt modelId="{C6E03890-8038-4356-B8C9-5E326B9369F1}" type="parTrans" cxnId="{CA82DCFE-7DB9-4653-AFFB-A3C1DD79317F}">
      <dgm:prSet/>
      <dgm:spPr/>
      <dgm:t>
        <a:bodyPr/>
        <a:lstStyle/>
        <a:p>
          <a:endParaRPr lang="fr-FR"/>
        </a:p>
      </dgm:t>
    </dgm:pt>
    <dgm:pt modelId="{E4AEBC77-2AEE-4C9E-8378-6DE5226AE2B3}" type="sibTrans" cxnId="{CA82DCFE-7DB9-4653-AFFB-A3C1DD79317F}">
      <dgm:prSet/>
      <dgm:spPr/>
      <dgm:t>
        <a:bodyPr/>
        <a:lstStyle/>
        <a:p>
          <a:endParaRPr lang="fr-FR"/>
        </a:p>
      </dgm:t>
    </dgm:pt>
    <dgm:pt modelId="{EFA7738E-92F9-417F-9677-69AA74A40342}">
      <dgm:prSet phldrT="[Texte]"/>
      <dgm:spPr/>
      <dgm:t>
        <a:bodyPr/>
        <a:lstStyle/>
        <a:p>
          <a:r>
            <a:rPr lang="fr-FR" dirty="0"/>
            <a:t>Agence pour la Sécurité de la Navigation Aérienne ASECNA Madagascar, </a:t>
          </a:r>
        </a:p>
        <a:p>
          <a:endParaRPr lang="fr-FR" dirty="0"/>
        </a:p>
      </dgm:t>
    </dgm:pt>
    <dgm:pt modelId="{F21AA964-3B55-48E2-AF44-87E9E76F5A5D}" type="parTrans" cxnId="{B30908AB-0E19-41C0-993C-FD10BB556016}">
      <dgm:prSet/>
      <dgm:spPr/>
      <dgm:t>
        <a:bodyPr/>
        <a:lstStyle/>
        <a:p>
          <a:endParaRPr lang="fr-FR"/>
        </a:p>
      </dgm:t>
    </dgm:pt>
    <dgm:pt modelId="{0C82D34D-BEA6-4E06-847E-481CEE66BA6C}" type="sibTrans" cxnId="{B30908AB-0E19-41C0-993C-FD10BB556016}">
      <dgm:prSet/>
      <dgm:spPr/>
      <dgm:t>
        <a:bodyPr/>
        <a:lstStyle/>
        <a:p>
          <a:endParaRPr lang="fr-FR"/>
        </a:p>
      </dgm:t>
    </dgm:pt>
    <dgm:pt modelId="{98BFB2BD-D5BA-4227-9D17-4BCDC8D99D9B}">
      <dgm:prSet phldrT="[Texte]"/>
      <dgm:spPr/>
      <dgm:t>
        <a:bodyPr/>
        <a:lstStyle/>
        <a:p>
          <a:r>
            <a:rPr lang="fr-FR" dirty="0"/>
            <a:t>Bureau National de Gestion des Risques et des Catastrophes BNGRC</a:t>
          </a:r>
        </a:p>
      </dgm:t>
    </dgm:pt>
    <dgm:pt modelId="{F7547218-31AC-4776-B876-6FCA5657AA91}" type="parTrans" cxnId="{3617239B-3F37-4027-81A4-87AE4B6E8936}">
      <dgm:prSet/>
      <dgm:spPr/>
      <dgm:t>
        <a:bodyPr/>
        <a:lstStyle/>
        <a:p>
          <a:endParaRPr lang="fr-FR"/>
        </a:p>
      </dgm:t>
    </dgm:pt>
    <dgm:pt modelId="{62C5E11A-CAD9-4995-B388-6CCE28555378}" type="sibTrans" cxnId="{3617239B-3F37-4027-81A4-87AE4B6E8936}">
      <dgm:prSet/>
      <dgm:spPr/>
      <dgm:t>
        <a:bodyPr/>
        <a:lstStyle/>
        <a:p>
          <a:endParaRPr lang="fr-FR"/>
        </a:p>
      </dgm:t>
    </dgm:pt>
    <dgm:pt modelId="{F93F931B-D996-4DD0-B8B0-1986A3DA1D2D}" type="pres">
      <dgm:prSet presAssocID="{9D5DC042-0C84-48BE-B4A0-86AEB56500FE}" presName="linearFlow" presStyleCnt="0">
        <dgm:presLayoutVars>
          <dgm:dir/>
          <dgm:resizeHandles val="exact"/>
        </dgm:presLayoutVars>
      </dgm:prSet>
      <dgm:spPr/>
    </dgm:pt>
    <dgm:pt modelId="{80AA31D0-050E-4FC2-A258-DE715249573F}" type="pres">
      <dgm:prSet presAssocID="{DF365AB8-05A2-4607-A032-365B868A50A9}" presName="composite" presStyleCnt="0"/>
      <dgm:spPr/>
    </dgm:pt>
    <dgm:pt modelId="{70A42790-A565-4612-99A8-D54DD311DD32}" type="pres">
      <dgm:prSet presAssocID="{DF365AB8-05A2-4607-A032-365B868A50A9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FFD2D6-1DD3-4185-9704-22DED9C3FB37}" type="pres">
      <dgm:prSet presAssocID="{DF365AB8-05A2-4607-A032-365B868A50A9}" presName="txShp" presStyleLbl="node1" presStyleIdx="0" presStyleCnt="3" custLinFactNeighborX="-413" custLinFactNeighborY="-2964">
        <dgm:presLayoutVars>
          <dgm:bulletEnabled val="1"/>
        </dgm:presLayoutVars>
      </dgm:prSet>
      <dgm:spPr/>
    </dgm:pt>
    <dgm:pt modelId="{0BCCBE0F-25DE-4A6A-9322-0F7A5319C8CF}" type="pres">
      <dgm:prSet presAssocID="{E4AEBC77-2AEE-4C9E-8378-6DE5226AE2B3}" presName="spacing" presStyleCnt="0"/>
      <dgm:spPr/>
    </dgm:pt>
    <dgm:pt modelId="{1DA51080-A2E9-4578-BEA5-9C58B412EA80}" type="pres">
      <dgm:prSet presAssocID="{EFA7738E-92F9-417F-9677-69AA74A40342}" presName="composite" presStyleCnt="0"/>
      <dgm:spPr/>
    </dgm:pt>
    <dgm:pt modelId="{810F3FE2-C7EC-488F-BD81-D0075AA3F84A}" type="pres">
      <dgm:prSet presAssocID="{EFA7738E-92F9-417F-9677-69AA74A40342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EF4D61-A193-42A2-A6D1-01D878ED1DE2}" type="pres">
      <dgm:prSet presAssocID="{EFA7738E-92F9-417F-9677-69AA74A40342}" presName="txShp" presStyleLbl="node1" presStyleIdx="1" presStyleCnt="3">
        <dgm:presLayoutVars>
          <dgm:bulletEnabled val="1"/>
        </dgm:presLayoutVars>
      </dgm:prSet>
      <dgm:spPr/>
    </dgm:pt>
    <dgm:pt modelId="{00C6A978-0A3D-4304-BFE0-C1AF77E44262}" type="pres">
      <dgm:prSet presAssocID="{0C82D34D-BEA6-4E06-847E-481CEE66BA6C}" presName="spacing" presStyleCnt="0"/>
      <dgm:spPr/>
    </dgm:pt>
    <dgm:pt modelId="{E3D11A13-27D4-48CF-B621-66D564DB52F1}" type="pres">
      <dgm:prSet presAssocID="{98BFB2BD-D5BA-4227-9D17-4BCDC8D99D9B}" presName="composite" presStyleCnt="0"/>
      <dgm:spPr/>
    </dgm:pt>
    <dgm:pt modelId="{B9B2EE22-3BDC-4867-A814-634528D98B89}" type="pres">
      <dgm:prSet presAssocID="{98BFB2BD-D5BA-4227-9D17-4BCDC8D99D9B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3D71888-F71B-4AFB-B8BD-C7868F0DBCBB}" type="pres">
      <dgm:prSet presAssocID="{98BFB2BD-D5BA-4227-9D17-4BCDC8D99D9B}" presName="txShp" presStyleLbl="node1" presStyleIdx="2" presStyleCnt="3">
        <dgm:presLayoutVars>
          <dgm:bulletEnabled val="1"/>
        </dgm:presLayoutVars>
      </dgm:prSet>
      <dgm:spPr/>
    </dgm:pt>
  </dgm:ptLst>
  <dgm:cxnLst>
    <dgm:cxn modelId="{3617239B-3F37-4027-81A4-87AE4B6E8936}" srcId="{9D5DC042-0C84-48BE-B4A0-86AEB56500FE}" destId="{98BFB2BD-D5BA-4227-9D17-4BCDC8D99D9B}" srcOrd="2" destOrd="0" parTransId="{F7547218-31AC-4776-B876-6FCA5657AA91}" sibTransId="{62C5E11A-CAD9-4995-B388-6CCE28555378}"/>
    <dgm:cxn modelId="{17ECB39D-98C9-4133-B184-047EB66E1734}" type="presOf" srcId="{DF365AB8-05A2-4607-A032-365B868A50A9}" destId="{16FFD2D6-1DD3-4185-9704-22DED9C3FB37}" srcOrd="0" destOrd="0" presId="urn:microsoft.com/office/officeart/2005/8/layout/vList3"/>
    <dgm:cxn modelId="{B30908AB-0E19-41C0-993C-FD10BB556016}" srcId="{9D5DC042-0C84-48BE-B4A0-86AEB56500FE}" destId="{EFA7738E-92F9-417F-9677-69AA74A40342}" srcOrd="1" destOrd="0" parTransId="{F21AA964-3B55-48E2-AF44-87E9E76F5A5D}" sibTransId="{0C82D34D-BEA6-4E06-847E-481CEE66BA6C}"/>
    <dgm:cxn modelId="{8B6652C2-1E99-4AC5-8BC0-BC8717003C2D}" type="presOf" srcId="{9D5DC042-0C84-48BE-B4A0-86AEB56500FE}" destId="{F93F931B-D996-4DD0-B8B0-1986A3DA1D2D}" srcOrd="0" destOrd="0" presId="urn:microsoft.com/office/officeart/2005/8/layout/vList3"/>
    <dgm:cxn modelId="{0BECA6F2-56F6-491E-B97A-15B89D5BC2A7}" type="presOf" srcId="{EFA7738E-92F9-417F-9677-69AA74A40342}" destId="{3FEF4D61-A193-42A2-A6D1-01D878ED1DE2}" srcOrd="0" destOrd="0" presId="urn:microsoft.com/office/officeart/2005/8/layout/vList3"/>
    <dgm:cxn modelId="{A08ACFF6-B4BB-4DCD-A0A6-122AC1F0D7EF}" type="presOf" srcId="{98BFB2BD-D5BA-4227-9D17-4BCDC8D99D9B}" destId="{A3D71888-F71B-4AFB-B8BD-C7868F0DBCBB}" srcOrd="0" destOrd="0" presId="urn:microsoft.com/office/officeart/2005/8/layout/vList3"/>
    <dgm:cxn modelId="{CA82DCFE-7DB9-4653-AFFB-A3C1DD79317F}" srcId="{9D5DC042-0C84-48BE-B4A0-86AEB56500FE}" destId="{DF365AB8-05A2-4607-A032-365B868A50A9}" srcOrd="0" destOrd="0" parTransId="{C6E03890-8038-4356-B8C9-5E326B9369F1}" sibTransId="{E4AEBC77-2AEE-4C9E-8378-6DE5226AE2B3}"/>
    <dgm:cxn modelId="{F52C8ED7-B8ED-4335-BD31-EE1635BCCAF3}" type="presParOf" srcId="{F93F931B-D996-4DD0-B8B0-1986A3DA1D2D}" destId="{80AA31D0-050E-4FC2-A258-DE715249573F}" srcOrd="0" destOrd="0" presId="urn:microsoft.com/office/officeart/2005/8/layout/vList3"/>
    <dgm:cxn modelId="{88F6BC74-4638-438C-9797-45BAEDE8090D}" type="presParOf" srcId="{80AA31D0-050E-4FC2-A258-DE715249573F}" destId="{70A42790-A565-4612-99A8-D54DD311DD32}" srcOrd="0" destOrd="0" presId="urn:microsoft.com/office/officeart/2005/8/layout/vList3"/>
    <dgm:cxn modelId="{28464BAE-B87C-4746-8AD2-EF2C91E69811}" type="presParOf" srcId="{80AA31D0-050E-4FC2-A258-DE715249573F}" destId="{16FFD2D6-1DD3-4185-9704-22DED9C3FB37}" srcOrd="1" destOrd="0" presId="urn:microsoft.com/office/officeart/2005/8/layout/vList3"/>
    <dgm:cxn modelId="{100228B6-22DE-4111-96B3-88AAB45EACDD}" type="presParOf" srcId="{F93F931B-D996-4DD0-B8B0-1986A3DA1D2D}" destId="{0BCCBE0F-25DE-4A6A-9322-0F7A5319C8CF}" srcOrd="1" destOrd="0" presId="urn:microsoft.com/office/officeart/2005/8/layout/vList3"/>
    <dgm:cxn modelId="{B1421E2D-B0E7-4FEA-94CE-092B084EF008}" type="presParOf" srcId="{F93F931B-D996-4DD0-B8B0-1986A3DA1D2D}" destId="{1DA51080-A2E9-4578-BEA5-9C58B412EA80}" srcOrd="2" destOrd="0" presId="urn:microsoft.com/office/officeart/2005/8/layout/vList3"/>
    <dgm:cxn modelId="{EF8B9C18-6134-46AA-ABF0-1C5E12A932EF}" type="presParOf" srcId="{1DA51080-A2E9-4578-BEA5-9C58B412EA80}" destId="{810F3FE2-C7EC-488F-BD81-D0075AA3F84A}" srcOrd="0" destOrd="0" presId="urn:microsoft.com/office/officeart/2005/8/layout/vList3"/>
    <dgm:cxn modelId="{51F6180B-B036-40F7-9DF2-3CB5DED5C3F6}" type="presParOf" srcId="{1DA51080-A2E9-4578-BEA5-9C58B412EA80}" destId="{3FEF4D61-A193-42A2-A6D1-01D878ED1DE2}" srcOrd="1" destOrd="0" presId="urn:microsoft.com/office/officeart/2005/8/layout/vList3"/>
    <dgm:cxn modelId="{29AECDE2-2D08-4809-9295-4404951F0FE7}" type="presParOf" srcId="{F93F931B-D996-4DD0-B8B0-1986A3DA1D2D}" destId="{00C6A978-0A3D-4304-BFE0-C1AF77E44262}" srcOrd="3" destOrd="0" presId="urn:microsoft.com/office/officeart/2005/8/layout/vList3"/>
    <dgm:cxn modelId="{C1A86112-7109-4551-B53D-CEB3EA28EB00}" type="presParOf" srcId="{F93F931B-D996-4DD0-B8B0-1986A3DA1D2D}" destId="{E3D11A13-27D4-48CF-B621-66D564DB52F1}" srcOrd="4" destOrd="0" presId="urn:microsoft.com/office/officeart/2005/8/layout/vList3"/>
    <dgm:cxn modelId="{5DC9C521-122E-40A7-92B9-783FF5F206BE}" type="presParOf" srcId="{E3D11A13-27D4-48CF-B621-66D564DB52F1}" destId="{B9B2EE22-3BDC-4867-A814-634528D98B89}" srcOrd="0" destOrd="0" presId="urn:microsoft.com/office/officeart/2005/8/layout/vList3"/>
    <dgm:cxn modelId="{5381691A-40A7-46EF-93BA-273F9B301FCF}" type="presParOf" srcId="{E3D11A13-27D4-48CF-B621-66D564DB52F1}" destId="{A3D71888-F71B-4AFB-B8BD-C7868F0DBCB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EF9DA3-5D3F-4521-B618-5CEC912047E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E28774-2073-48C8-B9BD-F0669F1DCFBA}">
      <dgm:prSet phldrT="[Texte]"/>
      <dgm:spPr/>
      <dgm:t>
        <a:bodyPr/>
        <a:lstStyle/>
        <a:p>
          <a:r>
            <a:rPr lang="fr-FR" dirty="0" err="1"/>
            <a:t>Educational</a:t>
          </a:r>
          <a:r>
            <a:rPr lang="fr-FR" dirty="0"/>
            <a:t> partnership </a:t>
          </a:r>
          <a:r>
            <a:rPr lang="fr-FR" dirty="0" err="1"/>
            <a:t>with</a:t>
          </a:r>
          <a:r>
            <a:rPr lang="fr-FR" dirty="0"/>
            <a:t> the NHMS (DGM),</a:t>
          </a:r>
        </a:p>
      </dgm:t>
    </dgm:pt>
    <dgm:pt modelId="{2764B839-80B4-4633-9298-349A811E36CB}" type="parTrans" cxnId="{41C7155C-D602-4214-AF1F-FFCDC7E8EB91}">
      <dgm:prSet/>
      <dgm:spPr/>
      <dgm:t>
        <a:bodyPr/>
        <a:lstStyle/>
        <a:p>
          <a:endParaRPr lang="fr-FR"/>
        </a:p>
      </dgm:t>
    </dgm:pt>
    <dgm:pt modelId="{5E0B86C1-8A28-486D-A8DC-4CD8EC5C75EA}" type="sibTrans" cxnId="{41C7155C-D602-4214-AF1F-FFCDC7E8EB91}">
      <dgm:prSet/>
      <dgm:spPr/>
      <dgm:t>
        <a:bodyPr/>
        <a:lstStyle/>
        <a:p>
          <a:endParaRPr lang="fr-FR"/>
        </a:p>
      </dgm:t>
    </dgm:pt>
    <dgm:pt modelId="{42C85F38-AB0D-41EA-A601-3CA3EB4EE38A}">
      <dgm:prSet phldrT="[Texte]"/>
      <dgm:spPr/>
      <dgm:t>
        <a:bodyPr/>
        <a:lstStyle/>
        <a:p>
          <a:r>
            <a:rPr lang="en-US" dirty="0"/>
            <a:t>DGM experts teach at ESPA</a:t>
          </a:r>
          <a:endParaRPr lang="fr-FR" dirty="0"/>
        </a:p>
      </dgm:t>
    </dgm:pt>
    <dgm:pt modelId="{450FF45B-2BD0-4DA1-B915-5D1317E67DBD}" type="parTrans" cxnId="{EB2CA187-04DF-4204-9706-E684C182BBC9}">
      <dgm:prSet/>
      <dgm:spPr/>
      <dgm:t>
        <a:bodyPr/>
        <a:lstStyle/>
        <a:p>
          <a:endParaRPr lang="fr-FR"/>
        </a:p>
      </dgm:t>
    </dgm:pt>
    <dgm:pt modelId="{6D09B5F8-C763-421C-AAC8-E19C55A56FDE}" type="sibTrans" cxnId="{EB2CA187-04DF-4204-9706-E684C182BBC9}">
      <dgm:prSet/>
      <dgm:spPr/>
      <dgm:t>
        <a:bodyPr/>
        <a:lstStyle/>
        <a:p>
          <a:endParaRPr lang="fr-FR"/>
        </a:p>
      </dgm:t>
    </dgm:pt>
    <dgm:pt modelId="{DCD13032-D26E-4AB0-8FA4-8176B596085F}">
      <dgm:prSet phldrT="[Texte]"/>
      <dgm:spPr/>
      <dgm:t>
        <a:bodyPr/>
        <a:lstStyle/>
        <a:p>
          <a:r>
            <a:rPr lang="en-US" dirty="0"/>
            <a:t>Practical work done at the DGM</a:t>
          </a:r>
          <a:r>
            <a:rPr lang="fr-FR" dirty="0"/>
            <a:t> </a:t>
          </a:r>
        </a:p>
      </dgm:t>
    </dgm:pt>
    <dgm:pt modelId="{D1A6E703-2333-47F9-9028-90D779BDDF89}" type="parTrans" cxnId="{C8623800-72EB-4BD7-A282-4939941EC263}">
      <dgm:prSet/>
      <dgm:spPr/>
      <dgm:t>
        <a:bodyPr/>
        <a:lstStyle/>
        <a:p>
          <a:endParaRPr lang="fr-FR"/>
        </a:p>
      </dgm:t>
    </dgm:pt>
    <dgm:pt modelId="{B7777149-F55A-40FF-9556-7BD8580EEC7F}" type="sibTrans" cxnId="{C8623800-72EB-4BD7-A282-4939941EC263}">
      <dgm:prSet/>
      <dgm:spPr/>
      <dgm:t>
        <a:bodyPr/>
        <a:lstStyle/>
        <a:p>
          <a:endParaRPr lang="fr-FR"/>
        </a:p>
      </dgm:t>
    </dgm:pt>
    <dgm:pt modelId="{C37491ED-9B1B-4B26-A0CC-990F2D5D9589}" type="pres">
      <dgm:prSet presAssocID="{D7EF9DA3-5D3F-4521-B618-5CEC912047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55088D-DE1E-41C5-AD26-9A21D19A5443}" type="pres">
      <dgm:prSet presAssocID="{AFE28774-2073-48C8-B9BD-F0669F1DCFBA}" presName="root" presStyleCnt="0"/>
      <dgm:spPr/>
    </dgm:pt>
    <dgm:pt modelId="{BF9ED66F-2063-4A47-9B2F-A86B8DBD0F4B}" type="pres">
      <dgm:prSet presAssocID="{AFE28774-2073-48C8-B9BD-F0669F1DCFBA}" presName="rootComposite" presStyleCnt="0"/>
      <dgm:spPr/>
    </dgm:pt>
    <dgm:pt modelId="{7A0BEAEB-6ABD-4235-8B43-D692109390FC}" type="pres">
      <dgm:prSet presAssocID="{AFE28774-2073-48C8-B9BD-F0669F1DCFBA}" presName="rootText" presStyleLbl="node1" presStyleIdx="0" presStyleCnt="1" custScaleX="262564" custLinFactNeighborX="-90390" custLinFactNeighborY="3274"/>
      <dgm:spPr/>
    </dgm:pt>
    <dgm:pt modelId="{C0E49A4D-A629-47AB-9D9B-DBEB842CA042}" type="pres">
      <dgm:prSet presAssocID="{AFE28774-2073-48C8-B9BD-F0669F1DCFBA}" presName="rootConnector" presStyleLbl="node1" presStyleIdx="0" presStyleCnt="1"/>
      <dgm:spPr/>
    </dgm:pt>
    <dgm:pt modelId="{512F8268-63FA-4473-AFDC-9B62DCAA5CC1}" type="pres">
      <dgm:prSet presAssocID="{AFE28774-2073-48C8-B9BD-F0669F1DCFBA}" presName="childShape" presStyleCnt="0"/>
      <dgm:spPr/>
    </dgm:pt>
    <dgm:pt modelId="{FC0C5A18-42D3-476C-9555-D4E58ED59C72}" type="pres">
      <dgm:prSet presAssocID="{450FF45B-2BD0-4DA1-B915-5D1317E67DBD}" presName="Name13" presStyleLbl="parChTrans1D2" presStyleIdx="0" presStyleCnt="2"/>
      <dgm:spPr/>
    </dgm:pt>
    <dgm:pt modelId="{9FED5ECD-246F-416C-93BE-509D275B9B4F}" type="pres">
      <dgm:prSet presAssocID="{42C85F38-AB0D-41EA-A601-3CA3EB4EE38A}" presName="childText" presStyleLbl="bgAcc1" presStyleIdx="0" presStyleCnt="2" custScaleX="247617" custLinFactNeighborX="-9416" custLinFactNeighborY="-13182">
        <dgm:presLayoutVars>
          <dgm:bulletEnabled val="1"/>
        </dgm:presLayoutVars>
      </dgm:prSet>
      <dgm:spPr/>
    </dgm:pt>
    <dgm:pt modelId="{62B22668-6275-4338-B0CA-ACEBB52F7996}" type="pres">
      <dgm:prSet presAssocID="{D1A6E703-2333-47F9-9028-90D779BDDF89}" presName="Name13" presStyleLbl="parChTrans1D2" presStyleIdx="1" presStyleCnt="2"/>
      <dgm:spPr/>
    </dgm:pt>
    <dgm:pt modelId="{5B5BE590-BAF9-4768-914A-6B26E23DBA60}" type="pres">
      <dgm:prSet presAssocID="{DCD13032-D26E-4AB0-8FA4-8176B596085F}" presName="childText" presStyleLbl="bgAcc1" presStyleIdx="1" presStyleCnt="2" custScaleX="249493" custLinFactNeighborX="78855" custLinFactNeighborY="-30332">
        <dgm:presLayoutVars>
          <dgm:bulletEnabled val="1"/>
        </dgm:presLayoutVars>
      </dgm:prSet>
      <dgm:spPr/>
    </dgm:pt>
  </dgm:ptLst>
  <dgm:cxnLst>
    <dgm:cxn modelId="{C8623800-72EB-4BD7-A282-4939941EC263}" srcId="{AFE28774-2073-48C8-B9BD-F0669F1DCFBA}" destId="{DCD13032-D26E-4AB0-8FA4-8176B596085F}" srcOrd="1" destOrd="0" parTransId="{D1A6E703-2333-47F9-9028-90D779BDDF89}" sibTransId="{B7777149-F55A-40FF-9556-7BD8580EEC7F}"/>
    <dgm:cxn modelId="{D2503C0E-DD60-44C8-9C77-33C166927353}" type="presOf" srcId="{D1A6E703-2333-47F9-9028-90D779BDDF89}" destId="{62B22668-6275-4338-B0CA-ACEBB52F7996}" srcOrd="0" destOrd="0" presId="urn:microsoft.com/office/officeart/2005/8/layout/hierarchy3"/>
    <dgm:cxn modelId="{41C7155C-D602-4214-AF1F-FFCDC7E8EB91}" srcId="{D7EF9DA3-5D3F-4521-B618-5CEC912047E6}" destId="{AFE28774-2073-48C8-B9BD-F0669F1DCFBA}" srcOrd="0" destOrd="0" parTransId="{2764B839-80B4-4633-9298-349A811E36CB}" sibTransId="{5E0B86C1-8A28-486D-A8DC-4CD8EC5C75EA}"/>
    <dgm:cxn modelId="{0B6FD55F-E62D-4018-B351-C92AF362F4D6}" type="presOf" srcId="{DCD13032-D26E-4AB0-8FA4-8176B596085F}" destId="{5B5BE590-BAF9-4768-914A-6B26E23DBA60}" srcOrd="0" destOrd="0" presId="urn:microsoft.com/office/officeart/2005/8/layout/hierarchy3"/>
    <dgm:cxn modelId="{A542C662-8039-4C00-B0F6-80B23270EFCC}" type="presOf" srcId="{42C85F38-AB0D-41EA-A601-3CA3EB4EE38A}" destId="{9FED5ECD-246F-416C-93BE-509D275B9B4F}" srcOrd="0" destOrd="0" presId="urn:microsoft.com/office/officeart/2005/8/layout/hierarchy3"/>
    <dgm:cxn modelId="{2018AD77-1D2F-4A37-AF86-3A91375BA539}" type="presOf" srcId="{450FF45B-2BD0-4DA1-B915-5D1317E67DBD}" destId="{FC0C5A18-42D3-476C-9555-D4E58ED59C72}" srcOrd="0" destOrd="0" presId="urn:microsoft.com/office/officeart/2005/8/layout/hierarchy3"/>
    <dgm:cxn modelId="{EB2CA187-04DF-4204-9706-E684C182BBC9}" srcId="{AFE28774-2073-48C8-B9BD-F0669F1DCFBA}" destId="{42C85F38-AB0D-41EA-A601-3CA3EB4EE38A}" srcOrd="0" destOrd="0" parTransId="{450FF45B-2BD0-4DA1-B915-5D1317E67DBD}" sibTransId="{6D09B5F8-C763-421C-AAC8-E19C55A56FDE}"/>
    <dgm:cxn modelId="{9D01B58B-7AF9-4D42-945D-6431FACA8208}" type="presOf" srcId="{AFE28774-2073-48C8-B9BD-F0669F1DCFBA}" destId="{C0E49A4D-A629-47AB-9D9B-DBEB842CA042}" srcOrd="1" destOrd="0" presId="urn:microsoft.com/office/officeart/2005/8/layout/hierarchy3"/>
    <dgm:cxn modelId="{4107B591-1F66-4DD8-AAF4-B5DD48A8D079}" type="presOf" srcId="{D7EF9DA3-5D3F-4521-B618-5CEC912047E6}" destId="{C37491ED-9B1B-4B26-A0CC-990F2D5D9589}" srcOrd="0" destOrd="0" presId="urn:microsoft.com/office/officeart/2005/8/layout/hierarchy3"/>
    <dgm:cxn modelId="{3191C698-020A-452E-8E74-6A6589BBC00C}" type="presOf" srcId="{AFE28774-2073-48C8-B9BD-F0669F1DCFBA}" destId="{7A0BEAEB-6ABD-4235-8B43-D692109390FC}" srcOrd="0" destOrd="0" presId="urn:microsoft.com/office/officeart/2005/8/layout/hierarchy3"/>
    <dgm:cxn modelId="{69F6D965-5BC4-4EE0-BBE7-8549614782CB}" type="presParOf" srcId="{C37491ED-9B1B-4B26-A0CC-990F2D5D9589}" destId="{3355088D-DE1E-41C5-AD26-9A21D19A5443}" srcOrd="0" destOrd="0" presId="urn:microsoft.com/office/officeart/2005/8/layout/hierarchy3"/>
    <dgm:cxn modelId="{5AA4F5BD-BC2C-4A9A-952E-AEB258278DE8}" type="presParOf" srcId="{3355088D-DE1E-41C5-AD26-9A21D19A5443}" destId="{BF9ED66F-2063-4A47-9B2F-A86B8DBD0F4B}" srcOrd="0" destOrd="0" presId="urn:microsoft.com/office/officeart/2005/8/layout/hierarchy3"/>
    <dgm:cxn modelId="{70A3F394-39AA-442A-9029-203A3CD4CC78}" type="presParOf" srcId="{BF9ED66F-2063-4A47-9B2F-A86B8DBD0F4B}" destId="{7A0BEAEB-6ABD-4235-8B43-D692109390FC}" srcOrd="0" destOrd="0" presId="urn:microsoft.com/office/officeart/2005/8/layout/hierarchy3"/>
    <dgm:cxn modelId="{BA4511F3-07ED-4FB9-B69C-0FDCF08E5491}" type="presParOf" srcId="{BF9ED66F-2063-4A47-9B2F-A86B8DBD0F4B}" destId="{C0E49A4D-A629-47AB-9D9B-DBEB842CA042}" srcOrd="1" destOrd="0" presId="urn:microsoft.com/office/officeart/2005/8/layout/hierarchy3"/>
    <dgm:cxn modelId="{7496E5F8-AB13-4662-9E7B-1966F0CAECF5}" type="presParOf" srcId="{3355088D-DE1E-41C5-AD26-9A21D19A5443}" destId="{512F8268-63FA-4473-AFDC-9B62DCAA5CC1}" srcOrd="1" destOrd="0" presId="urn:microsoft.com/office/officeart/2005/8/layout/hierarchy3"/>
    <dgm:cxn modelId="{DA425C75-FB63-4032-B8D3-10FB95EB2CD0}" type="presParOf" srcId="{512F8268-63FA-4473-AFDC-9B62DCAA5CC1}" destId="{FC0C5A18-42D3-476C-9555-D4E58ED59C72}" srcOrd="0" destOrd="0" presId="urn:microsoft.com/office/officeart/2005/8/layout/hierarchy3"/>
    <dgm:cxn modelId="{E6661136-EA98-4EA4-98E3-E6F3C2BB9A86}" type="presParOf" srcId="{512F8268-63FA-4473-AFDC-9B62DCAA5CC1}" destId="{9FED5ECD-246F-416C-93BE-509D275B9B4F}" srcOrd="1" destOrd="0" presId="urn:microsoft.com/office/officeart/2005/8/layout/hierarchy3"/>
    <dgm:cxn modelId="{2F6D1DAE-89B3-49D3-9CDC-9D67AF2E40C4}" type="presParOf" srcId="{512F8268-63FA-4473-AFDC-9B62DCAA5CC1}" destId="{62B22668-6275-4338-B0CA-ACEBB52F7996}" srcOrd="2" destOrd="0" presId="urn:microsoft.com/office/officeart/2005/8/layout/hierarchy3"/>
    <dgm:cxn modelId="{DFD88566-95E9-4215-ABBD-05DF675ABAAF}" type="presParOf" srcId="{512F8268-63FA-4473-AFDC-9B62DCAA5CC1}" destId="{5B5BE590-BAF9-4768-914A-6B26E23DBA6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EF9DA3-5D3F-4521-B618-5CEC912047E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FE28774-2073-48C8-B9BD-F0669F1DCFBA}">
      <dgm:prSet phldrT="[Texte]"/>
      <dgm:spPr/>
      <dgm:t>
        <a:bodyPr/>
        <a:lstStyle/>
        <a:p>
          <a:r>
            <a:rPr lang="fr-FR" dirty="0"/>
            <a:t>Close </a:t>
          </a:r>
          <a:r>
            <a:rPr lang="fr-FR" dirty="0" err="1"/>
            <a:t>cooperation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GIZ Madagascar </a:t>
          </a:r>
        </a:p>
      </dgm:t>
    </dgm:pt>
    <dgm:pt modelId="{2764B839-80B4-4633-9298-349A811E36CB}" type="parTrans" cxnId="{41C7155C-D602-4214-AF1F-FFCDC7E8EB91}">
      <dgm:prSet/>
      <dgm:spPr/>
      <dgm:t>
        <a:bodyPr/>
        <a:lstStyle/>
        <a:p>
          <a:endParaRPr lang="fr-FR"/>
        </a:p>
      </dgm:t>
    </dgm:pt>
    <dgm:pt modelId="{5E0B86C1-8A28-486D-A8DC-4CD8EC5C75EA}" type="sibTrans" cxnId="{41C7155C-D602-4214-AF1F-FFCDC7E8EB91}">
      <dgm:prSet/>
      <dgm:spPr/>
      <dgm:t>
        <a:bodyPr/>
        <a:lstStyle/>
        <a:p>
          <a:endParaRPr lang="fr-FR"/>
        </a:p>
      </dgm:t>
    </dgm:pt>
    <dgm:pt modelId="{42C85F38-AB0D-41EA-A601-3CA3EB4EE38A}">
      <dgm:prSet phldrT="[Texte]"/>
      <dgm:spPr/>
      <dgm:t>
        <a:bodyPr/>
        <a:lstStyle/>
        <a:p>
          <a:r>
            <a:rPr lang="en-US" dirty="0"/>
            <a:t>Capacity Building on CC Integration Policy</a:t>
          </a:r>
          <a:r>
            <a:rPr lang="fr-FR" dirty="0"/>
            <a:t>, MAHTP, MSP</a:t>
          </a:r>
        </a:p>
      </dgm:t>
    </dgm:pt>
    <dgm:pt modelId="{450FF45B-2BD0-4DA1-B915-5D1317E67DBD}" type="parTrans" cxnId="{EB2CA187-04DF-4204-9706-E684C182BBC9}">
      <dgm:prSet/>
      <dgm:spPr/>
      <dgm:t>
        <a:bodyPr/>
        <a:lstStyle/>
        <a:p>
          <a:endParaRPr lang="fr-FR"/>
        </a:p>
      </dgm:t>
    </dgm:pt>
    <dgm:pt modelId="{6D09B5F8-C763-421C-AAC8-E19C55A56FDE}" type="sibTrans" cxnId="{EB2CA187-04DF-4204-9706-E684C182BBC9}">
      <dgm:prSet/>
      <dgm:spPr/>
      <dgm:t>
        <a:bodyPr/>
        <a:lstStyle/>
        <a:p>
          <a:endParaRPr lang="fr-FR"/>
        </a:p>
      </dgm:t>
    </dgm:pt>
    <dgm:pt modelId="{C37491ED-9B1B-4B26-A0CC-990F2D5D9589}" type="pres">
      <dgm:prSet presAssocID="{D7EF9DA3-5D3F-4521-B618-5CEC912047E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55088D-DE1E-41C5-AD26-9A21D19A5443}" type="pres">
      <dgm:prSet presAssocID="{AFE28774-2073-48C8-B9BD-F0669F1DCFBA}" presName="root" presStyleCnt="0"/>
      <dgm:spPr/>
    </dgm:pt>
    <dgm:pt modelId="{BF9ED66F-2063-4A47-9B2F-A86B8DBD0F4B}" type="pres">
      <dgm:prSet presAssocID="{AFE28774-2073-48C8-B9BD-F0669F1DCFBA}" presName="rootComposite" presStyleCnt="0"/>
      <dgm:spPr/>
    </dgm:pt>
    <dgm:pt modelId="{7A0BEAEB-6ABD-4235-8B43-D692109390FC}" type="pres">
      <dgm:prSet presAssocID="{AFE28774-2073-48C8-B9BD-F0669F1DCFBA}" presName="rootText" presStyleLbl="node1" presStyleIdx="0" presStyleCnt="1" custScaleX="262564" custLinFactNeighborX="-90390" custLinFactNeighborY="3274"/>
      <dgm:spPr/>
    </dgm:pt>
    <dgm:pt modelId="{C0E49A4D-A629-47AB-9D9B-DBEB842CA042}" type="pres">
      <dgm:prSet presAssocID="{AFE28774-2073-48C8-B9BD-F0669F1DCFBA}" presName="rootConnector" presStyleLbl="node1" presStyleIdx="0" presStyleCnt="1"/>
      <dgm:spPr/>
    </dgm:pt>
    <dgm:pt modelId="{512F8268-63FA-4473-AFDC-9B62DCAA5CC1}" type="pres">
      <dgm:prSet presAssocID="{AFE28774-2073-48C8-B9BD-F0669F1DCFBA}" presName="childShape" presStyleCnt="0"/>
      <dgm:spPr/>
    </dgm:pt>
    <dgm:pt modelId="{FC0C5A18-42D3-476C-9555-D4E58ED59C72}" type="pres">
      <dgm:prSet presAssocID="{450FF45B-2BD0-4DA1-B915-5D1317E67DBD}" presName="Name13" presStyleLbl="parChTrans1D2" presStyleIdx="0" presStyleCnt="1"/>
      <dgm:spPr/>
    </dgm:pt>
    <dgm:pt modelId="{9FED5ECD-246F-416C-93BE-509D275B9B4F}" type="pres">
      <dgm:prSet presAssocID="{42C85F38-AB0D-41EA-A601-3CA3EB4EE38A}" presName="childText" presStyleLbl="bgAcc1" presStyleIdx="0" presStyleCnt="1" custScaleX="382572" custLinFactNeighborX="-9416" custLinFactNeighborY="-13182">
        <dgm:presLayoutVars>
          <dgm:bulletEnabled val="1"/>
        </dgm:presLayoutVars>
      </dgm:prSet>
      <dgm:spPr/>
    </dgm:pt>
  </dgm:ptLst>
  <dgm:cxnLst>
    <dgm:cxn modelId="{41C7155C-D602-4214-AF1F-FFCDC7E8EB91}" srcId="{D7EF9DA3-5D3F-4521-B618-5CEC912047E6}" destId="{AFE28774-2073-48C8-B9BD-F0669F1DCFBA}" srcOrd="0" destOrd="0" parTransId="{2764B839-80B4-4633-9298-349A811E36CB}" sibTransId="{5E0B86C1-8A28-486D-A8DC-4CD8EC5C75EA}"/>
    <dgm:cxn modelId="{A542C662-8039-4C00-B0F6-80B23270EFCC}" type="presOf" srcId="{42C85F38-AB0D-41EA-A601-3CA3EB4EE38A}" destId="{9FED5ECD-246F-416C-93BE-509D275B9B4F}" srcOrd="0" destOrd="0" presId="urn:microsoft.com/office/officeart/2005/8/layout/hierarchy3"/>
    <dgm:cxn modelId="{2018AD77-1D2F-4A37-AF86-3A91375BA539}" type="presOf" srcId="{450FF45B-2BD0-4DA1-B915-5D1317E67DBD}" destId="{FC0C5A18-42D3-476C-9555-D4E58ED59C72}" srcOrd="0" destOrd="0" presId="urn:microsoft.com/office/officeart/2005/8/layout/hierarchy3"/>
    <dgm:cxn modelId="{EB2CA187-04DF-4204-9706-E684C182BBC9}" srcId="{AFE28774-2073-48C8-B9BD-F0669F1DCFBA}" destId="{42C85F38-AB0D-41EA-A601-3CA3EB4EE38A}" srcOrd="0" destOrd="0" parTransId="{450FF45B-2BD0-4DA1-B915-5D1317E67DBD}" sibTransId="{6D09B5F8-C763-421C-AAC8-E19C55A56FDE}"/>
    <dgm:cxn modelId="{9D01B58B-7AF9-4D42-945D-6431FACA8208}" type="presOf" srcId="{AFE28774-2073-48C8-B9BD-F0669F1DCFBA}" destId="{C0E49A4D-A629-47AB-9D9B-DBEB842CA042}" srcOrd="1" destOrd="0" presId="urn:microsoft.com/office/officeart/2005/8/layout/hierarchy3"/>
    <dgm:cxn modelId="{4107B591-1F66-4DD8-AAF4-B5DD48A8D079}" type="presOf" srcId="{D7EF9DA3-5D3F-4521-B618-5CEC912047E6}" destId="{C37491ED-9B1B-4B26-A0CC-990F2D5D9589}" srcOrd="0" destOrd="0" presId="urn:microsoft.com/office/officeart/2005/8/layout/hierarchy3"/>
    <dgm:cxn modelId="{3191C698-020A-452E-8E74-6A6589BBC00C}" type="presOf" srcId="{AFE28774-2073-48C8-B9BD-F0669F1DCFBA}" destId="{7A0BEAEB-6ABD-4235-8B43-D692109390FC}" srcOrd="0" destOrd="0" presId="urn:microsoft.com/office/officeart/2005/8/layout/hierarchy3"/>
    <dgm:cxn modelId="{69F6D965-5BC4-4EE0-BBE7-8549614782CB}" type="presParOf" srcId="{C37491ED-9B1B-4B26-A0CC-990F2D5D9589}" destId="{3355088D-DE1E-41C5-AD26-9A21D19A5443}" srcOrd="0" destOrd="0" presId="urn:microsoft.com/office/officeart/2005/8/layout/hierarchy3"/>
    <dgm:cxn modelId="{5AA4F5BD-BC2C-4A9A-952E-AEB258278DE8}" type="presParOf" srcId="{3355088D-DE1E-41C5-AD26-9A21D19A5443}" destId="{BF9ED66F-2063-4A47-9B2F-A86B8DBD0F4B}" srcOrd="0" destOrd="0" presId="urn:microsoft.com/office/officeart/2005/8/layout/hierarchy3"/>
    <dgm:cxn modelId="{70A3F394-39AA-442A-9029-203A3CD4CC78}" type="presParOf" srcId="{BF9ED66F-2063-4A47-9B2F-A86B8DBD0F4B}" destId="{7A0BEAEB-6ABD-4235-8B43-D692109390FC}" srcOrd="0" destOrd="0" presId="urn:microsoft.com/office/officeart/2005/8/layout/hierarchy3"/>
    <dgm:cxn modelId="{BA4511F3-07ED-4FB9-B69C-0FDCF08E5491}" type="presParOf" srcId="{BF9ED66F-2063-4A47-9B2F-A86B8DBD0F4B}" destId="{C0E49A4D-A629-47AB-9D9B-DBEB842CA042}" srcOrd="1" destOrd="0" presId="urn:microsoft.com/office/officeart/2005/8/layout/hierarchy3"/>
    <dgm:cxn modelId="{7496E5F8-AB13-4662-9E7B-1966F0CAECF5}" type="presParOf" srcId="{3355088D-DE1E-41C5-AD26-9A21D19A5443}" destId="{512F8268-63FA-4473-AFDC-9B62DCAA5CC1}" srcOrd="1" destOrd="0" presId="urn:microsoft.com/office/officeart/2005/8/layout/hierarchy3"/>
    <dgm:cxn modelId="{DA425C75-FB63-4032-B8D3-10FB95EB2CD0}" type="presParOf" srcId="{512F8268-63FA-4473-AFDC-9B62DCAA5CC1}" destId="{FC0C5A18-42D3-476C-9555-D4E58ED59C72}" srcOrd="0" destOrd="0" presId="urn:microsoft.com/office/officeart/2005/8/layout/hierarchy3"/>
    <dgm:cxn modelId="{E6661136-EA98-4EA4-98E3-E6F3C2BB9A86}" type="presParOf" srcId="{512F8268-63FA-4473-AFDC-9B62DCAA5CC1}" destId="{9FED5ECD-246F-416C-93BE-509D275B9B4F}" srcOrd="1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3A213-E923-4BCE-8421-3F980AC34945}">
      <dsp:nvSpPr>
        <dsp:cNvPr id="0" name=""/>
        <dsp:cNvSpPr/>
      </dsp:nvSpPr>
      <dsp:spPr>
        <a:xfrm rot="5400000">
          <a:off x="322628" y="1735110"/>
          <a:ext cx="1211262" cy="1378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32DA4-0267-47D0-A7EE-6E055A7C4866}">
      <dsp:nvSpPr>
        <dsp:cNvPr id="0" name=""/>
        <dsp:cNvSpPr/>
      </dsp:nvSpPr>
      <dsp:spPr>
        <a:xfrm>
          <a:off x="1717" y="392401"/>
          <a:ext cx="2039053" cy="14272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University</a:t>
          </a:r>
          <a:r>
            <a:rPr lang="fr-FR" sz="1800" kern="1200" dirty="0"/>
            <a:t> of </a:t>
          </a:r>
          <a:r>
            <a:rPr lang="fr-FR" sz="1800" kern="1200" dirty="0" err="1"/>
            <a:t>Anatananarivo</a:t>
          </a:r>
          <a:r>
            <a:rPr lang="fr-FR" sz="1800" kern="1200" dirty="0"/>
            <a:t> </a:t>
          </a:r>
        </a:p>
      </dsp:txBody>
      <dsp:txXfrm>
        <a:off x="71403" y="462087"/>
        <a:ext cx="1899681" cy="1287899"/>
      </dsp:txXfrm>
    </dsp:sp>
    <dsp:sp modelId="{4C0A2511-BFC7-4496-A7A9-8BE6073E44C9}">
      <dsp:nvSpPr>
        <dsp:cNvPr id="0" name=""/>
        <dsp:cNvSpPr/>
      </dsp:nvSpPr>
      <dsp:spPr>
        <a:xfrm>
          <a:off x="2271438" y="526517"/>
          <a:ext cx="3176821" cy="115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>
              <a:solidFill>
                <a:schemeClr val="bg1"/>
              </a:solidFill>
            </a:rPr>
            <a:t>President</a:t>
          </a:r>
          <a:r>
            <a:rPr lang="fr-FR" sz="2000" kern="1200" dirty="0">
              <a:solidFill>
                <a:schemeClr val="bg1"/>
              </a:solidFill>
            </a:rPr>
            <a:t> of the </a:t>
          </a:r>
          <a:r>
            <a:rPr lang="fr-FR" sz="2000" kern="1200" dirty="0" err="1">
              <a:solidFill>
                <a:schemeClr val="bg1"/>
              </a:solidFill>
            </a:rPr>
            <a:t>University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2271438" y="526517"/>
        <a:ext cx="3176821" cy="1153583"/>
      </dsp:txXfrm>
    </dsp:sp>
    <dsp:sp modelId="{523B8526-029A-4F81-A269-68955C31C9DA}">
      <dsp:nvSpPr>
        <dsp:cNvPr id="0" name=""/>
        <dsp:cNvSpPr/>
      </dsp:nvSpPr>
      <dsp:spPr>
        <a:xfrm rot="5400000">
          <a:off x="2419733" y="3338406"/>
          <a:ext cx="1211262" cy="13789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FEC2E2-51F4-40EF-B94F-BE1DDCB9D063}">
      <dsp:nvSpPr>
        <dsp:cNvPr id="0" name=""/>
        <dsp:cNvSpPr/>
      </dsp:nvSpPr>
      <dsp:spPr>
        <a:xfrm>
          <a:off x="2098822" y="1995697"/>
          <a:ext cx="2039053" cy="14272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Ecole Supérieure Polytechnique d’Antananarivo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(ESPA)</a:t>
          </a:r>
        </a:p>
      </dsp:txBody>
      <dsp:txXfrm>
        <a:off x="2168508" y="2065383"/>
        <a:ext cx="1899681" cy="1287899"/>
      </dsp:txXfrm>
    </dsp:sp>
    <dsp:sp modelId="{A378B70A-B2A5-4C5D-8557-068682BAC571}">
      <dsp:nvSpPr>
        <dsp:cNvPr id="0" name=""/>
        <dsp:cNvSpPr/>
      </dsp:nvSpPr>
      <dsp:spPr>
        <a:xfrm>
          <a:off x="4137875" y="2131820"/>
          <a:ext cx="1483012" cy="115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 dirty="0" err="1">
              <a:solidFill>
                <a:schemeClr val="bg1"/>
              </a:solidFill>
            </a:rPr>
            <a:t>Director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4137875" y="2131820"/>
        <a:ext cx="1483012" cy="1153583"/>
      </dsp:txXfrm>
    </dsp:sp>
    <dsp:sp modelId="{3D33B356-2D3B-4A3B-9C53-799B2B8CD22E}">
      <dsp:nvSpPr>
        <dsp:cNvPr id="0" name=""/>
        <dsp:cNvSpPr/>
      </dsp:nvSpPr>
      <dsp:spPr>
        <a:xfrm>
          <a:off x="3861401" y="3665904"/>
          <a:ext cx="2039053" cy="142727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Meteorology</a:t>
          </a:r>
          <a:r>
            <a:rPr lang="fr-FR" sz="1800" kern="1200" dirty="0"/>
            <a:t> </a:t>
          </a:r>
          <a:r>
            <a:rPr lang="fr-FR" sz="1800" kern="1200" dirty="0" err="1"/>
            <a:t>Department</a:t>
          </a:r>
          <a:endParaRPr lang="fr-FR" sz="1800" kern="1200" dirty="0"/>
        </a:p>
      </dsp:txBody>
      <dsp:txXfrm>
        <a:off x="3931087" y="3735590"/>
        <a:ext cx="1899681" cy="1287899"/>
      </dsp:txXfrm>
    </dsp:sp>
    <dsp:sp modelId="{9D0AD427-57D4-4BD8-83D2-EBC491DBE36D}">
      <dsp:nvSpPr>
        <dsp:cNvPr id="0" name=""/>
        <dsp:cNvSpPr/>
      </dsp:nvSpPr>
      <dsp:spPr>
        <a:xfrm>
          <a:off x="5806109" y="3926981"/>
          <a:ext cx="2299589" cy="1153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100" kern="1200" dirty="0">
              <a:solidFill>
                <a:schemeClr val="bg1"/>
              </a:solidFill>
            </a:rPr>
            <a:t>Head of </a:t>
          </a:r>
          <a:r>
            <a:rPr lang="fr-FR" sz="2100" kern="1200" dirty="0" err="1">
              <a:solidFill>
                <a:schemeClr val="bg1"/>
              </a:solidFill>
            </a:rPr>
            <a:t>Departement</a:t>
          </a:r>
          <a:r>
            <a:rPr lang="fr-FR" sz="2100" kern="1200" dirty="0">
              <a:solidFill>
                <a:schemeClr val="bg1"/>
              </a:solidFill>
            </a:rPr>
            <a:t>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100" kern="1200" dirty="0">
            <a:solidFill>
              <a:schemeClr val="bg1"/>
            </a:solidFill>
          </a:endParaRPr>
        </a:p>
      </dsp:txBody>
      <dsp:txXfrm>
        <a:off x="5806109" y="3926981"/>
        <a:ext cx="2299589" cy="11535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FD2D6-1DD3-4185-9704-22DED9C3FB37}">
      <dsp:nvSpPr>
        <dsp:cNvPr id="0" name=""/>
        <dsp:cNvSpPr/>
      </dsp:nvSpPr>
      <dsp:spPr>
        <a:xfrm rot="10800000">
          <a:off x="1715374" y="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Aviation Civil de Madagascar ACM,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</dsp:txBody>
      <dsp:txXfrm rot="10800000">
        <a:off x="2091631" y="0"/>
        <a:ext cx="5028863" cy="1505029"/>
      </dsp:txXfrm>
    </dsp:sp>
    <dsp:sp modelId="{70A42790-A565-4612-99A8-D54DD311DD32}">
      <dsp:nvSpPr>
        <dsp:cNvPr id="0" name=""/>
        <dsp:cNvSpPr/>
      </dsp:nvSpPr>
      <dsp:spPr>
        <a:xfrm>
          <a:off x="985182" y="2526"/>
          <a:ext cx="1505029" cy="15050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F4D61-A193-42A2-A6D1-01D878ED1DE2}">
      <dsp:nvSpPr>
        <dsp:cNvPr id="0" name=""/>
        <dsp:cNvSpPr/>
      </dsp:nvSpPr>
      <dsp:spPr>
        <a:xfrm rot="10800000">
          <a:off x="1737697" y="1956818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Agence pour la Sécurité de la Navigation Aérienne ASECNA Madagascar,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</dsp:txBody>
      <dsp:txXfrm rot="10800000">
        <a:off x="2113954" y="1956818"/>
        <a:ext cx="5028863" cy="1505029"/>
      </dsp:txXfrm>
    </dsp:sp>
    <dsp:sp modelId="{810F3FE2-C7EC-488F-BD81-D0075AA3F84A}">
      <dsp:nvSpPr>
        <dsp:cNvPr id="0" name=""/>
        <dsp:cNvSpPr/>
      </dsp:nvSpPr>
      <dsp:spPr>
        <a:xfrm>
          <a:off x="985182" y="1956818"/>
          <a:ext cx="1505029" cy="150502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D71888-F71B-4AFB-B8BD-C7868F0DBCBB}">
      <dsp:nvSpPr>
        <dsp:cNvPr id="0" name=""/>
        <dsp:cNvSpPr/>
      </dsp:nvSpPr>
      <dsp:spPr>
        <a:xfrm rot="10800000">
          <a:off x="1737697" y="3911110"/>
          <a:ext cx="5405120" cy="150502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3676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Bureau National de Gestion des Risques et des Catastrophes BNGRC</a:t>
          </a:r>
        </a:p>
      </dsp:txBody>
      <dsp:txXfrm rot="10800000">
        <a:off x="2113954" y="3911110"/>
        <a:ext cx="5028863" cy="1505029"/>
      </dsp:txXfrm>
    </dsp:sp>
    <dsp:sp modelId="{B9B2EE22-3BDC-4867-A814-634528D98B89}">
      <dsp:nvSpPr>
        <dsp:cNvPr id="0" name=""/>
        <dsp:cNvSpPr/>
      </dsp:nvSpPr>
      <dsp:spPr>
        <a:xfrm>
          <a:off x="985182" y="3911110"/>
          <a:ext cx="1505029" cy="150502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BEAEB-6ABD-4235-8B43-D692109390FC}">
      <dsp:nvSpPr>
        <dsp:cNvPr id="0" name=""/>
        <dsp:cNvSpPr/>
      </dsp:nvSpPr>
      <dsp:spPr>
        <a:xfrm>
          <a:off x="68440" y="40310"/>
          <a:ext cx="6219289" cy="1184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 err="1"/>
            <a:t>Educational</a:t>
          </a:r>
          <a:r>
            <a:rPr lang="fr-FR" sz="3600" kern="1200" dirty="0"/>
            <a:t> partnership </a:t>
          </a:r>
          <a:r>
            <a:rPr lang="fr-FR" sz="3600" kern="1200" dirty="0" err="1"/>
            <a:t>with</a:t>
          </a:r>
          <a:r>
            <a:rPr lang="fr-FR" sz="3600" kern="1200" dirty="0"/>
            <a:t> the NHMS (DGM),</a:t>
          </a:r>
        </a:p>
      </dsp:txBody>
      <dsp:txXfrm>
        <a:off x="103128" y="74998"/>
        <a:ext cx="6149913" cy="1114961"/>
      </dsp:txXfrm>
    </dsp:sp>
    <dsp:sp modelId="{FC0C5A18-42D3-476C-9555-D4E58ED59C72}">
      <dsp:nvSpPr>
        <dsp:cNvPr id="0" name=""/>
        <dsp:cNvSpPr/>
      </dsp:nvSpPr>
      <dsp:spPr>
        <a:xfrm>
          <a:off x="690369" y="1224648"/>
          <a:ext cx="2584547" cy="6933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3358"/>
              </a:lnTo>
              <a:lnTo>
                <a:pt x="2584547" y="6933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D5ECD-246F-416C-93BE-509D275B9B4F}">
      <dsp:nvSpPr>
        <dsp:cNvPr id="0" name=""/>
        <dsp:cNvSpPr/>
      </dsp:nvSpPr>
      <dsp:spPr>
        <a:xfrm>
          <a:off x="3274916" y="1325838"/>
          <a:ext cx="4692194" cy="1184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DGM experts teach at ESPA</a:t>
          </a:r>
          <a:endParaRPr lang="fr-FR" sz="3600" kern="1200" dirty="0"/>
        </a:p>
      </dsp:txBody>
      <dsp:txXfrm>
        <a:off x="3309604" y="1360526"/>
        <a:ext cx="4622818" cy="1114961"/>
      </dsp:txXfrm>
    </dsp:sp>
    <dsp:sp modelId="{62B22668-6275-4338-B0CA-ACEBB52F7996}">
      <dsp:nvSpPr>
        <dsp:cNvPr id="0" name=""/>
        <dsp:cNvSpPr/>
      </dsp:nvSpPr>
      <dsp:spPr>
        <a:xfrm>
          <a:off x="690369" y="1224648"/>
          <a:ext cx="4257229" cy="1970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666"/>
              </a:lnTo>
              <a:lnTo>
                <a:pt x="4257229" y="19706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BE590-BAF9-4768-914A-6B26E23DBA60}">
      <dsp:nvSpPr>
        <dsp:cNvPr id="0" name=""/>
        <dsp:cNvSpPr/>
      </dsp:nvSpPr>
      <dsp:spPr>
        <a:xfrm>
          <a:off x="4947599" y="2603146"/>
          <a:ext cx="4727743" cy="11843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Practical work done at the DGM</a:t>
          </a:r>
          <a:r>
            <a:rPr lang="fr-FR" sz="3600" kern="1200" dirty="0"/>
            <a:t> </a:t>
          </a:r>
        </a:p>
      </dsp:txBody>
      <dsp:txXfrm>
        <a:off x="4982287" y="2637834"/>
        <a:ext cx="4658367" cy="1114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BEAEB-6ABD-4235-8B43-D692109390FC}">
      <dsp:nvSpPr>
        <dsp:cNvPr id="0" name=""/>
        <dsp:cNvSpPr/>
      </dsp:nvSpPr>
      <dsp:spPr>
        <a:xfrm>
          <a:off x="0" y="36589"/>
          <a:ext cx="5837403" cy="1111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Close </a:t>
          </a:r>
          <a:r>
            <a:rPr lang="fr-FR" sz="3400" kern="1200" dirty="0" err="1"/>
            <a:t>cooperation</a:t>
          </a:r>
          <a:r>
            <a:rPr lang="fr-FR" sz="3400" kern="1200" dirty="0"/>
            <a:t> </a:t>
          </a:r>
          <a:r>
            <a:rPr lang="fr-FR" sz="3400" kern="1200" dirty="0" err="1"/>
            <a:t>with</a:t>
          </a:r>
          <a:r>
            <a:rPr lang="fr-FR" sz="3400" kern="1200" dirty="0"/>
            <a:t> GIZ Madagascar </a:t>
          </a:r>
        </a:p>
      </dsp:txBody>
      <dsp:txXfrm>
        <a:off x="32558" y="69147"/>
        <a:ext cx="5772287" cy="1046499"/>
      </dsp:txXfrm>
    </dsp:sp>
    <dsp:sp modelId="{FC0C5A18-42D3-476C-9555-D4E58ED59C72}">
      <dsp:nvSpPr>
        <dsp:cNvPr id="0" name=""/>
        <dsp:cNvSpPr/>
      </dsp:nvSpPr>
      <dsp:spPr>
        <a:xfrm>
          <a:off x="583740" y="1148204"/>
          <a:ext cx="1749476" cy="650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784"/>
              </a:lnTo>
              <a:lnTo>
                <a:pt x="1749476" y="6507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D5ECD-246F-416C-93BE-509D275B9B4F}">
      <dsp:nvSpPr>
        <dsp:cNvPr id="0" name=""/>
        <dsp:cNvSpPr/>
      </dsp:nvSpPr>
      <dsp:spPr>
        <a:xfrm>
          <a:off x="2333216" y="1243180"/>
          <a:ext cx="6804366" cy="1111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Capacity Building on CC Integration Policy</a:t>
          </a:r>
          <a:r>
            <a:rPr lang="fr-FR" sz="3400" kern="1200" dirty="0"/>
            <a:t>, MAHTP, MSP</a:t>
          </a:r>
        </a:p>
      </dsp:txBody>
      <dsp:txXfrm>
        <a:off x="2365774" y="1275738"/>
        <a:ext cx="6739250" cy="1046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7D3BE-297E-41C6-9475-AA27B8103694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80B0D-E1DF-4523-B9D5-0BECC5096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379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400" dirty="0" err="1"/>
              <a:t>I’m</a:t>
            </a:r>
            <a:r>
              <a:rPr lang="fr-FR" sz="1400" dirty="0"/>
              <a:t> the new </a:t>
            </a:r>
            <a:r>
              <a:rPr lang="fr-FR" sz="1400" dirty="0" err="1"/>
              <a:t>head</a:t>
            </a:r>
            <a:r>
              <a:rPr lang="fr-FR" sz="1400" dirty="0"/>
              <a:t> of </a:t>
            </a:r>
            <a:r>
              <a:rPr lang="fr-FR" sz="1400" dirty="0" err="1"/>
              <a:t>Department</a:t>
            </a:r>
            <a:r>
              <a:rPr lang="fr-FR" sz="1400" dirty="0"/>
              <a:t> of MTO. </a:t>
            </a:r>
            <a:r>
              <a:rPr lang="en-US" sz="1400" dirty="0"/>
              <a:t>from June, that I took the post of head of Department. </a:t>
            </a:r>
            <a:endParaRPr lang="fr-FR" sz="1400" dirty="0"/>
          </a:p>
          <a:p>
            <a:endParaRPr lang="fr-FR" sz="1400" dirty="0"/>
          </a:p>
          <a:p>
            <a:r>
              <a:rPr lang="en-US" sz="1400" dirty="0"/>
              <a:t>I'm happy to be here today and introduce our RTC</a:t>
            </a:r>
          </a:p>
          <a:p>
            <a:endParaRPr lang="en-US" sz="1400" dirty="0"/>
          </a:p>
          <a:p>
            <a:r>
              <a:rPr lang="en-US" sz="1400" dirty="0"/>
              <a:t>Madagascar is a French-speaking country</a:t>
            </a:r>
          </a:p>
          <a:p>
            <a:endParaRPr lang="fr-FR" sz="1400" dirty="0"/>
          </a:p>
          <a:p>
            <a:r>
              <a:rPr lang="fr-FR" sz="1400" dirty="0"/>
              <a:t>Our RTC </a:t>
            </a:r>
            <a:r>
              <a:rPr lang="fr-FR" sz="1400" dirty="0" err="1"/>
              <a:t>is</a:t>
            </a:r>
            <a:r>
              <a:rPr lang="fr-FR" sz="1400" dirty="0"/>
              <a:t> a francophone center</a:t>
            </a:r>
          </a:p>
          <a:p>
            <a:endParaRPr lang="fr-FR" sz="1400" dirty="0"/>
          </a:p>
          <a:p>
            <a:r>
              <a:rPr lang="en-US" dirty="0"/>
              <a:t>I will do my best for this presentation in English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Firstly</a:t>
            </a:r>
            <a:r>
              <a:rPr lang="fr-FR" dirty="0"/>
              <a:t>, let me talk about </a:t>
            </a:r>
            <a:r>
              <a:rPr lang="en-US" dirty="0"/>
              <a:t>the administrative structure of the RTC.</a:t>
            </a:r>
          </a:p>
          <a:p>
            <a:endParaRPr lang="en-US" dirty="0"/>
          </a:p>
          <a:p>
            <a:r>
              <a:rPr lang="en-US" dirty="0"/>
              <a:t>There is the university of Antananarivo. </a:t>
            </a:r>
          </a:p>
          <a:p>
            <a:endParaRPr lang="en-US" dirty="0"/>
          </a:p>
          <a:p>
            <a:r>
              <a:rPr lang="en-US" dirty="0"/>
              <a:t>ESPA is one of the </a:t>
            </a:r>
            <a:r>
              <a:rPr lang="en-US" dirty="0" err="1"/>
              <a:t>instituts</a:t>
            </a:r>
            <a:r>
              <a:rPr lang="en-US" dirty="0"/>
              <a:t> owned by the university. And the Meteorological department is in the ESPA. </a:t>
            </a:r>
          </a:p>
          <a:p>
            <a:endParaRPr lang="en-US" dirty="0"/>
          </a:p>
          <a:p>
            <a:r>
              <a:rPr lang="en-US" dirty="0"/>
              <a:t>ESPA contains 13 Departments. </a:t>
            </a:r>
          </a:p>
          <a:p>
            <a:endParaRPr lang="en-US" dirty="0"/>
          </a:p>
          <a:p>
            <a:r>
              <a:rPr lang="en-US" dirty="0"/>
              <a:t>And they are on supervising of Ministry of Higher Education and Scientific Research.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02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</a:t>
            </a:r>
            <a:r>
              <a:rPr lang="fr-FR" dirty="0" err="1"/>
              <a:t>this</a:t>
            </a:r>
            <a:r>
              <a:rPr lang="fr-FR" dirty="0"/>
              <a:t>  </a:t>
            </a:r>
            <a:r>
              <a:rPr lang="fr-FR" dirty="0" err="1"/>
              <a:t>foffowing</a:t>
            </a:r>
            <a:r>
              <a:rPr lang="fr-FR" dirty="0"/>
              <a:t> slide, </a:t>
            </a:r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going</a:t>
            </a:r>
            <a:r>
              <a:rPr lang="fr-FR" baseline="0" dirty="0"/>
              <a:t> to </a:t>
            </a:r>
            <a:r>
              <a:rPr lang="fr-FR" baseline="0" dirty="0" err="1"/>
              <a:t>develop</a:t>
            </a:r>
            <a:r>
              <a:rPr lang="fr-FR" baseline="0" dirty="0"/>
              <a:t> about </a:t>
            </a:r>
            <a:r>
              <a:rPr lang="fr-FR" baseline="0" dirty="0" err="1"/>
              <a:t>diploma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issue two types of diplomas.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License has 02 options and </a:t>
            </a:r>
          </a:p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Master (</a:t>
            </a:r>
            <a:r>
              <a:rPr lang="fr-FR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engineer</a:t>
            </a:r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03 Options</a:t>
            </a:r>
            <a:r>
              <a:rPr lang="fr-FR" b="1" dirty="0"/>
              <a:t>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20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en-US" dirty="0"/>
              <a:t>we have multidisciplinary teaching teams whose  20 percent a permanent teacher and 80% external professor. </a:t>
            </a:r>
            <a:endParaRPr lang="fr-FR" baseline="0" dirty="0"/>
          </a:p>
          <a:p>
            <a:r>
              <a:rPr lang="en-US" baseline="0" dirty="0"/>
              <a:t>50% of permanent teachers are mathematicians. we have a strong scientific base, especially mathematics, computer science. </a:t>
            </a:r>
          </a:p>
          <a:p>
            <a:r>
              <a:rPr lang="en-US" baseline="0" dirty="0"/>
              <a:t>And 70% of non-permanent teachers are meteorological experts from the DGM</a:t>
            </a:r>
            <a:endParaRPr lang="fr-FR" baseline="0" dirty="0"/>
          </a:p>
          <a:p>
            <a:endParaRPr lang="fr-FR" baseline="0" dirty="0"/>
          </a:p>
          <a:p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application and contribution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meteorology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thesis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institutions.</a:t>
            </a:r>
          </a:p>
          <a:p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local </a:t>
            </a:r>
            <a:r>
              <a:rPr lang="fr-F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partners</a:t>
            </a:r>
            <a:endParaRPr lang="fr-FR" baseline="0" dirty="0"/>
          </a:p>
          <a:p>
            <a:endParaRPr lang="fr-FR" baseline="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35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this slide I will talk about existing collaborations</a:t>
            </a:r>
          </a:p>
          <a:p>
            <a:r>
              <a:rPr lang="en-US" dirty="0"/>
              <a:t>internal collaborations of the university</a:t>
            </a:r>
          </a:p>
          <a:p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department</a:t>
            </a:r>
            <a:r>
              <a:rPr lang="fr-FR" dirty="0"/>
              <a:t> of ESPA</a:t>
            </a:r>
            <a:r>
              <a:rPr lang="en-US" dirty="0"/>
              <a:t>, </a:t>
            </a:r>
          </a:p>
          <a:p>
            <a:r>
              <a:rPr lang="en-US" dirty="0"/>
              <a:t>for Example (Meteorology-Telecom-Electronic), for </a:t>
            </a:r>
            <a:r>
              <a:rPr lang="fr-FR" dirty="0" err="1"/>
              <a:t>Creating</a:t>
            </a:r>
            <a:r>
              <a:rPr lang="fr-FR" dirty="0"/>
              <a:t> of </a:t>
            </a:r>
            <a:r>
              <a:rPr lang="fr-FR" dirty="0" err="1"/>
              <a:t>automatic</a:t>
            </a:r>
            <a:r>
              <a:rPr lang="fr-FR" dirty="0"/>
              <a:t> mini </a:t>
            </a:r>
            <a:r>
              <a:rPr lang="fr-FR" dirty="0" err="1"/>
              <a:t>weather</a:t>
            </a:r>
            <a:r>
              <a:rPr lang="fr-FR" dirty="0"/>
              <a:t> station (a </a:t>
            </a:r>
            <a:r>
              <a:rPr lang="fr-FR" dirty="0" err="1"/>
              <a:t>work</a:t>
            </a:r>
            <a:r>
              <a:rPr lang="fr-FR" dirty="0"/>
              <a:t> in </a:t>
            </a:r>
            <a:r>
              <a:rPr lang="fr-FR" dirty="0" err="1"/>
              <a:t>progress</a:t>
            </a:r>
            <a:r>
              <a:rPr lang="fr-FR" dirty="0"/>
              <a:t>) </a:t>
            </a:r>
            <a:endParaRPr lang="en-US" dirty="0"/>
          </a:p>
          <a:p>
            <a:endParaRPr lang="fr-FR" dirty="0"/>
          </a:p>
          <a:p>
            <a:r>
              <a:rPr lang="en-US" dirty="0"/>
              <a:t>collaboration with other institutions of the university</a:t>
            </a:r>
            <a:endParaRPr lang="fr-FR" dirty="0"/>
          </a:p>
          <a:p>
            <a:endParaRPr lang="fr-FR" dirty="0"/>
          </a:p>
          <a:p>
            <a:r>
              <a:rPr lang="fr-FR" dirty="0"/>
              <a:t>bio-</a:t>
            </a:r>
            <a:r>
              <a:rPr lang="fr-FR" dirty="0" err="1"/>
              <a:t>climatology</a:t>
            </a:r>
            <a:r>
              <a:rPr lang="fr-FR" dirty="0"/>
              <a:t> (</a:t>
            </a:r>
            <a:r>
              <a:rPr lang="fr-FR" dirty="0" err="1"/>
              <a:t>Meteorology</a:t>
            </a:r>
            <a:r>
              <a:rPr lang="fr-FR" dirty="0"/>
              <a:t> Dpt – Animal </a:t>
            </a:r>
            <a:r>
              <a:rPr lang="fr-FR" dirty="0" err="1"/>
              <a:t>Biology</a:t>
            </a:r>
            <a:r>
              <a:rPr lang="fr-FR" dirty="0"/>
              <a:t> Dpt), </a:t>
            </a:r>
          </a:p>
          <a:p>
            <a:r>
              <a:rPr lang="fr-FR" dirty="0"/>
              <a:t>For </a:t>
            </a:r>
            <a:r>
              <a:rPr lang="fr-FR" dirty="0" err="1"/>
              <a:t>example</a:t>
            </a:r>
            <a:r>
              <a:rPr lang="fr-FR" dirty="0"/>
              <a:t>: </a:t>
            </a:r>
            <a:r>
              <a:rPr lang="en-US" dirty="0"/>
              <a:t>displacement of primates in relation to climate change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18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the main partners for training courses</a:t>
            </a:r>
            <a:endParaRPr lang="fr-FR" dirty="0"/>
          </a:p>
          <a:p>
            <a:endParaRPr lang="fr-FR" dirty="0"/>
          </a:p>
          <a:p>
            <a:r>
              <a:rPr lang="fr-FR" dirty="0"/>
              <a:t>Civil aviation of Madagascar,</a:t>
            </a:r>
          </a:p>
          <a:p>
            <a:r>
              <a:rPr lang="fr-FR" dirty="0"/>
              <a:t> </a:t>
            </a:r>
          </a:p>
          <a:p>
            <a:r>
              <a:rPr lang="en-US" dirty="0"/>
              <a:t>Agency for the Safety of Air Navigation ASECNA Madagascar</a:t>
            </a:r>
          </a:p>
          <a:p>
            <a:endParaRPr lang="en-US" dirty="0"/>
          </a:p>
          <a:p>
            <a:r>
              <a:rPr lang="en-US" dirty="0"/>
              <a:t>BNGRC National Risk and Disaster Management Office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6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partners</a:t>
            </a:r>
          </a:p>
          <a:p>
            <a:endParaRPr lang="en-US" dirty="0"/>
          </a:p>
          <a:p>
            <a:r>
              <a:rPr lang="fr-FR" dirty="0" err="1"/>
              <a:t>Pedagogical</a:t>
            </a:r>
            <a:r>
              <a:rPr lang="fr-FR" dirty="0"/>
              <a:t> Collaboration </a:t>
            </a:r>
            <a:r>
              <a:rPr lang="fr-FR" dirty="0" err="1"/>
              <a:t>with</a:t>
            </a:r>
            <a:r>
              <a:rPr lang="fr-FR" dirty="0"/>
              <a:t> the NMHS (DGM), </a:t>
            </a:r>
          </a:p>
          <a:p>
            <a:r>
              <a:rPr lang="fr-FR" dirty="0"/>
              <a:t>DGM experts </a:t>
            </a:r>
            <a:r>
              <a:rPr lang="fr-FR" dirty="0" err="1"/>
              <a:t>teach</a:t>
            </a:r>
            <a:r>
              <a:rPr lang="fr-FR" dirty="0"/>
              <a:t> at ESPA, </a:t>
            </a:r>
          </a:p>
          <a:p>
            <a:r>
              <a:rPr lang="en-US" dirty="0"/>
              <a:t>Most of our practical work is done at DGM</a:t>
            </a:r>
            <a:endParaRPr lang="fr-FR" dirty="0"/>
          </a:p>
          <a:p>
            <a:endParaRPr lang="fr-FR" dirty="0"/>
          </a:p>
          <a:p>
            <a:r>
              <a:rPr lang="en-US" dirty="0"/>
              <a:t>Recently, GIZ turned to us and DGM and other establishment to form a team for a capacity building project.</a:t>
            </a:r>
          </a:p>
          <a:p>
            <a:r>
              <a:rPr lang="en-US" dirty="0"/>
              <a:t>GIZ is funded by the German government and the European Union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Trainer Collaboration </a:t>
            </a:r>
            <a:r>
              <a:rPr lang="fr-FR" dirty="0" err="1"/>
              <a:t>with</a:t>
            </a:r>
            <a:r>
              <a:rPr lang="fr-FR" dirty="0"/>
              <a:t> GIZ: </a:t>
            </a:r>
            <a:r>
              <a:rPr lang="fr-FR" dirty="0" err="1"/>
              <a:t>Capacity</a:t>
            </a:r>
            <a:r>
              <a:rPr lang="fr-FR" dirty="0"/>
              <a:t> Building on CC </a:t>
            </a:r>
            <a:r>
              <a:rPr lang="fr-FR" dirty="0" err="1"/>
              <a:t>Integration</a:t>
            </a:r>
            <a:r>
              <a:rPr lang="fr-FR" dirty="0"/>
              <a:t> Policy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812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end </a:t>
            </a:r>
            <a:r>
              <a:rPr lang="fr-FR" dirty="0" err="1"/>
              <a:t>my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,</a:t>
            </a:r>
            <a:r>
              <a:rPr lang="fr-FR" baseline="0" dirty="0"/>
              <a:t> </a:t>
            </a:r>
            <a:r>
              <a:rPr lang="fr-FR" baseline="0" dirty="0" err="1"/>
              <a:t>i’m</a:t>
            </a:r>
            <a:r>
              <a:rPr lang="fr-FR" baseline="0" dirty="0"/>
              <a:t> </a:t>
            </a:r>
            <a:r>
              <a:rPr lang="fr-FR" baseline="0" dirty="0" err="1"/>
              <a:t>going</a:t>
            </a:r>
            <a:r>
              <a:rPr lang="fr-FR" baseline="0" dirty="0"/>
              <a:t> to talk about future </a:t>
            </a:r>
            <a:r>
              <a:rPr lang="fr-FR" baseline="0" dirty="0" err="1"/>
              <a:t>cooperation</a:t>
            </a:r>
            <a:r>
              <a:rPr lang="fr-FR" baseline="0" dirty="0"/>
              <a:t>.</a:t>
            </a:r>
          </a:p>
          <a:p>
            <a:endParaRPr lang="fr-FR" dirty="0"/>
          </a:p>
          <a:p>
            <a:r>
              <a:rPr lang="en-US" dirty="0"/>
              <a:t>Until now,  we do not really find the means to capitalize our research or product.</a:t>
            </a:r>
          </a:p>
          <a:p>
            <a:endParaRPr lang="en-US" dirty="0"/>
          </a:p>
          <a:p>
            <a:r>
              <a:rPr lang="en-US" dirty="0"/>
              <a:t>After a few years, several teachers will be retired,.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for host institutions for PhD </a:t>
            </a:r>
            <a:r>
              <a:rPr lang="fr-FR" dirty="0" err="1"/>
              <a:t>students</a:t>
            </a:r>
            <a:r>
              <a:rPr lang="fr-FR" dirty="0"/>
              <a:t> and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</a:t>
            </a:r>
            <a:r>
              <a:rPr lang="fr-FR" dirty="0" err="1"/>
              <a:t>funding</a:t>
            </a:r>
            <a:r>
              <a:rPr lang="fr-FR" dirty="0"/>
              <a:t> for </a:t>
            </a:r>
            <a:r>
              <a:rPr lang="fr-FR" dirty="0" err="1"/>
              <a:t>research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for a PhD. </a:t>
            </a:r>
          </a:p>
          <a:p>
            <a:endParaRPr lang="fr-FR" dirty="0"/>
          </a:p>
          <a:p>
            <a:r>
              <a:rPr lang="en-US" dirty="0"/>
              <a:t>I would like to point out that only Doctor or PhD student could be recruited at the university</a:t>
            </a:r>
            <a:endParaRPr lang="fr-FR" dirty="0"/>
          </a:p>
          <a:p>
            <a:r>
              <a:rPr lang="fr-FR" dirty="0"/>
              <a:t> </a:t>
            </a:r>
          </a:p>
          <a:p>
            <a:r>
              <a:rPr lang="en-US" dirty="0"/>
              <a:t>And the last point, Need for funding and scientific cooperation for the creation of a laboratory for measuring the atmosphere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80B0D-E1DF-4523-B9D5-0BECC509693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52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0B0D-E1DF-4523-B9D5-0BECC509693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2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18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614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2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3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7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8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29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2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89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48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6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25B3-19A5-403E-96CB-40640651E352}" type="datetimeFigureOut">
              <a:rPr lang="fr-FR" smtClean="0"/>
              <a:t>29/10/2019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8EB8B-3E94-4856-B8C3-7AB2C0C4F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18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1.jfi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16" y="0"/>
            <a:ext cx="2210938" cy="1756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431" y="1813634"/>
            <a:ext cx="10900011" cy="1168511"/>
          </a:xfrm>
        </p:spPr>
        <p:txBody>
          <a:bodyPr>
            <a:normAutofit/>
          </a:bodyPr>
          <a:lstStyle/>
          <a:p>
            <a:r>
              <a:rPr lang="en-US" sz="3600" dirty="0"/>
              <a:t>Review of University Collaboration  and  SYMET 13 Implementation in  RA I 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7437" y="2548366"/>
            <a:ext cx="9144000" cy="136047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 err="1"/>
              <a:t>Cairo</a:t>
            </a:r>
            <a:r>
              <a:rPr lang="fr-FR" dirty="0"/>
              <a:t>, </a:t>
            </a:r>
            <a:r>
              <a:rPr lang="fr-FR" dirty="0" err="1"/>
              <a:t>Egypt</a:t>
            </a:r>
            <a:endParaRPr lang="fr-FR" dirty="0"/>
          </a:p>
          <a:p>
            <a:r>
              <a:rPr lang="fr-FR" dirty="0"/>
              <a:t>28 </a:t>
            </a:r>
            <a:r>
              <a:rPr lang="fr-FR" dirty="0" err="1"/>
              <a:t>October</a:t>
            </a:r>
            <a:r>
              <a:rPr lang="fr-FR" dirty="0"/>
              <a:t> – 01 </a:t>
            </a:r>
            <a:r>
              <a:rPr lang="fr-FR" dirty="0" err="1"/>
              <a:t>November</a:t>
            </a:r>
            <a:r>
              <a:rPr lang="fr-FR" dirty="0"/>
              <a:t> 2019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61646" y="4301638"/>
            <a:ext cx="559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RTC –ESPA Madagascar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03762" y="5607865"/>
            <a:ext cx="446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Dr RAMANAKOTO Toky Nandrasana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2" y="170682"/>
            <a:ext cx="2230367" cy="1771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61" y="-18836"/>
            <a:ext cx="1962424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09" y="72914"/>
            <a:ext cx="1962424" cy="1762371"/>
          </a:xfrm>
          <a:prstGeom prst="rect">
            <a:avLst/>
          </a:prstGeom>
        </p:spPr>
      </p:pic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16FF6674-8C20-44A6-A3FA-F79C00FD70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455323"/>
              </p:ext>
            </p:extLst>
          </p:nvPr>
        </p:nvGraphicFramePr>
        <p:xfrm>
          <a:off x="3449184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719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1" y="-18836"/>
            <a:ext cx="2210938" cy="1756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431" y="2014568"/>
            <a:ext cx="10900011" cy="1168511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FF0000"/>
                </a:solidFill>
              </a:rPr>
              <a:t>RTC –ESPA Madagascar</a:t>
            </a:r>
            <a:br>
              <a:rPr lang="fr-FR" sz="4400" b="1" dirty="0">
                <a:solidFill>
                  <a:srgbClr val="FF0000"/>
                </a:solidFill>
              </a:rPr>
            </a:br>
            <a:endParaRPr lang="fr-FR" sz="44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1" y="170683"/>
            <a:ext cx="1980108" cy="15728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61" y="-18836"/>
            <a:ext cx="1962424" cy="176237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99328" y="3995678"/>
            <a:ext cx="10913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Two</a:t>
            </a:r>
            <a:r>
              <a:rPr lang="fr-FR" b="1" dirty="0"/>
              <a:t> (02) types of </a:t>
            </a:r>
            <a:r>
              <a:rPr lang="fr-FR" b="1" dirty="0" err="1"/>
              <a:t>Diplomas</a:t>
            </a:r>
            <a:r>
              <a:rPr lang="fr-FR" b="1" dirty="0"/>
              <a:t>: </a:t>
            </a:r>
            <a:r>
              <a:rPr lang="fr-FR" b="1" dirty="0" err="1"/>
              <a:t>Bachelor’s</a:t>
            </a:r>
            <a:r>
              <a:rPr lang="fr-FR" b="1" dirty="0"/>
              <a:t> </a:t>
            </a:r>
            <a:r>
              <a:rPr lang="fr-FR" b="1" dirty="0" err="1"/>
              <a:t>Degree</a:t>
            </a:r>
            <a:r>
              <a:rPr lang="fr-FR" b="1" dirty="0"/>
              <a:t> and Master</a:t>
            </a:r>
          </a:p>
          <a:p>
            <a:endParaRPr lang="fr-FR" b="1" dirty="0"/>
          </a:p>
          <a:p>
            <a:r>
              <a:rPr lang="fr-FR" b="1" dirty="0" err="1"/>
              <a:t>Bachelor’s</a:t>
            </a:r>
            <a:r>
              <a:rPr lang="fr-FR" b="1" dirty="0"/>
              <a:t> </a:t>
            </a:r>
            <a:r>
              <a:rPr lang="fr-FR" b="1" dirty="0" err="1"/>
              <a:t>Degree</a:t>
            </a:r>
            <a:r>
              <a:rPr lang="fr-FR" b="1" dirty="0"/>
              <a:t>: 02 </a:t>
            </a:r>
            <a:r>
              <a:rPr lang="fr-FR" b="1" dirty="0" err="1"/>
              <a:t>diploma</a:t>
            </a:r>
            <a:r>
              <a:rPr lang="fr-FR" b="1" dirty="0"/>
              <a:t> options (</a:t>
            </a:r>
            <a:r>
              <a:rPr lang="fr-FR" b="1" dirty="0" err="1"/>
              <a:t>academic</a:t>
            </a:r>
            <a:r>
              <a:rPr lang="fr-FR" b="1" dirty="0"/>
              <a:t> training)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Sciences et Techniques d’Observations, de Traitements et d’Informations Météorologiques et Hydrologiques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Sciences et Techniques de Prévisions Météorologiques et Hydrologiques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r>
              <a:rPr lang="fr-FR" b="1" dirty="0"/>
              <a:t>Master : 03 </a:t>
            </a:r>
            <a:r>
              <a:rPr lang="fr-FR" b="1" dirty="0" err="1"/>
              <a:t>diploma</a:t>
            </a:r>
            <a:r>
              <a:rPr lang="fr-FR" b="1" dirty="0"/>
              <a:t>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Systèmes d’Observations, de Traitements, et d’Informations Météorologiques et Hydrologiques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Systèmes de Prévisions Météorologiques et Hydrologiques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Engineering de Développement Durable et du Changement Climatique 	</a:t>
            </a:r>
          </a:p>
        </p:txBody>
      </p:sp>
    </p:spTree>
    <p:extLst>
      <p:ext uri="{BB962C8B-B14F-4D97-AF65-F5344CB8AC3E}">
        <p14:creationId xmlns:p14="http://schemas.microsoft.com/office/powerpoint/2010/main" val="272235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 err="1">
                <a:solidFill>
                  <a:srgbClr val="FFFF00"/>
                </a:solidFill>
              </a:rPr>
              <a:t>Overview</a:t>
            </a:r>
            <a:r>
              <a:rPr lang="fr-FR" b="1" u="sng" dirty="0">
                <a:solidFill>
                  <a:srgbClr val="FFFF00"/>
                </a:solidFill>
              </a:rPr>
              <a:t> of RTC ESPA Madagascar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0654" y="1825625"/>
            <a:ext cx="11418848" cy="4667250"/>
          </a:xfrm>
        </p:spPr>
        <p:txBody>
          <a:bodyPr>
            <a:normAutofit/>
          </a:bodyPr>
          <a:lstStyle/>
          <a:p>
            <a:r>
              <a:rPr lang="fr-FR" b="1" dirty="0" err="1">
                <a:solidFill>
                  <a:srgbClr val="FFC000"/>
                </a:solidFill>
              </a:rPr>
              <a:t>Multidisciplinary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err="1">
                <a:solidFill>
                  <a:srgbClr val="FFC000"/>
                </a:solidFill>
              </a:rPr>
              <a:t>teaching</a:t>
            </a:r>
            <a:r>
              <a:rPr lang="fr-FR" b="1" dirty="0">
                <a:solidFill>
                  <a:srgbClr val="FFC000"/>
                </a:solidFill>
              </a:rPr>
              <a:t> team ( 20% permanent </a:t>
            </a:r>
            <a:r>
              <a:rPr lang="fr-FR" b="1" dirty="0" err="1">
                <a:solidFill>
                  <a:srgbClr val="FFC000"/>
                </a:solidFill>
              </a:rPr>
              <a:t>teacher</a:t>
            </a:r>
            <a:r>
              <a:rPr lang="fr-FR" b="1" dirty="0">
                <a:solidFill>
                  <a:srgbClr val="FFC000"/>
                </a:solidFill>
              </a:rPr>
              <a:t> et 80%  </a:t>
            </a:r>
            <a:r>
              <a:rPr lang="fr-FR" b="1" dirty="0" err="1">
                <a:solidFill>
                  <a:srgbClr val="FFC000"/>
                </a:solidFill>
              </a:rPr>
              <a:t>external</a:t>
            </a:r>
            <a:r>
              <a:rPr lang="fr-FR" b="1" dirty="0">
                <a:solidFill>
                  <a:srgbClr val="FFC000"/>
                </a:solidFill>
              </a:rPr>
              <a:t> </a:t>
            </a:r>
            <a:r>
              <a:rPr lang="fr-FR" b="1" dirty="0" err="1">
                <a:solidFill>
                  <a:srgbClr val="FFC000"/>
                </a:solidFill>
              </a:rPr>
              <a:t>professor</a:t>
            </a:r>
            <a:r>
              <a:rPr lang="fr-FR" b="1" dirty="0">
                <a:solidFill>
                  <a:srgbClr val="FFC000"/>
                </a:solidFill>
              </a:rPr>
              <a:t>) </a:t>
            </a:r>
          </a:p>
          <a:p>
            <a:pPr lvl="1"/>
            <a:endParaRPr lang="fr-FR" b="1" dirty="0">
              <a:solidFill>
                <a:srgbClr val="FFC000"/>
              </a:solidFill>
            </a:endParaRPr>
          </a:p>
          <a:p>
            <a:pPr lvl="1"/>
            <a:r>
              <a:rPr lang="fr-FR" b="1" dirty="0">
                <a:solidFill>
                  <a:srgbClr val="FFC000"/>
                </a:solidFill>
              </a:rPr>
              <a:t>permanent </a:t>
            </a:r>
            <a:r>
              <a:rPr lang="fr-FR" b="1" dirty="0" err="1">
                <a:solidFill>
                  <a:srgbClr val="FFC000"/>
                </a:solidFill>
              </a:rPr>
              <a:t>teacher</a:t>
            </a:r>
            <a:r>
              <a:rPr lang="fr-FR" b="1" dirty="0">
                <a:solidFill>
                  <a:srgbClr val="FFC000"/>
                </a:solidFill>
              </a:rPr>
              <a:t> : 50% </a:t>
            </a:r>
            <a:r>
              <a:rPr lang="fr-FR" b="1" dirty="0" err="1">
                <a:solidFill>
                  <a:srgbClr val="FFC000"/>
                </a:solidFill>
              </a:rPr>
              <a:t>mathematicians</a:t>
            </a:r>
            <a:endParaRPr lang="fr-FR" b="1" dirty="0">
              <a:solidFill>
                <a:srgbClr val="FFC000"/>
              </a:solidFill>
            </a:endParaRPr>
          </a:p>
          <a:p>
            <a:pPr lvl="1"/>
            <a:r>
              <a:rPr lang="fr-FR" b="1" dirty="0">
                <a:solidFill>
                  <a:srgbClr val="FFC000"/>
                </a:solidFill>
              </a:rPr>
              <a:t>Non-permanent </a:t>
            </a:r>
            <a:r>
              <a:rPr lang="fr-FR" b="1" dirty="0" err="1">
                <a:solidFill>
                  <a:srgbClr val="FFC000"/>
                </a:solidFill>
              </a:rPr>
              <a:t>teacher</a:t>
            </a:r>
            <a:r>
              <a:rPr lang="fr-FR" b="1" dirty="0">
                <a:solidFill>
                  <a:srgbClr val="FFC000"/>
                </a:solidFill>
              </a:rPr>
              <a:t> : 70% </a:t>
            </a:r>
            <a:r>
              <a:rPr lang="fr-FR" b="1" dirty="0" err="1">
                <a:solidFill>
                  <a:srgbClr val="FFC000"/>
                </a:solidFill>
              </a:rPr>
              <a:t>Meteorology</a:t>
            </a:r>
            <a:r>
              <a:rPr lang="fr-FR" b="1" dirty="0">
                <a:solidFill>
                  <a:srgbClr val="FFC000"/>
                </a:solidFill>
              </a:rPr>
              <a:t> experts </a:t>
            </a:r>
            <a:r>
              <a:rPr lang="fr-FR" b="1" dirty="0" err="1">
                <a:solidFill>
                  <a:srgbClr val="FFC000"/>
                </a:solidFill>
              </a:rPr>
              <a:t>from</a:t>
            </a:r>
            <a:r>
              <a:rPr lang="fr-FR" b="1" dirty="0">
                <a:solidFill>
                  <a:srgbClr val="FFC000"/>
                </a:solidFill>
              </a:rPr>
              <a:t> NHMS (DGM Madagascar)</a:t>
            </a:r>
          </a:p>
          <a:p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Applied research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 Tool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creation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–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need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institutions</a:t>
            </a:r>
          </a:p>
          <a:p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Some local and internal partners / collaborators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8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Collaboration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" y="1690688"/>
            <a:ext cx="11684000" cy="4933631"/>
          </a:xfrm>
        </p:spPr>
        <p:txBody>
          <a:bodyPr>
            <a:normAutofit/>
          </a:bodyPr>
          <a:lstStyle/>
          <a:p>
            <a:r>
              <a:rPr lang="en-US" dirty="0"/>
              <a:t>Internal collaboration within the University</a:t>
            </a:r>
            <a:r>
              <a:rPr lang="fr-FR" dirty="0"/>
              <a:t>, </a:t>
            </a:r>
          </a:p>
          <a:p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department</a:t>
            </a:r>
            <a:r>
              <a:rPr lang="fr-FR" dirty="0"/>
              <a:t> of ESPA</a:t>
            </a:r>
          </a:p>
          <a:p>
            <a:pPr lvl="1"/>
            <a:r>
              <a:rPr lang="fr-FR" dirty="0" err="1"/>
              <a:t>Creating</a:t>
            </a:r>
            <a:r>
              <a:rPr lang="fr-FR" dirty="0"/>
              <a:t> of </a:t>
            </a:r>
            <a:r>
              <a:rPr lang="fr-FR" dirty="0" err="1"/>
              <a:t>automatic</a:t>
            </a:r>
            <a:r>
              <a:rPr lang="fr-FR" dirty="0"/>
              <a:t> mini </a:t>
            </a:r>
            <a:r>
              <a:rPr lang="fr-FR" dirty="0" err="1"/>
              <a:t>weather</a:t>
            </a:r>
            <a:r>
              <a:rPr lang="fr-FR" dirty="0"/>
              <a:t> station (</a:t>
            </a:r>
            <a:r>
              <a:rPr lang="fr-FR" dirty="0" err="1"/>
              <a:t>Meteorology</a:t>
            </a:r>
            <a:r>
              <a:rPr lang="fr-FR" dirty="0"/>
              <a:t> -Telecom - </a:t>
            </a:r>
            <a:r>
              <a:rPr lang="fr-FR" dirty="0" err="1"/>
              <a:t>Electronic</a:t>
            </a:r>
            <a:r>
              <a:rPr lang="fr-FR" dirty="0"/>
              <a:t>),</a:t>
            </a:r>
          </a:p>
          <a:p>
            <a:pPr lvl="1"/>
            <a:r>
              <a:rPr lang="fr-FR" dirty="0"/>
              <a:t>Doctoral training , (</a:t>
            </a:r>
            <a:r>
              <a:rPr lang="fr-FR" dirty="0" err="1"/>
              <a:t>Meteorology</a:t>
            </a:r>
            <a:r>
              <a:rPr lang="fr-FR" dirty="0"/>
              <a:t> - Cognitive sciences),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number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Between</a:t>
            </a:r>
            <a:r>
              <a:rPr lang="fr-FR" dirty="0"/>
              <a:t> Institutions</a:t>
            </a:r>
          </a:p>
          <a:p>
            <a:pPr lvl="1"/>
            <a:r>
              <a:rPr lang="fr-FR" dirty="0"/>
              <a:t>bio-</a:t>
            </a:r>
            <a:r>
              <a:rPr lang="fr-FR" dirty="0" err="1"/>
              <a:t>climatology</a:t>
            </a:r>
            <a:r>
              <a:rPr lang="fr-FR" dirty="0"/>
              <a:t> (</a:t>
            </a:r>
            <a:r>
              <a:rPr lang="fr-FR" dirty="0" err="1"/>
              <a:t>Meteorology</a:t>
            </a:r>
            <a:r>
              <a:rPr lang="fr-FR" dirty="0"/>
              <a:t> Dpt – Animal </a:t>
            </a:r>
            <a:r>
              <a:rPr lang="fr-FR" dirty="0" err="1"/>
              <a:t>Biology</a:t>
            </a:r>
            <a:r>
              <a:rPr lang="fr-FR" dirty="0"/>
              <a:t> Dpt)</a:t>
            </a:r>
          </a:p>
          <a:p>
            <a:pPr lvl="1"/>
            <a:r>
              <a:rPr lang="fr-FR" dirty="0"/>
              <a:t>Doctoral training , (</a:t>
            </a:r>
            <a:r>
              <a:rPr lang="fr-FR" dirty="0" err="1"/>
              <a:t>Meteorology</a:t>
            </a:r>
            <a:r>
              <a:rPr lang="fr-FR" dirty="0"/>
              <a:t> Dpt – Laboratoire Dynamique de l’Atmosphère et du Climat et des Océans  </a:t>
            </a:r>
            <a:r>
              <a:rPr lang="fr-FR" dirty="0" err="1"/>
              <a:t>LDyACO</a:t>
            </a:r>
            <a:r>
              <a:rPr lang="fr-FR" dirty="0"/>
              <a:t>), </a:t>
            </a:r>
            <a:r>
              <a:rPr lang="fr-FR" dirty="0" err="1"/>
              <a:t>limited</a:t>
            </a:r>
            <a:r>
              <a:rPr lang="fr-FR" dirty="0"/>
              <a:t> </a:t>
            </a:r>
            <a:r>
              <a:rPr lang="fr-FR" dirty="0" err="1"/>
              <a:t>student</a:t>
            </a:r>
            <a:r>
              <a:rPr lang="fr-FR" dirty="0"/>
              <a:t> </a:t>
            </a:r>
            <a:r>
              <a:rPr lang="fr-FR" dirty="0" err="1"/>
              <a:t>number</a:t>
            </a:r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831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928DCE8-3884-4F15-BB18-72DF9DBD95EF}"/>
              </a:ext>
            </a:extLst>
          </p:cNvPr>
          <p:cNvSpPr txBox="1">
            <a:spLocks/>
          </p:cNvSpPr>
          <p:nvPr/>
        </p:nvSpPr>
        <p:spPr>
          <a:xfrm>
            <a:off x="990600" y="2336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C000"/>
                </a:solidFill>
              </a:rPr>
              <a:t>Partner Institution for training courses</a:t>
            </a:r>
            <a:r>
              <a:rPr lang="fr-FR" b="1" dirty="0">
                <a:solidFill>
                  <a:srgbClr val="FFC000"/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20F7ECF7-D0FC-42E8-871A-4F0318EF87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062520"/>
              </p:ext>
            </p:extLst>
          </p:nvPr>
        </p:nvGraphicFramePr>
        <p:xfrm>
          <a:off x="2032000" y="12056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235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0603104-98D4-4841-847C-B923DF820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155733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01B93B-86C2-4CE7-B31D-BE9259C280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86" y="4066208"/>
            <a:ext cx="2786743" cy="1708943"/>
          </a:xfrm>
          <a:prstGeom prst="rect">
            <a:avLst/>
          </a:prstGeom>
        </p:spPr>
      </p:pic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746A192-AA10-4CD0-8ED3-9352AA6F1A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768658"/>
              </p:ext>
            </p:extLst>
          </p:nvPr>
        </p:nvGraphicFramePr>
        <p:xfrm>
          <a:off x="138595" y="0"/>
          <a:ext cx="10638262" cy="4148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43836FC3-68AA-4E6B-A924-210D58B292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703776"/>
              </p:ext>
            </p:extLst>
          </p:nvPr>
        </p:nvGraphicFramePr>
        <p:xfrm>
          <a:off x="186900" y="4122795"/>
          <a:ext cx="10638262" cy="250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14275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257" y="1289538"/>
            <a:ext cx="11560629" cy="520333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Creation of a platform for discussion and direct communication between the RTCs, ........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Exchange of skills, mobility of trainers, </a:t>
            </a:r>
            <a:r>
              <a:rPr lang="fr-FR" sz="2400" dirty="0" err="1">
                <a:solidFill>
                  <a:schemeClr val="bg1"/>
                </a:solidFill>
              </a:rPr>
              <a:t>commercialization</a:t>
            </a:r>
            <a:r>
              <a:rPr lang="fr-FR" sz="2400" dirty="0">
                <a:solidFill>
                  <a:schemeClr val="bg1"/>
                </a:solidFill>
              </a:rPr>
              <a:t> of </a:t>
            </a:r>
            <a:r>
              <a:rPr lang="fr-FR" sz="2400" dirty="0" err="1">
                <a:solidFill>
                  <a:schemeClr val="bg1"/>
                </a:solidFill>
              </a:rPr>
              <a:t>university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err="1">
                <a:solidFill>
                  <a:schemeClr val="bg1"/>
                </a:solidFill>
              </a:rPr>
              <a:t>research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Training of future Professor (Successor, Several teachers and experts soon retired),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err="1">
                <a:solidFill>
                  <a:schemeClr val="bg1"/>
                </a:solidFill>
              </a:rPr>
              <a:t>Cooperation</a:t>
            </a:r>
            <a:r>
              <a:rPr lang="fr-FR" sz="2400" dirty="0">
                <a:solidFill>
                  <a:schemeClr val="bg1"/>
                </a:solidFill>
              </a:rPr>
              <a:t> for host institutions for PhD </a:t>
            </a:r>
            <a:r>
              <a:rPr lang="fr-FR" sz="2400" dirty="0" err="1">
                <a:solidFill>
                  <a:schemeClr val="bg1"/>
                </a:solidFill>
              </a:rPr>
              <a:t>students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Need funding for research work for a PHD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Need for funding and scientific cooperation for the creation of a laboratory for measuring the atmosphere  (no atmospheric laboratory yet)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Search for international partner or collaborator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177556"/>
            <a:ext cx="10515600" cy="1325563"/>
          </a:xfrm>
        </p:spPr>
        <p:txBody>
          <a:bodyPr/>
          <a:lstStyle/>
          <a:p>
            <a:pPr algn="ctr"/>
            <a:r>
              <a:rPr lang="fr-FR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Needs</a:t>
            </a:r>
            <a:r>
              <a:rPr lang="fr-FR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in </a:t>
            </a:r>
            <a:r>
              <a:rPr lang="fr-FR" b="1" u="sng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cooperation</a:t>
            </a:r>
            <a:endParaRPr lang="fr-FR" b="1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64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0" y="110509"/>
            <a:ext cx="2210938" cy="1756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9431" y="2354693"/>
            <a:ext cx="10900011" cy="1168511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THANK YOU</a:t>
            </a:r>
            <a:r>
              <a:rPr lang="en-US" sz="4400" b="1" dirty="0"/>
              <a:t>  </a:t>
            </a:r>
            <a:endParaRPr lang="fr-FR" sz="4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698875" y="4011036"/>
            <a:ext cx="559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RTC –ESPA Madagascar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03520" y="5607865"/>
            <a:ext cx="576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RAMANAKOTO Toky Nandrasana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2" y="170682"/>
            <a:ext cx="2230367" cy="17716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61" y="-18836"/>
            <a:ext cx="1962424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4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858</Words>
  <Application>Microsoft Office PowerPoint</Application>
  <PresentationFormat>Grand écran</PresentationFormat>
  <Paragraphs>151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Review of University Collaboration  and  SYMET 13 Implementation in  RA I </vt:lpstr>
      <vt:lpstr>Présentation PowerPoint</vt:lpstr>
      <vt:lpstr>RTC –ESPA Madagascar </vt:lpstr>
      <vt:lpstr>Overview of RTC ESPA Madagascar</vt:lpstr>
      <vt:lpstr>Collaboration</vt:lpstr>
      <vt:lpstr>Présentation PowerPoint</vt:lpstr>
      <vt:lpstr>Présentation PowerPoint</vt:lpstr>
      <vt:lpstr>Needs in cooperation</vt:lpstr>
      <vt:lpstr>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Toky Nandrasana Ramanakoto</dc:creator>
  <cp:lastModifiedBy>Toky Nandrasana Ramanakoto</cp:lastModifiedBy>
  <cp:revision>140</cp:revision>
  <dcterms:created xsi:type="dcterms:W3CDTF">2019-10-24T18:58:18Z</dcterms:created>
  <dcterms:modified xsi:type="dcterms:W3CDTF">2019-10-29T13:17:48Z</dcterms:modified>
</cp:coreProperties>
</file>