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392" r:id="rId2"/>
    <p:sldId id="393" r:id="rId3"/>
    <p:sldId id="394" r:id="rId4"/>
    <p:sldId id="395" r:id="rId5"/>
    <p:sldId id="466" r:id="rId6"/>
    <p:sldId id="467" r:id="rId7"/>
    <p:sldId id="468" r:id="rId8"/>
    <p:sldId id="469" r:id="rId9"/>
    <p:sldId id="470" r:id="rId10"/>
    <p:sldId id="471" r:id="rId11"/>
    <p:sldId id="434" r:id="rId12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39933"/>
    <a:srgbClr val="00CC00"/>
    <a:srgbClr val="FF6600"/>
    <a:srgbClr val="777777"/>
    <a:srgbClr val="0066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7" autoAdjust="0"/>
    <p:restoredTop sz="93011" autoAdjust="0"/>
  </p:normalViewPr>
  <p:slideViewPr>
    <p:cSldViewPr>
      <p:cViewPr>
        <p:scale>
          <a:sx n="64" d="100"/>
          <a:sy n="64" d="100"/>
        </p:scale>
        <p:origin x="1512" y="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2" Type="http://schemas.microsoft.com/office/2015/10/relationships/revisionInfo" Target="revisionInfo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2381C-7FE5-42A3-8F70-B0044B14DD27}" type="datetimeFigureOut">
              <a:rPr lang="fr-FR" smtClean="0"/>
              <a:t>27/10/2019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C1703-8DA3-4DA2-9F01-D3793F279A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24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89F63B-3403-46A2-91F8-C150D9C9DF1D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21300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E62D40F8-657D-478E-9A8C-90849BE50945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3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51632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F20BD972-2EF0-4E82-B44B-DFF67CFFD86B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4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140988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F20BD972-2EF0-4E82-B44B-DFF67CFFD86B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5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15842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F20BD972-2EF0-4E82-B44B-DFF67CFFD86B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6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80280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F20BD972-2EF0-4E82-B44B-DFF67CFFD86B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7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77936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F20BD972-2EF0-4E82-B44B-DFF67CFFD86B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8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735435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F20BD972-2EF0-4E82-B44B-DFF67CFFD86B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9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075398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F20BD972-2EF0-4E82-B44B-DFF67CFFD86B}" type="slidenum">
              <a:rPr lang="fr-FR" altLang="fr-FR" smtClean="0">
                <a:solidFill>
                  <a:srgbClr val="000000"/>
                </a:solidFill>
              </a:rPr>
              <a:pPr>
                <a:spcBef>
                  <a:spcPct val="20000"/>
                </a:spcBef>
              </a:pPr>
              <a:t>10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516904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AD29AC-DB81-4A75-98AD-B59AFDB445D5}" type="slidenum">
              <a:rPr lang="fr-FR" altLang="fr-FR" sz="1200"/>
              <a:pPr/>
              <a:t>11</a:t>
            </a:fld>
            <a:endParaRPr lang="fr-FR" altLang="fr-FR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9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013332858"/>
      </p:ext>
    </p:extLst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61037420"/>
      </p:ext>
    </p:extLst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16029141"/>
      </p:ext>
    </p:extLst>
  </p:cSld>
  <p:clrMapOvr>
    <a:masterClrMapping/>
  </p:clrMapOvr>
  <p:transition spd="slow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21476003"/>
      </p:ext>
    </p:extLst>
  </p:cSld>
  <p:clrMapOvr>
    <a:masterClrMapping/>
  </p:clrMapOvr>
  <p:transition spd="slow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re. 2 contenu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21441229"/>
      </p:ext>
    </p:extLst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41735770"/>
      </p:ext>
    </p:extLst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43392997"/>
      </p:ext>
    </p:extLst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3300823"/>
      </p:ext>
    </p:extLst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87596479"/>
      </p:ext>
    </p:extLst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88876719"/>
      </p:ext>
    </p:extLst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780966"/>
      </p:ext>
    </p:extLst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93749476"/>
      </p:ext>
    </p:extLst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89770856"/>
      </p:ext>
    </p:extLst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00113" cy="6858000"/>
          </a:xfrm>
          <a:prstGeom prst="rect">
            <a:avLst/>
          </a:prstGeom>
          <a:solidFill>
            <a:srgbClr val="008000"/>
          </a:solidFill>
          <a:ln w="31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 rot="-5400000">
            <a:off x="-889000" y="5168901"/>
            <a:ext cx="25050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www.cilss.int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 rot="-5400000">
            <a:off x="-1051719" y="2210595"/>
            <a:ext cx="2828925" cy="366712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b="1" dirty="0">
                <a:solidFill>
                  <a:schemeClr val="bg1"/>
                </a:solidFill>
                <a:latin typeface="Arial Narrow" pitchFamily="34" charset="0"/>
              </a:rPr>
              <a:t>Un autre Sahel est possible !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3850" y="3933825"/>
            <a:ext cx="144463" cy="144463"/>
          </a:xfrm>
          <a:prstGeom prst="rect">
            <a:avLst/>
          </a:prstGeom>
          <a:solidFill>
            <a:srgbClr val="FF99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pic>
        <p:nvPicPr>
          <p:cNvPr id="1030" name="Picture 6" descr="cils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6524625"/>
            <a:ext cx="2508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" y="54361"/>
            <a:ext cx="800880" cy="7997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slow">
    <p:spli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8214" y="2132856"/>
            <a:ext cx="7772400" cy="1469247"/>
          </a:xfrm>
        </p:spPr>
        <p:txBody>
          <a:bodyPr/>
          <a:lstStyle/>
          <a:p>
            <a:r>
              <a:rPr lang="fr-FR" b="1" dirty="0" smtClean="0">
                <a:solidFill>
                  <a:srgbClr val="0000FF"/>
                </a:solidFill>
              </a:rPr>
              <a:t>AGRHYMET REGIONAL CENTRE</a:t>
            </a:r>
            <a:endParaRPr lang="fr-FR" b="1" dirty="0">
              <a:solidFill>
                <a:srgbClr val="0000FF"/>
              </a:solidFill>
            </a:endParaRPr>
          </a:p>
        </p:txBody>
      </p:sp>
      <p:pic>
        <p:nvPicPr>
          <p:cNvPr id="3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32" y="5013177"/>
            <a:ext cx="806416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635896" y="3924727"/>
            <a:ext cx="4576762" cy="265958"/>
          </a:xfrm>
          <a:prstGeom prst="rect">
            <a:avLst/>
          </a:prstGeom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fr-FR" sz="2000" b="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WAONGO Moussa</a:t>
            </a:r>
            <a:endParaRPr lang="fr-FR" altLang="fr-FR" sz="2000" b="0" kern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fr-FR" altLang="fr-FR" sz="2000" b="0" kern="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4303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909738" y="87313"/>
            <a:ext cx="8234262" cy="584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WHAT WE EXPECT FROM OTHER </a:t>
            </a:r>
            <a:r>
              <a:rPr lang="fr-FR" altLang="fr-FR" dirty="0" err="1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RTCs</a:t>
            </a:r>
            <a:endParaRPr lang="fr-FR" altLang="fr-FR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900512" y="692150"/>
            <a:ext cx="8244000" cy="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4" name="Rectangle 3"/>
          <p:cNvSpPr txBox="1">
            <a:spLocks noChangeArrowheads="1"/>
          </p:cNvSpPr>
          <p:nvPr/>
        </p:nvSpPr>
        <p:spPr>
          <a:xfrm>
            <a:off x="867760" y="908720"/>
            <a:ext cx="8256312" cy="5688632"/>
          </a:xfrm>
          <a:prstGeom prst="rect">
            <a:avLst/>
          </a:prstGeom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988" indent="-26988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kern="0" dirty="0" smtClean="0">
                <a:solidFill>
                  <a:schemeClr val="tx1"/>
                </a:solidFill>
              </a:rPr>
              <a:t> s</a:t>
            </a:r>
            <a:r>
              <a:rPr lang="en-US" sz="2000" kern="0" dirty="0" smtClean="0">
                <a:solidFill>
                  <a:schemeClr val="tx1"/>
                </a:solidFill>
              </a:rPr>
              <a:t>haring experience about training and education program</a:t>
            </a:r>
          </a:p>
          <a:p>
            <a:pPr marL="26988" indent="-26988" eaLnBrk="1" hangingPunct="1">
              <a:lnSpc>
                <a:spcPct val="90000"/>
              </a:lnSpc>
              <a:spcAft>
                <a:spcPts val="600"/>
              </a:spcAft>
            </a:pPr>
            <a:endParaRPr lang="en-US" sz="2000" kern="0" dirty="0">
              <a:solidFill>
                <a:schemeClr val="tx1"/>
              </a:solidFill>
            </a:endParaRPr>
          </a:p>
          <a:p>
            <a:pPr marL="26988" indent="-26988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kern="0" dirty="0" smtClean="0">
                <a:solidFill>
                  <a:schemeClr val="tx1"/>
                </a:solidFill>
              </a:rPr>
              <a:t> sharing experience in resource mobilization (challenges for funding education)</a:t>
            </a:r>
          </a:p>
          <a:p>
            <a:pPr marL="26988" indent="-26988" eaLnBrk="1" hangingPunct="1">
              <a:lnSpc>
                <a:spcPct val="90000"/>
              </a:lnSpc>
              <a:spcAft>
                <a:spcPts val="600"/>
              </a:spcAft>
            </a:pPr>
            <a:endParaRPr lang="en-US" sz="2000" kern="0" dirty="0">
              <a:solidFill>
                <a:schemeClr val="tx1"/>
              </a:solidFill>
            </a:endParaRPr>
          </a:p>
          <a:p>
            <a:pPr marL="26988" indent="-26988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kern="0" dirty="0" smtClean="0">
                <a:solidFill>
                  <a:schemeClr val="tx1"/>
                </a:solidFill>
              </a:rPr>
              <a:t> Experience on dealing with the huge demand on training</a:t>
            </a:r>
          </a:p>
          <a:p>
            <a:pPr marL="26988" indent="-26988" eaLnBrk="1" hangingPunct="1">
              <a:lnSpc>
                <a:spcPct val="90000"/>
              </a:lnSpc>
              <a:spcAft>
                <a:spcPts val="600"/>
              </a:spcAft>
            </a:pPr>
            <a:endParaRPr lang="en-US" sz="2000" kern="0" dirty="0">
              <a:solidFill>
                <a:schemeClr val="tx1"/>
              </a:solidFill>
            </a:endParaRPr>
          </a:p>
          <a:p>
            <a:pPr marL="26988" indent="-26988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kern="0" dirty="0">
                <a:solidFill>
                  <a:schemeClr val="tx1"/>
                </a:solidFill>
              </a:rPr>
              <a:t>Support to enhance distance learning </a:t>
            </a:r>
            <a:r>
              <a:rPr lang="en-US" sz="2000" kern="0" dirty="0" smtClean="0">
                <a:solidFill>
                  <a:schemeClr val="tx1"/>
                </a:solidFill>
              </a:rPr>
              <a:t>capacities</a:t>
            </a:r>
          </a:p>
          <a:p>
            <a:pPr marL="26988" indent="-26988" eaLnBrk="1" hangingPunct="1">
              <a:lnSpc>
                <a:spcPct val="90000"/>
              </a:lnSpc>
              <a:spcAft>
                <a:spcPts val="600"/>
              </a:spcAft>
            </a:pPr>
            <a:endParaRPr lang="en-US" sz="2000" kern="0" dirty="0">
              <a:solidFill>
                <a:schemeClr val="tx1"/>
              </a:solidFill>
            </a:endParaRPr>
          </a:p>
          <a:p>
            <a:pPr marL="26988" indent="-26988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kern="0" dirty="0" smtClean="0">
                <a:solidFill>
                  <a:schemeClr val="tx1"/>
                </a:solidFill>
              </a:rPr>
              <a:t> joint effort for project call targeting capacity building</a:t>
            </a:r>
          </a:p>
          <a:p>
            <a:pPr marL="26988" indent="-26988" eaLnBrk="1" hangingPunct="1">
              <a:lnSpc>
                <a:spcPct val="90000"/>
              </a:lnSpc>
              <a:spcAft>
                <a:spcPts val="600"/>
              </a:spcAft>
            </a:pPr>
            <a:endParaRPr lang="en-US" sz="2000" kern="0" dirty="0">
              <a:solidFill>
                <a:schemeClr val="tx1"/>
              </a:solidFill>
            </a:endParaRPr>
          </a:p>
          <a:p>
            <a:pPr marL="26988" indent="-26988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000" kern="0" dirty="0" smtClean="0">
                <a:solidFill>
                  <a:schemeClr val="tx1"/>
                </a:solidFill>
              </a:rPr>
              <a:t> Opportunities for  scientific visits (enhancing trainer’s capacities)</a:t>
            </a:r>
            <a:endParaRPr lang="en-US" sz="2000" kern="0" dirty="0">
              <a:solidFill>
                <a:schemeClr val="tx1"/>
              </a:solidFill>
            </a:endParaRPr>
          </a:p>
          <a:p>
            <a:pPr marL="12700" indent="-12700" algn="just">
              <a:defRPr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159887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292494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432FF"/>
                </a:solidFill>
                <a:latin typeface="Footlight MT Light" charset="0"/>
                <a:ea typeface="Footlight MT Light" charset="0"/>
                <a:cs typeface="Footlight MT Light" charset="0"/>
              </a:rPr>
              <a:t>THANK YOU FOR YOUR ATTENTION !</a:t>
            </a:r>
            <a:endParaRPr lang="fr-FR" sz="3200" b="1" dirty="0">
              <a:solidFill>
                <a:srgbClr val="0432FF"/>
              </a:solidFill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432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0"/>
            <a:ext cx="7571184" cy="764704"/>
          </a:xfrm>
        </p:spPr>
        <p:txBody>
          <a:bodyPr/>
          <a:lstStyle/>
          <a:p>
            <a:r>
              <a:rPr lang="fr-FR" sz="36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Plan</a:t>
            </a:r>
            <a:endParaRPr lang="fr-FR" sz="36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9" y="908720"/>
            <a:ext cx="7992887" cy="5616624"/>
          </a:xfrm>
        </p:spPr>
        <p:txBody>
          <a:bodyPr/>
          <a:lstStyle/>
          <a:p>
            <a:pPr marL="971550" lvl="1" indent="-571500">
              <a:lnSpc>
                <a:spcPct val="150000"/>
              </a:lnSpc>
              <a:buFont typeface="+mj-lt"/>
              <a:buAutoNum type="arabicPeriod"/>
            </a:pPr>
            <a:r>
              <a:rPr lang="fr-FR" altLang="fr-FR" sz="3000" b="1" dirty="0" smtClean="0"/>
              <a:t>About AGRHYMET</a:t>
            </a:r>
          </a:p>
          <a:p>
            <a:pPr marL="971550" lvl="1" indent="-571500">
              <a:lnSpc>
                <a:spcPct val="150000"/>
              </a:lnSpc>
              <a:buFont typeface="+mj-lt"/>
              <a:buAutoNum type="arabicPeriod"/>
            </a:pPr>
            <a:r>
              <a:rPr lang="fr-FR" altLang="fr-FR" sz="3000" b="1" dirty="0" smtClean="0"/>
              <a:t>Training </a:t>
            </a:r>
            <a:r>
              <a:rPr lang="fr-FR" altLang="fr-FR" sz="3000" b="1" dirty="0" err="1" smtClean="0"/>
              <a:t>offers</a:t>
            </a:r>
            <a:endParaRPr lang="fr-FR" altLang="fr-FR" sz="3000" b="1" dirty="0" smtClean="0"/>
          </a:p>
          <a:p>
            <a:pPr marL="971550" lvl="1" indent="-571500">
              <a:lnSpc>
                <a:spcPct val="150000"/>
              </a:lnSpc>
              <a:buFont typeface="+mj-lt"/>
              <a:buAutoNum type="arabicPeriod"/>
            </a:pPr>
            <a:r>
              <a:rPr lang="fr-FR" altLang="fr-FR" sz="3000" b="1" dirty="0" smtClean="0"/>
              <a:t>Key </a:t>
            </a:r>
            <a:r>
              <a:rPr lang="fr-FR" altLang="fr-FR" sz="3000" b="1" dirty="0" err="1" smtClean="0"/>
              <a:t>strengths</a:t>
            </a:r>
            <a:endParaRPr lang="fr-FR" altLang="fr-FR" sz="3000" b="1" dirty="0"/>
          </a:p>
          <a:p>
            <a:pPr marL="971550" lvl="1" indent="-571500">
              <a:lnSpc>
                <a:spcPct val="150000"/>
              </a:lnSpc>
              <a:buFont typeface="+mj-lt"/>
              <a:buAutoNum type="arabicPeriod"/>
            </a:pPr>
            <a:r>
              <a:rPr lang="en-GB" sz="3200" b="1" dirty="0"/>
              <a:t>examples of collaboration </a:t>
            </a:r>
            <a:r>
              <a:rPr lang="fr-FR" altLang="fr-FR" sz="3000" b="1" dirty="0" smtClean="0"/>
              <a:t> </a:t>
            </a:r>
            <a:endParaRPr lang="fr-FR" altLang="fr-FR" sz="3000" b="1" dirty="0"/>
          </a:p>
          <a:p>
            <a:pPr marL="971550" lvl="1" indent="-571500">
              <a:lnSpc>
                <a:spcPct val="150000"/>
              </a:lnSpc>
              <a:buFont typeface="+mj-lt"/>
              <a:buAutoNum type="arabicPeriod"/>
            </a:pPr>
            <a:r>
              <a:rPr lang="fr-FR" altLang="fr-FR" sz="3000" b="1" dirty="0" err="1" smtClean="0"/>
              <a:t>what</a:t>
            </a:r>
            <a:r>
              <a:rPr lang="fr-FR" altLang="fr-FR" sz="3000" b="1" dirty="0" smtClean="0"/>
              <a:t> </a:t>
            </a:r>
            <a:r>
              <a:rPr lang="fr-FR" altLang="fr-FR" sz="3000" b="1" dirty="0" err="1" smtClean="0"/>
              <a:t>can</a:t>
            </a:r>
            <a:r>
              <a:rPr lang="fr-FR" altLang="fr-FR" sz="3000" b="1" dirty="0" smtClean="0"/>
              <a:t> </a:t>
            </a:r>
            <a:r>
              <a:rPr lang="fr-FR" altLang="fr-FR" sz="3000" b="1" dirty="0" err="1" smtClean="0"/>
              <a:t>we</a:t>
            </a:r>
            <a:r>
              <a:rPr lang="fr-FR" altLang="fr-FR" sz="3000" b="1" dirty="0" smtClean="0"/>
              <a:t> </a:t>
            </a:r>
            <a:r>
              <a:rPr lang="fr-FR" altLang="fr-FR" sz="3000" b="1" dirty="0" err="1" smtClean="0"/>
              <a:t>offer</a:t>
            </a:r>
            <a:r>
              <a:rPr lang="fr-FR" altLang="fr-FR" sz="3000" b="1" dirty="0" smtClean="0"/>
              <a:t> to </a:t>
            </a:r>
            <a:r>
              <a:rPr lang="fr-FR" altLang="fr-FR" sz="3000" b="1" dirty="0" err="1" smtClean="0"/>
              <a:t>others</a:t>
            </a:r>
            <a:r>
              <a:rPr lang="fr-FR" altLang="fr-FR" sz="3000" b="1" dirty="0" smtClean="0"/>
              <a:t> </a:t>
            </a:r>
            <a:r>
              <a:rPr lang="fr-FR" altLang="fr-FR" sz="3000" b="1" dirty="0" smtClean="0"/>
              <a:t>RTC </a:t>
            </a:r>
            <a:endParaRPr lang="fr-FR" altLang="fr-FR" sz="3000" b="1" dirty="0"/>
          </a:p>
          <a:p>
            <a:pPr marL="971550" lvl="1" indent="-571500">
              <a:lnSpc>
                <a:spcPct val="150000"/>
              </a:lnSpc>
              <a:buFont typeface="+mj-lt"/>
              <a:buAutoNum type="arabicPeriod"/>
            </a:pPr>
            <a:r>
              <a:rPr lang="fr-FR" altLang="fr-FR" sz="3000" b="1" dirty="0" smtClean="0"/>
              <a:t>Expectation </a:t>
            </a:r>
            <a:r>
              <a:rPr lang="fr-FR" altLang="fr-FR" sz="3000" b="1" dirty="0" err="1" smtClean="0"/>
              <a:t>from</a:t>
            </a:r>
            <a:r>
              <a:rPr lang="fr-FR" altLang="fr-FR" sz="3000" b="1" dirty="0" smtClean="0"/>
              <a:t> </a:t>
            </a:r>
            <a:r>
              <a:rPr lang="fr-FR" altLang="fr-FR" sz="3000" b="1" dirty="0" err="1" smtClean="0"/>
              <a:t>others</a:t>
            </a:r>
            <a:r>
              <a:rPr lang="fr-FR" altLang="fr-FR" sz="3000" b="1" dirty="0" smtClean="0"/>
              <a:t> RTC</a:t>
            </a:r>
          </a:p>
          <a:p>
            <a:pPr marL="971550" lvl="1" indent="-571500">
              <a:lnSpc>
                <a:spcPct val="150000"/>
              </a:lnSpc>
              <a:buFont typeface="+mj-lt"/>
              <a:buAutoNum type="arabicPeriod"/>
            </a:pPr>
            <a:endParaRPr lang="fr-FR" altLang="fr-FR" sz="2000" dirty="0">
              <a:solidFill>
                <a:srgbClr val="0000CC"/>
              </a:solidFill>
            </a:endParaRPr>
          </a:p>
          <a:p>
            <a:pPr marL="400050" lvl="1" indent="0">
              <a:lnSpc>
                <a:spcPct val="150000"/>
              </a:lnSpc>
              <a:buNone/>
            </a:pPr>
            <a:endParaRPr lang="fr-FR" altLang="fr-FR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0174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19"/>
          <p:cNvSpPr>
            <a:spLocks noChangeShapeType="1"/>
          </p:cNvSpPr>
          <p:nvPr/>
        </p:nvSpPr>
        <p:spPr bwMode="auto">
          <a:xfrm>
            <a:off x="7543800" y="3286125"/>
            <a:ext cx="0" cy="8286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9459" name="Groupe 9"/>
          <p:cNvGrpSpPr>
            <a:grpSpLocks/>
          </p:cNvGrpSpPr>
          <p:nvPr/>
        </p:nvGrpSpPr>
        <p:grpSpPr bwMode="auto">
          <a:xfrm>
            <a:off x="4787900" y="548681"/>
            <a:ext cx="4284663" cy="4392487"/>
            <a:chOff x="4714875" y="1571625"/>
            <a:chExt cx="4284663" cy="5057775"/>
          </a:xfrm>
        </p:grpSpPr>
        <p:pic>
          <p:nvPicPr>
            <p:cNvPr id="19466" name="Picture 2" descr="ENTR_CR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8" r="768" b="4607"/>
            <a:stretch>
              <a:fillRect/>
            </a:stretch>
          </p:blipFill>
          <p:spPr bwMode="auto">
            <a:xfrm>
              <a:off x="5357813" y="3214688"/>
              <a:ext cx="3522662" cy="3414712"/>
            </a:xfrm>
            <a:prstGeom prst="rect">
              <a:avLst/>
            </a:prstGeom>
            <a:solidFill>
              <a:srgbClr val="C0C0C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19467" name="Groupe 7"/>
            <p:cNvGrpSpPr>
              <a:grpSpLocks/>
            </p:cNvGrpSpPr>
            <p:nvPr/>
          </p:nvGrpSpPr>
          <p:grpSpPr bwMode="auto">
            <a:xfrm>
              <a:off x="4714875" y="1571624"/>
              <a:ext cx="4284661" cy="4292597"/>
              <a:chOff x="4572000" y="1714499"/>
              <a:chExt cx="4284661" cy="4292597"/>
            </a:xfrm>
          </p:grpSpPr>
          <p:grpSp>
            <p:nvGrpSpPr>
              <p:cNvPr id="19469" name="Group 148"/>
              <p:cNvGrpSpPr>
                <a:grpSpLocks/>
              </p:cNvGrpSpPr>
              <p:nvPr/>
            </p:nvGrpSpPr>
            <p:grpSpPr bwMode="auto">
              <a:xfrm>
                <a:off x="4572000" y="1714499"/>
                <a:ext cx="4284661" cy="4292597"/>
                <a:chOff x="4" y="703"/>
                <a:chExt cx="2636" cy="2898"/>
              </a:xfrm>
            </p:grpSpPr>
            <p:sp>
              <p:nvSpPr>
                <p:cNvPr id="19471" name="Oval 149"/>
                <p:cNvSpPr>
                  <a:spLocks noChangeArrowheads="1"/>
                </p:cNvSpPr>
                <p:nvPr/>
              </p:nvSpPr>
              <p:spPr bwMode="auto">
                <a:xfrm>
                  <a:off x="4" y="1398"/>
                  <a:ext cx="284" cy="307"/>
                </a:xfrm>
                <a:prstGeom prst="ellips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800" b="0" u="sng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9472" name="Group 150"/>
                <p:cNvGrpSpPr>
                  <a:grpSpLocks/>
                </p:cNvGrpSpPr>
                <p:nvPr/>
              </p:nvGrpSpPr>
              <p:grpSpPr bwMode="auto">
                <a:xfrm>
                  <a:off x="84" y="703"/>
                  <a:ext cx="2556" cy="2898"/>
                  <a:chOff x="84" y="703"/>
                  <a:chExt cx="2556" cy="2898"/>
                </a:xfrm>
              </p:grpSpPr>
              <p:grpSp>
                <p:nvGrpSpPr>
                  <p:cNvPr id="19473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345" y="703"/>
                    <a:ext cx="2295" cy="2898"/>
                    <a:chOff x="345" y="703"/>
                    <a:chExt cx="2295" cy="2898"/>
                  </a:xfrm>
                </p:grpSpPr>
                <p:sp>
                  <p:nvSpPr>
                    <p:cNvPr id="19506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1298" y="810"/>
                      <a:ext cx="17" cy="1"/>
                    </a:xfrm>
                    <a:custGeom>
                      <a:avLst/>
                      <a:gdLst>
                        <a:gd name="T0" fmla="*/ 0 w 17"/>
                        <a:gd name="T1" fmla="*/ 0 h 1"/>
                        <a:gd name="T2" fmla="*/ 16 w 17"/>
                        <a:gd name="T3" fmla="*/ 0 h 1"/>
                        <a:gd name="T4" fmla="*/ 0 w 17"/>
                        <a:gd name="T5" fmla="*/ 0 h 1"/>
                        <a:gd name="T6" fmla="*/ 16 w 17"/>
                        <a:gd name="T7" fmla="*/ 0 h 1"/>
                        <a:gd name="T8" fmla="*/ 0 w 17"/>
                        <a:gd name="T9" fmla="*/ 0 h 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"/>
                        <a:gd name="T17" fmla="*/ 17 w 17"/>
                        <a:gd name="T18" fmla="*/ 1 h 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">
                          <a:moveTo>
                            <a:pt x="0" y="0"/>
                          </a:moveTo>
                          <a:lnTo>
                            <a:pt x="16" y="0"/>
                          </a:ln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07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1282" y="846"/>
                      <a:ext cx="17" cy="17"/>
                    </a:xfrm>
                    <a:custGeom>
                      <a:avLst/>
                      <a:gdLst>
                        <a:gd name="T0" fmla="*/ 8 w 17"/>
                        <a:gd name="T1" fmla="*/ 0 h 17"/>
                        <a:gd name="T2" fmla="*/ 16 w 17"/>
                        <a:gd name="T3" fmla="*/ 0 h 17"/>
                        <a:gd name="T4" fmla="*/ 8 w 17"/>
                        <a:gd name="T5" fmla="*/ 0 h 17"/>
                        <a:gd name="T6" fmla="*/ 8 w 17"/>
                        <a:gd name="T7" fmla="*/ 16 h 17"/>
                        <a:gd name="T8" fmla="*/ 8 w 17"/>
                        <a:gd name="T9" fmla="*/ 0 h 17"/>
                        <a:gd name="T10" fmla="*/ 8 w 17"/>
                        <a:gd name="T11" fmla="*/ 16 h 17"/>
                        <a:gd name="T12" fmla="*/ 8 w 17"/>
                        <a:gd name="T13" fmla="*/ 0 h 17"/>
                        <a:gd name="T14" fmla="*/ 0 w 17"/>
                        <a:gd name="T15" fmla="*/ 0 h 17"/>
                        <a:gd name="T16" fmla="*/ 0 w 17"/>
                        <a:gd name="T17" fmla="*/ 16 h 17"/>
                        <a:gd name="T18" fmla="*/ 0 w 17"/>
                        <a:gd name="T19" fmla="*/ 0 h 17"/>
                        <a:gd name="T20" fmla="*/ 8 w 17"/>
                        <a:gd name="T21" fmla="*/ 0 h 17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7"/>
                        <a:gd name="T34" fmla="*/ 0 h 17"/>
                        <a:gd name="T35" fmla="*/ 17 w 17"/>
                        <a:gd name="T36" fmla="*/ 17 h 17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7" h="17">
                          <a:moveTo>
                            <a:pt x="8" y="0"/>
                          </a:moveTo>
                          <a:lnTo>
                            <a:pt x="16" y="0"/>
                          </a:lnTo>
                          <a:lnTo>
                            <a:pt x="8" y="0"/>
                          </a:lnTo>
                          <a:lnTo>
                            <a:pt x="8" y="16"/>
                          </a:lnTo>
                          <a:lnTo>
                            <a:pt x="8" y="0"/>
                          </a:lnTo>
                          <a:lnTo>
                            <a:pt x="8" y="16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08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1990" y="945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16 h 17"/>
                        <a:gd name="T2" fmla="*/ 0 w 17"/>
                        <a:gd name="T3" fmla="*/ 0 h 17"/>
                        <a:gd name="T4" fmla="*/ 16 w 17"/>
                        <a:gd name="T5" fmla="*/ 16 h 17"/>
                        <a:gd name="T6" fmla="*/ 0 w 17"/>
                        <a:gd name="T7" fmla="*/ 16 h 1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"/>
                        <a:gd name="T13" fmla="*/ 0 h 17"/>
                        <a:gd name="T14" fmla="*/ 17 w 17"/>
                        <a:gd name="T15" fmla="*/ 17 h 1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16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09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2019" y="953"/>
                      <a:ext cx="17" cy="1"/>
                    </a:xfrm>
                    <a:custGeom>
                      <a:avLst/>
                      <a:gdLst>
                        <a:gd name="T0" fmla="*/ 8 w 17"/>
                        <a:gd name="T1" fmla="*/ 0 h 1"/>
                        <a:gd name="T2" fmla="*/ 0 w 17"/>
                        <a:gd name="T3" fmla="*/ 0 h 1"/>
                        <a:gd name="T4" fmla="*/ 8 w 17"/>
                        <a:gd name="T5" fmla="*/ 0 h 1"/>
                        <a:gd name="T6" fmla="*/ 16 w 17"/>
                        <a:gd name="T7" fmla="*/ 0 h 1"/>
                        <a:gd name="T8" fmla="*/ 8 w 17"/>
                        <a:gd name="T9" fmla="*/ 0 h 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"/>
                        <a:gd name="T17" fmla="*/ 17 w 17"/>
                        <a:gd name="T18" fmla="*/ 1 h 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">
                          <a:moveTo>
                            <a:pt x="8" y="0"/>
                          </a:moveTo>
                          <a:lnTo>
                            <a:pt x="0" y="0"/>
                          </a:lnTo>
                          <a:lnTo>
                            <a:pt x="8" y="0"/>
                          </a:lnTo>
                          <a:lnTo>
                            <a:pt x="16" y="0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10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2050" y="1106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16 h 17"/>
                        <a:gd name="T2" fmla="*/ 0 w 17"/>
                        <a:gd name="T3" fmla="*/ 0 h 17"/>
                        <a:gd name="T4" fmla="*/ 16 w 17"/>
                        <a:gd name="T5" fmla="*/ 0 h 17"/>
                        <a:gd name="T6" fmla="*/ 0 w 17"/>
                        <a:gd name="T7" fmla="*/ 0 h 17"/>
                        <a:gd name="T8" fmla="*/ 16 w 17"/>
                        <a:gd name="T9" fmla="*/ 0 h 17"/>
                        <a:gd name="T10" fmla="*/ 16 w 17"/>
                        <a:gd name="T11" fmla="*/ 16 h 1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7"/>
                        <a:gd name="T19" fmla="*/ 0 h 17"/>
                        <a:gd name="T20" fmla="*/ 17 w 17"/>
                        <a:gd name="T21" fmla="*/ 17 h 1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7" h="17">
                          <a:moveTo>
                            <a:pt x="16" y="16"/>
                          </a:move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11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2057" y="1125"/>
                      <a:ext cx="1" cy="17"/>
                    </a:xfrm>
                    <a:custGeom>
                      <a:avLst/>
                      <a:gdLst>
                        <a:gd name="T0" fmla="*/ 0 w 1"/>
                        <a:gd name="T1" fmla="*/ 16 h 17"/>
                        <a:gd name="T2" fmla="*/ 0 w 1"/>
                        <a:gd name="T3" fmla="*/ 0 h 17"/>
                        <a:gd name="T4" fmla="*/ 0 w 1"/>
                        <a:gd name="T5" fmla="*/ 16 h 17"/>
                        <a:gd name="T6" fmla="*/ 0 w 1"/>
                        <a:gd name="T7" fmla="*/ 0 h 17"/>
                        <a:gd name="T8" fmla="*/ 0 w 1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"/>
                        <a:gd name="T16" fmla="*/ 0 h 17"/>
                        <a:gd name="T17" fmla="*/ 1 w 1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12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2109" y="1268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16 h 17"/>
                        <a:gd name="T2" fmla="*/ 16 w 17"/>
                        <a:gd name="T3" fmla="*/ 0 h 17"/>
                        <a:gd name="T4" fmla="*/ 0 w 17"/>
                        <a:gd name="T5" fmla="*/ 0 h 17"/>
                        <a:gd name="T6" fmla="*/ 16 w 17"/>
                        <a:gd name="T7" fmla="*/ 0 h 17"/>
                        <a:gd name="T8" fmla="*/ 0 w 17"/>
                        <a:gd name="T9" fmla="*/ 0 h 17"/>
                        <a:gd name="T10" fmla="*/ 16 w 17"/>
                        <a:gd name="T11" fmla="*/ 0 h 17"/>
                        <a:gd name="T12" fmla="*/ 16 w 17"/>
                        <a:gd name="T13" fmla="*/ 16 h 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7"/>
                        <a:gd name="T22" fmla="*/ 0 h 17"/>
                        <a:gd name="T23" fmla="*/ 17 w 17"/>
                        <a:gd name="T24" fmla="*/ 17 h 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7" h="17">
                          <a:moveTo>
                            <a:pt x="16" y="16"/>
                          </a:moveTo>
                          <a:lnTo>
                            <a:pt x="16" y="0"/>
                          </a:ln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13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2125" y="1285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6 w 17"/>
                        <a:gd name="T3" fmla="*/ 16 h 17"/>
                        <a:gd name="T4" fmla="*/ 0 w 17"/>
                        <a:gd name="T5" fmla="*/ 16 h 17"/>
                        <a:gd name="T6" fmla="*/ 16 w 17"/>
                        <a:gd name="T7" fmla="*/ 0 h 1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"/>
                        <a:gd name="T13" fmla="*/ 0 h 17"/>
                        <a:gd name="T14" fmla="*/ 17 w 17"/>
                        <a:gd name="T15" fmla="*/ 17 h 1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6" y="16"/>
                          </a:lnTo>
                          <a:lnTo>
                            <a:pt x="0" y="16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14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1179" y="703"/>
                      <a:ext cx="134" cy="287"/>
                    </a:xfrm>
                    <a:custGeom>
                      <a:avLst/>
                      <a:gdLst>
                        <a:gd name="T0" fmla="*/ 125 w 134"/>
                        <a:gd name="T1" fmla="*/ 178 h 287"/>
                        <a:gd name="T2" fmla="*/ 133 w 134"/>
                        <a:gd name="T3" fmla="*/ 187 h 287"/>
                        <a:gd name="T4" fmla="*/ 118 w 134"/>
                        <a:gd name="T5" fmla="*/ 205 h 287"/>
                        <a:gd name="T6" fmla="*/ 103 w 134"/>
                        <a:gd name="T7" fmla="*/ 214 h 287"/>
                        <a:gd name="T8" fmla="*/ 88 w 134"/>
                        <a:gd name="T9" fmla="*/ 223 h 287"/>
                        <a:gd name="T10" fmla="*/ 81 w 134"/>
                        <a:gd name="T11" fmla="*/ 241 h 287"/>
                        <a:gd name="T12" fmla="*/ 88 w 134"/>
                        <a:gd name="T13" fmla="*/ 259 h 287"/>
                        <a:gd name="T14" fmla="*/ 81 w 134"/>
                        <a:gd name="T15" fmla="*/ 277 h 287"/>
                        <a:gd name="T16" fmla="*/ 66 w 134"/>
                        <a:gd name="T17" fmla="*/ 286 h 287"/>
                        <a:gd name="T18" fmla="*/ 59 w 134"/>
                        <a:gd name="T19" fmla="*/ 259 h 287"/>
                        <a:gd name="T20" fmla="*/ 51 w 134"/>
                        <a:gd name="T21" fmla="*/ 241 h 287"/>
                        <a:gd name="T22" fmla="*/ 51 w 134"/>
                        <a:gd name="T23" fmla="*/ 214 h 287"/>
                        <a:gd name="T24" fmla="*/ 29 w 134"/>
                        <a:gd name="T25" fmla="*/ 196 h 287"/>
                        <a:gd name="T26" fmla="*/ 22 w 134"/>
                        <a:gd name="T27" fmla="*/ 178 h 287"/>
                        <a:gd name="T28" fmla="*/ 7 w 134"/>
                        <a:gd name="T29" fmla="*/ 160 h 287"/>
                        <a:gd name="T30" fmla="*/ 0 w 134"/>
                        <a:gd name="T31" fmla="*/ 134 h 287"/>
                        <a:gd name="T32" fmla="*/ 7 w 134"/>
                        <a:gd name="T33" fmla="*/ 116 h 287"/>
                        <a:gd name="T34" fmla="*/ 22 w 134"/>
                        <a:gd name="T35" fmla="*/ 107 h 287"/>
                        <a:gd name="T36" fmla="*/ 29 w 134"/>
                        <a:gd name="T37" fmla="*/ 89 h 287"/>
                        <a:gd name="T38" fmla="*/ 29 w 134"/>
                        <a:gd name="T39" fmla="*/ 80 h 287"/>
                        <a:gd name="T40" fmla="*/ 22 w 134"/>
                        <a:gd name="T41" fmla="*/ 62 h 287"/>
                        <a:gd name="T42" fmla="*/ 29 w 134"/>
                        <a:gd name="T43" fmla="*/ 44 h 287"/>
                        <a:gd name="T44" fmla="*/ 29 w 134"/>
                        <a:gd name="T45" fmla="*/ 35 h 287"/>
                        <a:gd name="T46" fmla="*/ 36 w 134"/>
                        <a:gd name="T47" fmla="*/ 17 h 287"/>
                        <a:gd name="T48" fmla="*/ 51 w 134"/>
                        <a:gd name="T49" fmla="*/ 8 h 287"/>
                        <a:gd name="T50" fmla="*/ 66 w 134"/>
                        <a:gd name="T51" fmla="*/ 0 h 287"/>
                        <a:gd name="T52" fmla="*/ 81 w 134"/>
                        <a:gd name="T53" fmla="*/ 8 h 287"/>
                        <a:gd name="T54" fmla="*/ 88 w 134"/>
                        <a:gd name="T55" fmla="*/ 8 h 287"/>
                        <a:gd name="T56" fmla="*/ 88 w 134"/>
                        <a:gd name="T57" fmla="*/ 17 h 287"/>
                        <a:gd name="T58" fmla="*/ 96 w 134"/>
                        <a:gd name="T59" fmla="*/ 17 h 287"/>
                        <a:gd name="T60" fmla="*/ 110 w 134"/>
                        <a:gd name="T61" fmla="*/ 8 h 287"/>
                        <a:gd name="T62" fmla="*/ 118 w 134"/>
                        <a:gd name="T63" fmla="*/ 26 h 287"/>
                        <a:gd name="T64" fmla="*/ 103 w 134"/>
                        <a:gd name="T65" fmla="*/ 35 h 287"/>
                        <a:gd name="T66" fmla="*/ 96 w 134"/>
                        <a:gd name="T67" fmla="*/ 53 h 287"/>
                        <a:gd name="T68" fmla="*/ 110 w 134"/>
                        <a:gd name="T69" fmla="*/ 62 h 287"/>
                        <a:gd name="T70" fmla="*/ 103 w 134"/>
                        <a:gd name="T71" fmla="*/ 71 h 287"/>
                        <a:gd name="T72" fmla="*/ 110 w 134"/>
                        <a:gd name="T73" fmla="*/ 80 h 287"/>
                        <a:gd name="T74" fmla="*/ 110 w 134"/>
                        <a:gd name="T75" fmla="*/ 89 h 287"/>
                        <a:gd name="T76" fmla="*/ 103 w 134"/>
                        <a:gd name="T77" fmla="*/ 107 h 287"/>
                        <a:gd name="T78" fmla="*/ 88 w 134"/>
                        <a:gd name="T79" fmla="*/ 116 h 287"/>
                        <a:gd name="T80" fmla="*/ 81 w 134"/>
                        <a:gd name="T81" fmla="*/ 134 h 287"/>
                        <a:gd name="T82" fmla="*/ 88 w 134"/>
                        <a:gd name="T83" fmla="*/ 151 h 287"/>
                        <a:gd name="T84" fmla="*/ 103 w 134"/>
                        <a:gd name="T85" fmla="*/ 160 h 287"/>
                        <a:gd name="T86" fmla="*/ 118 w 134"/>
                        <a:gd name="T87" fmla="*/ 160 h 287"/>
                        <a:gd name="T88" fmla="*/ 125 w 134"/>
                        <a:gd name="T89" fmla="*/ 160 h 287"/>
                        <a:gd name="T90" fmla="*/ 125 w 134"/>
                        <a:gd name="T91" fmla="*/ 169 h 287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134"/>
                        <a:gd name="T139" fmla="*/ 0 h 287"/>
                        <a:gd name="T140" fmla="*/ 134 w 134"/>
                        <a:gd name="T141" fmla="*/ 287 h 287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134" h="287">
                          <a:moveTo>
                            <a:pt x="133" y="169"/>
                          </a:moveTo>
                          <a:lnTo>
                            <a:pt x="133" y="178"/>
                          </a:lnTo>
                          <a:lnTo>
                            <a:pt x="125" y="178"/>
                          </a:lnTo>
                          <a:lnTo>
                            <a:pt x="133" y="178"/>
                          </a:lnTo>
                          <a:lnTo>
                            <a:pt x="125" y="187"/>
                          </a:lnTo>
                          <a:lnTo>
                            <a:pt x="133" y="187"/>
                          </a:lnTo>
                          <a:lnTo>
                            <a:pt x="133" y="196"/>
                          </a:lnTo>
                          <a:lnTo>
                            <a:pt x="125" y="205"/>
                          </a:lnTo>
                          <a:lnTo>
                            <a:pt x="118" y="205"/>
                          </a:lnTo>
                          <a:lnTo>
                            <a:pt x="110" y="205"/>
                          </a:lnTo>
                          <a:lnTo>
                            <a:pt x="110" y="214"/>
                          </a:lnTo>
                          <a:lnTo>
                            <a:pt x="103" y="214"/>
                          </a:lnTo>
                          <a:lnTo>
                            <a:pt x="103" y="223"/>
                          </a:lnTo>
                          <a:lnTo>
                            <a:pt x="96" y="223"/>
                          </a:lnTo>
                          <a:lnTo>
                            <a:pt x="88" y="223"/>
                          </a:lnTo>
                          <a:lnTo>
                            <a:pt x="88" y="232"/>
                          </a:lnTo>
                          <a:lnTo>
                            <a:pt x="81" y="232"/>
                          </a:lnTo>
                          <a:lnTo>
                            <a:pt x="81" y="241"/>
                          </a:lnTo>
                          <a:lnTo>
                            <a:pt x="88" y="241"/>
                          </a:lnTo>
                          <a:lnTo>
                            <a:pt x="88" y="250"/>
                          </a:lnTo>
                          <a:lnTo>
                            <a:pt x="88" y="259"/>
                          </a:lnTo>
                          <a:lnTo>
                            <a:pt x="88" y="268"/>
                          </a:lnTo>
                          <a:lnTo>
                            <a:pt x="81" y="268"/>
                          </a:lnTo>
                          <a:lnTo>
                            <a:pt x="81" y="277"/>
                          </a:lnTo>
                          <a:lnTo>
                            <a:pt x="73" y="277"/>
                          </a:lnTo>
                          <a:lnTo>
                            <a:pt x="73" y="286"/>
                          </a:lnTo>
                          <a:lnTo>
                            <a:pt x="66" y="286"/>
                          </a:lnTo>
                          <a:lnTo>
                            <a:pt x="66" y="277"/>
                          </a:lnTo>
                          <a:lnTo>
                            <a:pt x="59" y="268"/>
                          </a:lnTo>
                          <a:lnTo>
                            <a:pt x="59" y="259"/>
                          </a:lnTo>
                          <a:lnTo>
                            <a:pt x="59" y="250"/>
                          </a:lnTo>
                          <a:lnTo>
                            <a:pt x="59" y="241"/>
                          </a:lnTo>
                          <a:lnTo>
                            <a:pt x="51" y="241"/>
                          </a:lnTo>
                          <a:lnTo>
                            <a:pt x="51" y="232"/>
                          </a:lnTo>
                          <a:lnTo>
                            <a:pt x="51" y="223"/>
                          </a:lnTo>
                          <a:lnTo>
                            <a:pt x="51" y="214"/>
                          </a:lnTo>
                          <a:lnTo>
                            <a:pt x="44" y="205"/>
                          </a:lnTo>
                          <a:lnTo>
                            <a:pt x="36" y="205"/>
                          </a:lnTo>
                          <a:lnTo>
                            <a:pt x="29" y="196"/>
                          </a:lnTo>
                          <a:lnTo>
                            <a:pt x="22" y="196"/>
                          </a:lnTo>
                          <a:lnTo>
                            <a:pt x="22" y="187"/>
                          </a:lnTo>
                          <a:lnTo>
                            <a:pt x="22" y="178"/>
                          </a:lnTo>
                          <a:lnTo>
                            <a:pt x="14" y="169"/>
                          </a:lnTo>
                          <a:lnTo>
                            <a:pt x="7" y="169"/>
                          </a:lnTo>
                          <a:lnTo>
                            <a:pt x="7" y="160"/>
                          </a:lnTo>
                          <a:lnTo>
                            <a:pt x="0" y="151"/>
                          </a:lnTo>
                          <a:lnTo>
                            <a:pt x="0" y="143"/>
                          </a:lnTo>
                          <a:lnTo>
                            <a:pt x="0" y="134"/>
                          </a:lnTo>
                          <a:lnTo>
                            <a:pt x="0" y="125"/>
                          </a:lnTo>
                          <a:lnTo>
                            <a:pt x="7" y="125"/>
                          </a:lnTo>
                          <a:lnTo>
                            <a:pt x="7" y="116"/>
                          </a:lnTo>
                          <a:lnTo>
                            <a:pt x="14" y="116"/>
                          </a:lnTo>
                          <a:lnTo>
                            <a:pt x="22" y="116"/>
                          </a:lnTo>
                          <a:lnTo>
                            <a:pt x="22" y="107"/>
                          </a:lnTo>
                          <a:lnTo>
                            <a:pt x="22" y="98"/>
                          </a:lnTo>
                          <a:lnTo>
                            <a:pt x="22" y="89"/>
                          </a:lnTo>
                          <a:lnTo>
                            <a:pt x="29" y="89"/>
                          </a:lnTo>
                          <a:lnTo>
                            <a:pt x="22" y="89"/>
                          </a:lnTo>
                          <a:lnTo>
                            <a:pt x="22" y="80"/>
                          </a:lnTo>
                          <a:lnTo>
                            <a:pt x="29" y="80"/>
                          </a:lnTo>
                          <a:lnTo>
                            <a:pt x="22" y="80"/>
                          </a:lnTo>
                          <a:lnTo>
                            <a:pt x="22" y="71"/>
                          </a:lnTo>
                          <a:lnTo>
                            <a:pt x="22" y="62"/>
                          </a:lnTo>
                          <a:lnTo>
                            <a:pt x="22" y="53"/>
                          </a:lnTo>
                          <a:lnTo>
                            <a:pt x="22" y="44"/>
                          </a:lnTo>
                          <a:lnTo>
                            <a:pt x="29" y="44"/>
                          </a:lnTo>
                          <a:lnTo>
                            <a:pt x="29" y="35"/>
                          </a:lnTo>
                          <a:lnTo>
                            <a:pt x="22" y="35"/>
                          </a:lnTo>
                          <a:lnTo>
                            <a:pt x="29" y="35"/>
                          </a:lnTo>
                          <a:lnTo>
                            <a:pt x="29" y="26"/>
                          </a:lnTo>
                          <a:lnTo>
                            <a:pt x="36" y="26"/>
                          </a:lnTo>
                          <a:lnTo>
                            <a:pt x="36" y="17"/>
                          </a:lnTo>
                          <a:lnTo>
                            <a:pt x="44" y="17"/>
                          </a:lnTo>
                          <a:lnTo>
                            <a:pt x="44" y="8"/>
                          </a:lnTo>
                          <a:lnTo>
                            <a:pt x="51" y="8"/>
                          </a:lnTo>
                          <a:lnTo>
                            <a:pt x="59" y="8"/>
                          </a:lnTo>
                          <a:lnTo>
                            <a:pt x="66" y="8"/>
                          </a:lnTo>
                          <a:lnTo>
                            <a:pt x="66" y="0"/>
                          </a:lnTo>
                          <a:lnTo>
                            <a:pt x="73" y="0"/>
                          </a:lnTo>
                          <a:lnTo>
                            <a:pt x="73" y="8"/>
                          </a:lnTo>
                          <a:lnTo>
                            <a:pt x="81" y="8"/>
                          </a:lnTo>
                          <a:lnTo>
                            <a:pt x="73" y="8"/>
                          </a:lnTo>
                          <a:lnTo>
                            <a:pt x="81" y="8"/>
                          </a:lnTo>
                          <a:lnTo>
                            <a:pt x="88" y="8"/>
                          </a:lnTo>
                          <a:lnTo>
                            <a:pt x="81" y="8"/>
                          </a:lnTo>
                          <a:lnTo>
                            <a:pt x="88" y="8"/>
                          </a:lnTo>
                          <a:lnTo>
                            <a:pt x="88" y="17"/>
                          </a:lnTo>
                          <a:lnTo>
                            <a:pt x="88" y="26"/>
                          </a:lnTo>
                          <a:lnTo>
                            <a:pt x="96" y="26"/>
                          </a:lnTo>
                          <a:lnTo>
                            <a:pt x="96" y="17"/>
                          </a:lnTo>
                          <a:lnTo>
                            <a:pt x="103" y="17"/>
                          </a:lnTo>
                          <a:lnTo>
                            <a:pt x="110" y="17"/>
                          </a:lnTo>
                          <a:lnTo>
                            <a:pt x="110" y="8"/>
                          </a:lnTo>
                          <a:lnTo>
                            <a:pt x="110" y="17"/>
                          </a:lnTo>
                          <a:lnTo>
                            <a:pt x="118" y="17"/>
                          </a:lnTo>
                          <a:lnTo>
                            <a:pt x="118" y="26"/>
                          </a:lnTo>
                          <a:lnTo>
                            <a:pt x="110" y="26"/>
                          </a:lnTo>
                          <a:lnTo>
                            <a:pt x="110" y="35"/>
                          </a:lnTo>
                          <a:lnTo>
                            <a:pt x="103" y="35"/>
                          </a:lnTo>
                          <a:lnTo>
                            <a:pt x="103" y="44"/>
                          </a:lnTo>
                          <a:lnTo>
                            <a:pt x="96" y="44"/>
                          </a:lnTo>
                          <a:lnTo>
                            <a:pt x="96" y="53"/>
                          </a:lnTo>
                          <a:lnTo>
                            <a:pt x="96" y="62"/>
                          </a:lnTo>
                          <a:lnTo>
                            <a:pt x="103" y="62"/>
                          </a:lnTo>
                          <a:lnTo>
                            <a:pt x="110" y="62"/>
                          </a:lnTo>
                          <a:lnTo>
                            <a:pt x="103" y="62"/>
                          </a:lnTo>
                          <a:lnTo>
                            <a:pt x="110" y="71"/>
                          </a:lnTo>
                          <a:lnTo>
                            <a:pt x="103" y="71"/>
                          </a:lnTo>
                          <a:lnTo>
                            <a:pt x="110" y="71"/>
                          </a:lnTo>
                          <a:lnTo>
                            <a:pt x="118" y="80"/>
                          </a:lnTo>
                          <a:lnTo>
                            <a:pt x="110" y="80"/>
                          </a:lnTo>
                          <a:lnTo>
                            <a:pt x="118" y="80"/>
                          </a:lnTo>
                          <a:lnTo>
                            <a:pt x="118" y="89"/>
                          </a:lnTo>
                          <a:lnTo>
                            <a:pt x="110" y="89"/>
                          </a:lnTo>
                          <a:lnTo>
                            <a:pt x="110" y="98"/>
                          </a:lnTo>
                          <a:lnTo>
                            <a:pt x="110" y="107"/>
                          </a:lnTo>
                          <a:lnTo>
                            <a:pt x="103" y="107"/>
                          </a:lnTo>
                          <a:lnTo>
                            <a:pt x="103" y="116"/>
                          </a:lnTo>
                          <a:lnTo>
                            <a:pt x="96" y="116"/>
                          </a:lnTo>
                          <a:lnTo>
                            <a:pt x="88" y="116"/>
                          </a:lnTo>
                          <a:lnTo>
                            <a:pt x="88" y="125"/>
                          </a:lnTo>
                          <a:lnTo>
                            <a:pt x="81" y="125"/>
                          </a:lnTo>
                          <a:lnTo>
                            <a:pt x="81" y="134"/>
                          </a:lnTo>
                          <a:lnTo>
                            <a:pt x="81" y="143"/>
                          </a:lnTo>
                          <a:lnTo>
                            <a:pt x="88" y="143"/>
                          </a:lnTo>
                          <a:lnTo>
                            <a:pt x="88" y="151"/>
                          </a:lnTo>
                          <a:lnTo>
                            <a:pt x="96" y="151"/>
                          </a:lnTo>
                          <a:lnTo>
                            <a:pt x="103" y="151"/>
                          </a:lnTo>
                          <a:lnTo>
                            <a:pt x="103" y="160"/>
                          </a:lnTo>
                          <a:lnTo>
                            <a:pt x="110" y="151"/>
                          </a:lnTo>
                          <a:lnTo>
                            <a:pt x="118" y="151"/>
                          </a:lnTo>
                          <a:lnTo>
                            <a:pt x="118" y="160"/>
                          </a:lnTo>
                          <a:lnTo>
                            <a:pt x="125" y="160"/>
                          </a:lnTo>
                          <a:lnTo>
                            <a:pt x="125" y="169"/>
                          </a:lnTo>
                          <a:lnTo>
                            <a:pt x="125" y="160"/>
                          </a:lnTo>
                          <a:lnTo>
                            <a:pt x="118" y="160"/>
                          </a:lnTo>
                          <a:lnTo>
                            <a:pt x="118" y="169"/>
                          </a:lnTo>
                          <a:lnTo>
                            <a:pt x="125" y="169"/>
                          </a:lnTo>
                          <a:lnTo>
                            <a:pt x="133" y="169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15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1238" y="873"/>
                      <a:ext cx="523" cy="549"/>
                    </a:xfrm>
                    <a:custGeom>
                      <a:avLst/>
                      <a:gdLst>
                        <a:gd name="T0" fmla="*/ 22 w 523"/>
                        <a:gd name="T1" fmla="*/ 98 h 549"/>
                        <a:gd name="T2" fmla="*/ 22 w 523"/>
                        <a:gd name="T3" fmla="*/ 71 h 549"/>
                        <a:gd name="T4" fmla="*/ 44 w 523"/>
                        <a:gd name="T5" fmla="*/ 53 h 549"/>
                        <a:gd name="T6" fmla="*/ 66 w 523"/>
                        <a:gd name="T7" fmla="*/ 35 h 549"/>
                        <a:gd name="T8" fmla="*/ 66 w 523"/>
                        <a:gd name="T9" fmla="*/ 8 h 549"/>
                        <a:gd name="T10" fmla="*/ 81 w 523"/>
                        <a:gd name="T11" fmla="*/ 0 h 549"/>
                        <a:gd name="T12" fmla="*/ 111 w 523"/>
                        <a:gd name="T13" fmla="*/ 17 h 549"/>
                        <a:gd name="T14" fmla="*/ 142 w 523"/>
                        <a:gd name="T15" fmla="*/ 17 h 549"/>
                        <a:gd name="T16" fmla="*/ 171 w 523"/>
                        <a:gd name="T17" fmla="*/ 26 h 549"/>
                        <a:gd name="T18" fmla="*/ 201 w 523"/>
                        <a:gd name="T19" fmla="*/ 35 h 549"/>
                        <a:gd name="T20" fmla="*/ 208 w 523"/>
                        <a:gd name="T21" fmla="*/ 71 h 549"/>
                        <a:gd name="T22" fmla="*/ 238 w 523"/>
                        <a:gd name="T23" fmla="*/ 80 h 549"/>
                        <a:gd name="T24" fmla="*/ 268 w 523"/>
                        <a:gd name="T25" fmla="*/ 89 h 549"/>
                        <a:gd name="T26" fmla="*/ 298 w 523"/>
                        <a:gd name="T27" fmla="*/ 98 h 549"/>
                        <a:gd name="T28" fmla="*/ 320 w 523"/>
                        <a:gd name="T29" fmla="*/ 116 h 549"/>
                        <a:gd name="T30" fmla="*/ 350 w 523"/>
                        <a:gd name="T31" fmla="*/ 107 h 549"/>
                        <a:gd name="T32" fmla="*/ 357 w 523"/>
                        <a:gd name="T33" fmla="*/ 71 h 549"/>
                        <a:gd name="T34" fmla="*/ 350 w 523"/>
                        <a:gd name="T35" fmla="*/ 53 h 549"/>
                        <a:gd name="T36" fmla="*/ 365 w 523"/>
                        <a:gd name="T37" fmla="*/ 26 h 549"/>
                        <a:gd name="T38" fmla="*/ 394 w 523"/>
                        <a:gd name="T39" fmla="*/ 17 h 549"/>
                        <a:gd name="T40" fmla="*/ 424 w 523"/>
                        <a:gd name="T41" fmla="*/ 8 h 549"/>
                        <a:gd name="T42" fmla="*/ 454 w 523"/>
                        <a:gd name="T43" fmla="*/ 17 h 549"/>
                        <a:gd name="T44" fmla="*/ 461 w 523"/>
                        <a:gd name="T45" fmla="*/ 35 h 549"/>
                        <a:gd name="T46" fmla="*/ 499 w 523"/>
                        <a:gd name="T47" fmla="*/ 44 h 549"/>
                        <a:gd name="T48" fmla="*/ 522 w 523"/>
                        <a:gd name="T49" fmla="*/ 62 h 549"/>
                        <a:gd name="T50" fmla="*/ 522 w 523"/>
                        <a:gd name="T51" fmla="*/ 89 h 549"/>
                        <a:gd name="T52" fmla="*/ 507 w 523"/>
                        <a:gd name="T53" fmla="*/ 116 h 549"/>
                        <a:gd name="T54" fmla="*/ 522 w 523"/>
                        <a:gd name="T55" fmla="*/ 153 h 549"/>
                        <a:gd name="T56" fmla="*/ 522 w 523"/>
                        <a:gd name="T57" fmla="*/ 197 h 549"/>
                        <a:gd name="T58" fmla="*/ 522 w 523"/>
                        <a:gd name="T59" fmla="*/ 242 h 549"/>
                        <a:gd name="T60" fmla="*/ 522 w 523"/>
                        <a:gd name="T61" fmla="*/ 287 h 549"/>
                        <a:gd name="T62" fmla="*/ 522 w 523"/>
                        <a:gd name="T63" fmla="*/ 332 h 549"/>
                        <a:gd name="T64" fmla="*/ 522 w 523"/>
                        <a:gd name="T65" fmla="*/ 376 h 549"/>
                        <a:gd name="T66" fmla="*/ 522 w 523"/>
                        <a:gd name="T67" fmla="*/ 421 h 549"/>
                        <a:gd name="T68" fmla="*/ 522 w 523"/>
                        <a:gd name="T69" fmla="*/ 466 h 549"/>
                        <a:gd name="T70" fmla="*/ 522 w 523"/>
                        <a:gd name="T71" fmla="*/ 511 h 549"/>
                        <a:gd name="T72" fmla="*/ 499 w 523"/>
                        <a:gd name="T73" fmla="*/ 529 h 549"/>
                        <a:gd name="T74" fmla="*/ 476 w 523"/>
                        <a:gd name="T75" fmla="*/ 548 h 549"/>
                        <a:gd name="T76" fmla="*/ 446 w 523"/>
                        <a:gd name="T77" fmla="*/ 520 h 549"/>
                        <a:gd name="T78" fmla="*/ 417 w 523"/>
                        <a:gd name="T79" fmla="*/ 502 h 549"/>
                        <a:gd name="T80" fmla="*/ 394 w 523"/>
                        <a:gd name="T81" fmla="*/ 484 h 549"/>
                        <a:gd name="T82" fmla="*/ 350 w 523"/>
                        <a:gd name="T83" fmla="*/ 466 h 549"/>
                        <a:gd name="T84" fmla="*/ 283 w 523"/>
                        <a:gd name="T85" fmla="*/ 430 h 549"/>
                        <a:gd name="T86" fmla="*/ 253 w 523"/>
                        <a:gd name="T87" fmla="*/ 412 h 549"/>
                        <a:gd name="T88" fmla="*/ 231 w 523"/>
                        <a:gd name="T89" fmla="*/ 394 h 549"/>
                        <a:gd name="T90" fmla="*/ 208 w 523"/>
                        <a:gd name="T91" fmla="*/ 394 h 549"/>
                        <a:gd name="T92" fmla="*/ 186 w 523"/>
                        <a:gd name="T93" fmla="*/ 412 h 549"/>
                        <a:gd name="T94" fmla="*/ 156 w 523"/>
                        <a:gd name="T95" fmla="*/ 421 h 549"/>
                        <a:gd name="T96" fmla="*/ 134 w 523"/>
                        <a:gd name="T97" fmla="*/ 403 h 549"/>
                        <a:gd name="T98" fmla="*/ 104 w 523"/>
                        <a:gd name="T99" fmla="*/ 394 h 549"/>
                        <a:gd name="T100" fmla="*/ 81 w 523"/>
                        <a:gd name="T101" fmla="*/ 376 h 549"/>
                        <a:gd name="T102" fmla="*/ 59 w 523"/>
                        <a:gd name="T103" fmla="*/ 359 h 549"/>
                        <a:gd name="T104" fmla="*/ 44 w 523"/>
                        <a:gd name="T105" fmla="*/ 350 h 549"/>
                        <a:gd name="T106" fmla="*/ 22 w 523"/>
                        <a:gd name="T107" fmla="*/ 323 h 549"/>
                        <a:gd name="T108" fmla="*/ 7 w 523"/>
                        <a:gd name="T109" fmla="*/ 296 h 549"/>
                        <a:gd name="T110" fmla="*/ 14 w 523"/>
                        <a:gd name="T111" fmla="*/ 269 h 549"/>
                        <a:gd name="T112" fmla="*/ 14 w 523"/>
                        <a:gd name="T113" fmla="*/ 242 h 549"/>
                        <a:gd name="T114" fmla="*/ 22 w 523"/>
                        <a:gd name="T115" fmla="*/ 206 h 549"/>
                        <a:gd name="T116" fmla="*/ 14 w 523"/>
                        <a:gd name="T117" fmla="*/ 171 h 549"/>
                        <a:gd name="T118" fmla="*/ 7 w 523"/>
                        <a:gd name="T119" fmla="*/ 134 h 549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w 523"/>
                        <a:gd name="T181" fmla="*/ 0 h 549"/>
                        <a:gd name="T182" fmla="*/ 523 w 523"/>
                        <a:gd name="T183" fmla="*/ 549 h 549"/>
                      </a:gdLst>
                      <a:ahLst/>
                      <a:cxnLst>
                        <a:cxn ang="T120">
                          <a:pos x="T0" y="T1"/>
                        </a:cxn>
                        <a:cxn ang="T121">
                          <a:pos x="T2" y="T3"/>
                        </a:cxn>
                        <a:cxn ang="T122">
                          <a:pos x="T4" y="T5"/>
                        </a:cxn>
                        <a:cxn ang="T123">
                          <a:pos x="T6" y="T7"/>
                        </a:cxn>
                        <a:cxn ang="T124">
                          <a:pos x="T8" y="T9"/>
                        </a:cxn>
                        <a:cxn ang="T125">
                          <a:pos x="T10" y="T11"/>
                        </a:cxn>
                        <a:cxn ang="T126">
                          <a:pos x="T12" y="T13"/>
                        </a:cxn>
                        <a:cxn ang="T127">
                          <a:pos x="T14" y="T15"/>
                        </a:cxn>
                        <a:cxn ang="T128">
                          <a:pos x="T16" y="T17"/>
                        </a:cxn>
                        <a:cxn ang="T129">
                          <a:pos x="T18" y="T19"/>
                        </a:cxn>
                        <a:cxn ang="T130">
                          <a:pos x="T20" y="T21"/>
                        </a:cxn>
                        <a:cxn ang="T131">
                          <a:pos x="T22" y="T23"/>
                        </a:cxn>
                        <a:cxn ang="T132">
                          <a:pos x="T24" y="T25"/>
                        </a:cxn>
                        <a:cxn ang="T133">
                          <a:pos x="T26" y="T27"/>
                        </a:cxn>
                        <a:cxn ang="T134">
                          <a:pos x="T28" y="T29"/>
                        </a:cxn>
                        <a:cxn ang="T135">
                          <a:pos x="T30" y="T31"/>
                        </a:cxn>
                        <a:cxn ang="T136">
                          <a:pos x="T32" y="T33"/>
                        </a:cxn>
                        <a:cxn ang="T137">
                          <a:pos x="T34" y="T35"/>
                        </a:cxn>
                        <a:cxn ang="T138">
                          <a:pos x="T36" y="T37"/>
                        </a:cxn>
                        <a:cxn ang="T139">
                          <a:pos x="T38" y="T39"/>
                        </a:cxn>
                        <a:cxn ang="T140">
                          <a:pos x="T40" y="T41"/>
                        </a:cxn>
                        <a:cxn ang="T141">
                          <a:pos x="T42" y="T43"/>
                        </a:cxn>
                        <a:cxn ang="T142">
                          <a:pos x="T44" y="T45"/>
                        </a:cxn>
                        <a:cxn ang="T143">
                          <a:pos x="T46" y="T47"/>
                        </a:cxn>
                        <a:cxn ang="T144">
                          <a:pos x="T48" y="T49"/>
                        </a:cxn>
                        <a:cxn ang="T145">
                          <a:pos x="T50" y="T51"/>
                        </a:cxn>
                        <a:cxn ang="T146">
                          <a:pos x="T52" y="T53"/>
                        </a:cxn>
                        <a:cxn ang="T147">
                          <a:pos x="T54" y="T55"/>
                        </a:cxn>
                        <a:cxn ang="T148">
                          <a:pos x="T56" y="T57"/>
                        </a:cxn>
                        <a:cxn ang="T149">
                          <a:pos x="T58" y="T59"/>
                        </a:cxn>
                        <a:cxn ang="T150">
                          <a:pos x="T60" y="T61"/>
                        </a:cxn>
                        <a:cxn ang="T151">
                          <a:pos x="T62" y="T63"/>
                        </a:cxn>
                        <a:cxn ang="T152">
                          <a:pos x="T64" y="T65"/>
                        </a:cxn>
                        <a:cxn ang="T153">
                          <a:pos x="T66" y="T67"/>
                        </a:cxn>
                        <a:cxn ang="T154">
                          <a:pos x="T68" y="T69"/>
                        </a:cxn>
                        <a:cxn ang="T155">
                          <a:pos x="T70" y="T71"/>
                        </a:cxn>
                        <a:cxn ang="T156">
                          <a:pos x="T72" y="T73"/>
                        </a:cxn>
                        <a:cxn ang="T157">
                          <a:pos x="T74" y="T75"/>
                        </a:cxn>
                        <a:cxn ang="T158">
                          <a:pos x="T76" y="T77"/>
                        </a:cxn>
                        <a:cxn ang="T159">
                          <a:pos x="T78" y="T79"/>
                        </a:cxn>
                        <a:cxn ang="T160">
                          <a:pos x="T80" y="T81"/>
                        </a:cxn>
                        <a:cxn ang="T161">
                          <a:pos x="T82" y="T83"/>
                        </a:cxn>
                        <a:cxn ang="T162">
                          <a:pos x="T84" y="T85"/>
                        </a:cxn>
                        <a:cxn ang="T163">
                          <a:pos x="T86" y="T87"/>
                        </a:cxn>
                        <a:cxn ang="T164">
                          <a:pos x="T88" y="T89"/>
                        </a:cxn>
                        <a:cxn ang="T165">
                          <a:pos x="T90" y="T91"/>
                        </a:cxn>
                        <a:cxn ang="T166">
                          <a:pos x="T92" y="T93"/>
                        </a:cxn>
                        <a:cxn ang="T167">
                          <a:pos x="T94" y="T95"/>
                        </a:cxn>
                        <a:cxn ang="T168">
                          <a:pos x="T96" y="T97"/>
                        </a:cxn>
                        <a:cxn ang="T169">
                          <a:pos x="T98" y="T99"/>
                        </a:cxn>
                        <a:cxn ang="T170">
                          <a:pos x="T100" y="T101"/>
                        </a:cxn>
                        <a:cxn ang="T171">
                          <a:pos x="T102" y="T103"/>
                        </a:cxn>
                        <a:cxn ang="T172">
                          <a:pos x="T104" y="T105"/>
                        </a:cxn>
                        <a:cxn ang="T173">
                          <a:pos x="T106" y="T107"/>
                        </a:cxn>
                        <a:cxn ang="T174">
                          <a:pos x="T108" y="T109"/>
                        </a:cxn>
                        <a:cxn ang="T175">
                          <a:pos x="T110" y="T111"/>
                        </a:cxn>
                        <a:cxn ang="T176">
                          <a:pos x="T112" y="T113"/>
                        </a:cxn>
                        <a:cxn ang="T177">
                          <a:pos x="T114" y="T115"/>
                        </a:cxn>
                        <a:cxn ang="T178">
                          <a:pos x="T116" y="T117"/>
                        </a:cxn>
                        <a:cxn ang="T179">
                          <a:pos x="T118" y="T119"/>
                        </a:cxn>
                      </a:cxnLst>
                      <a:rect l="T180" t="T181" r="T182" b="T183"/>
                      <a:pathLst>
                        <a:path w="523" h="549">
                          <a:moveTo>
                            <a:pt x="7" y="116"/>
                          </a:moveTo>
                          <a:lnTo>
                            <a:pt x="14" y="116"/>
                          </a:lnTo>
                          <a:lnTo>
                            <a:pt x="14" y="107"/>
                          </a:lnTo>
                          <a:lnTo>
                            <a:pt x="22" y="107"/>
                          </a:lnTo>
                          <a:lnTo>
                            <a:pt x="22" y="98"/>
                          </a:lnTo>
                          <a:lnTo>
                            <a:pt x="29" y="98"/>
                          </a:lnTo>
                          <a:lnTo>
                            <a:pt x="29" y="89"/>
                          </a:lnTo>
                          <a:lnTo>
                            <a:pt x="29" y="80"/>
                          </a:lnTo>
                          <a:lnTo>
                            <a:pt x="29" y="71"/>
                          </a:lnTo>
                          <a:lnTo>
                            <a:pt x="22" y="71"/>
                          </a:lnTo>
                          <a:lnTo>
                            <a:pt x="22" y="62"/>
                          </a:lnTo>
                          <a:lnTo>
                            <a:pt x="29" y="62"/>
                          </a:lnTo>
                          <a:lnTo>
                            <a:pt x="29" y="53"/>
                          </a:lnTo>
                          <a:lnTo>
                            <a:pt x="37" y="53"/>
                          </a:lnTo>
                          <a:lnTo>
                            <a:pt x="44" y="53"/>
                          </a:lnTo>
                          <a:lnTo>
                            <a:pt x="44" y="44"/>
                          </a:lnTo>
                          <a:lnTo>
                            <a:pt x="52" y="44"/>
                          </a:lnTo>
                          <a:lnTo>
                            <a:pt x="52" y="35"/>
                          </a:lnTo>
                          <a:lnTo>
                            <a:pt x="59" y="35"/>
                          </a:lnTo>
                          <a:lnTo>
                            <a:pt x="66" y="35"/>
                          </a:lnTo>
                          <a:lnTo>
                            <a:pt x="74" y="26"/>
                          </a:lnTo>
                          <a:lnTo>
                            <a:pt x="74" y="17"/>
                          </a:lnTo>
                          <a:lnTo>
                            <a:pt x="66" y="17"/>
                          </a:lnTo>
                          <a:lnTo>
                            <a:pt x="74" y="8"/>
                          </a:lnTo>
                          <a:lnTo>
                            <a:pt x="66" y="8"/>
                          </a:lnTo>
                          <a:lnTo>
                            <a:pt x="74" y="8"/>
                          </a:lnTo>
                          <a:lnTo>
                            <a:pt x="74" y="0"/>
                          </a:lnTo>
                          <a:lnTo>
                            <a:pt x="81" y="0"/>
                          </a:lnTo>
                          <a:lnTo>
                            <a:pt x="74" y="0"/>
                          </a:lnTo>
                          <a:lnTo>
                            <a:pt x="81" y="0"/>
                          </a:lnTo>
                          <a:lnTo>
                            <a:pt x="89" y="8"/>
                          </a:lnTo>
                          <a:lnTo>
                            <a:pt x="96" y="8"/>
                          </a:lnTo>
                          <a:lnTo>
                            <a:pt x="96" y="17"/>
                          </a:lnTo>
                          <a:lnTo>
                            <a:pt x="104" y="17"/>
                          </a:lnTo>
                          <a:lnTo>
                            <a:pt x="111" y="17"/>
                          </a:lnTo>
                          <a:lnTo>
                            <a:pt x="119" y="17"/>
                          </a:lnTo>
                          <a:lnTo>
                            <a:pt x="119" y="8"/>
                          </a:lnTo>
                          <a:lnTo>
                            <a:pt x="127" y="8"/>
                          </a:lnTo>
                          <a:lnTo>
                            <a:pt x="134" y="8"/>
                          </a:lnTo>
                          <a:lnTo>
                            <a:pt x="142" y="17"/>
                          </a:lnTo>
                          <a:lnTo>
                            <a:pt x="149" y="17"/>
                          </a:lnTo>
                          <a:lnTo>
                            <a:pt x="156" y="17"/>
                          </a:lnTo>
                          <a:lnTo>
                            <a:pt x="164" y="17"/>
                          </a:lnTo>
                          <a:lnTo>
                            <a:pt x="164" y="26"/>
                          </a:lnTo>
                          <a:lnTo>
                            <a:pt x="171" y="26"/>
                          </a:lnTo>
                          <a:lnTo>
                            <a:pt x="179" y="26"/>
                          </a:lnTo>
                          <a:lnTo>
                            <a:pt x="186" y="26"/>
                          </a:lnTo>
                          <a:lnTo>
                            <a:pt x="194" y="26"/>
                          </a:lnTo>
                          <a:lnTo>
                            <a:pt x="194" y="35"/>
                          </a:lnTo>
                          <a:lnTo>
                            <a:pt x="201" y="35"/>
                          </a:lnTo>
                          <a:lnTo>
                            <a:pt x="201" y="44"/>
                          </a:lnTo>
                          <a:lnTo>
                            <a:pt x="201" y="53"/>
                          </a:lnTo>
                          <a:lnTo>
                            <a:pt x="201" y="62"/>
                          </a:lnTo>
                          <a:lnTo>
                            <a:pt x="208" y="62"/>
                          </a:lnTo>
                          <a:lnTo>
                            <a:pt x="208" y="71"/>
                          </a:lnTo>
                          <a:lnTo>
                            <a:pt x="216" y="71"/>
                          </a:lnTo>
                          <a:lnTo>
                            <a:pt x="223" y="71"/>
                          </a:lnTo>
                          <a:lnTo>
                            <a:pt x="223" y="80"/>
                          </a:lnTo>
                          <a:lnTo>
                            <a:pt x="231" y="80"/>
                          </a:lnTo>
                          <a:lnTo>
                            <a:pt x="238" y="80"/>
                          </a:lnTo>
                          <a:lnTo>
                            <a:pt x="246" y="80"/>
                          </a:lnTo>
                          <a:lnTo>
                            <a:pt x="253" y="80"/>
                          </a:lnTo>
                          <a:lnTo>
                            <a:pt x="261" y="80"/>
                          </a:lnTo>
                          <a:lnTo>
                            <a:pt x="268" y="80"/>
                          </a:lnTo>
                          <a:lnTo>
                            <a:pt x="268" y="89"/>
                          </a:lnTo>
                          <a:lnTo>
                            <a:pt x="275" y="89"/>
                          </a:lnTo>
                          <a:lnTo>
                            <a:pt x="283" y="89"/>
                          </a:lnTo>
                          <a:lnTo>
                            <a:pt x="290" y="89"/>
                          </a:lnTo>
                          <a:lnTo>
                            <a:pt x="290" y="98"/>
                          </a:lnTo>
                          <a:lnTo>
                            <a:pt x="298" y="98"/>
                          </a:lnTo>
                          <a:lnTo>
                            <a:pt x="298" y="107"/>
                          </a:lnTo>
                          <a:lnTo>
                            <a:pt x="305" y="107"/>
                          </a:lnTo>
                          <a:lnTo>
                            <a:pt x="313" y="107"/>
                          </a:lnTo>
                          <a:lnTo>
                            <a:pt x="313" y="116"/>
                          </a:lnTo>
                          <a:lnTo>
                            <a:pt x="320" y="116"/>
                          </a:lnTo>
                          <a:lnTo>
                            <a:pt x="327" y="116"/>
                          </a:lnTo>
                          <a:lnTo>
                            <a:pt x="335" y="116"/>
                          </a:lnTo>
                          <a:lnTo>
                            <a:pt x="335" y="107"/>
                          </a:lnTo>
                          <a:lnTo>
                            <a:pt x="342" y="107"/>
                          </a:lnTo>
                          <a:lnTo>
                            <a:pt x="350" y="107"/>
                          </a:lnTo>
                          <a:lnTo>
                            <a:pt x="350" y="98"/>
                          </a:lnTo>
                          <a:lnTo>
                            <a:pt x="357" y="98"/>
                          </a:lnTo>
                          <a:lnTo>
                            <a:pt x="357" y="89"/>
                          </a:lnTo>
                          <a:lnTo>
                            <a:pt x="357" y="80"/>
                          </a:lnTo>
                          <a:lnTo>
                            <a:pt x="357" y="71"/>
                          </a:lnTo>
                          <a:lnTo>
                            <a:pt x="350" y="71"/>
                          </a:lnTo>
                          <a:lnTo>
                            <a:pt x="357" y="71"/>
                          </a:lnTo>
                          <a:lnTo>
                            <a:pt x="350" y="71"/>
                          </a:lnTo>
                          <a:lnTo>
                            <a:pt x="350" y="62"/>
                          </a:lnTo>
                          <a:lnTo>
                            <a:pt x="350" y="53"/>
                          </a:lnTo>
                          <a:lnTo>
                            <a:pt x="350" y="44"/>
                          </a:lnTo>
                          <a:lnTo>
                            <a:pt x="357" y="44"/>
                          </a:lnTo>
                          <a:lnTo>
                            <a:pt x="357" y="35"/>
                          </a:lnTo>
                          <a:lnTo>
                            <a:pt x="365" y="35"/>
                          </a:lnTo>
                          <a:lnTo>
                            <a:pt x="365" y="26"/>
                          </a:lnTo>
                          <a:lnTo>
                            <a:pt x="372" y="26"/>
                          </a:lnTo>
                          <a:lnTo>
                            <a:pt x="379" y="26"/>
                          </a:lnTo>
                          <a:lnTo>
                            <a:pt x="379" y="17"/>
                          </a:lnTo>
                          <a:lnTo>
                            <a:pt x="387" y="17"/>
                          </a:lnTo>
                          <a:lnTo>
                            <a:pt x="394" y="17"/>
                          </a:lnTo>
                          <a:lnTo>
                            <a:pt x="402" y="17"/>
                          </a:lnTo>
                          <a:lnTo>
                            <a:pt x="402" y="8"/>
                          </a:lnTo>
                          <a:lnTo>
                            <a:pt x="409" y="8"/>
                          </a:lnTo>
                          <a:lnTo>
                            <a:pt x="417" y="8"/>
                          </a:lnTo>
                          <a:lnTo>
                            <a:pt x="424" y="8"/>
                          </a:lnTo>
                          <a:lnTo>
                            <a:pt x="432" y="8"/>
                          </a:lnTo>
                          <a:lnTo>
                            <a:pt x="432" y="17"/>
                          </a:lnTo>
                          <a:lnTo>
                            <a:pt x="439" y="17"/>
                          </a:lnTo>
                          <a:lnTo>
                            <a:pt x="446" y="17"/>
                          </a:lnTo>
                          <a:lnTo>
                            <a:pt x="454" y="17"/>
                          </a:lnTo>
                          <a:lnTo>
                            <a:pt x="454" y="26"/>
                          </a:lnTo>
                          <a:lnTo>
                            <a:pt x="461" y="26"/>
                          </a:lnTo>
                          <a:lnTo>
                            <a:pt x="454" y="26"/>
                          </a:lnTo>
                          <a:lnTo>
                            <a:pt x="454" y="35"/>
                          </a:lnTo>
                          <a:lnTo>
                            <a:pt x="461" y="35"/>
                          </a:lnTo>
                          <a:lnTo>
                            <a:pt x="469" y="35"/>
                          </a:lnTo>
                          <a:lnTo>
                            <a:pt x="476" y="35"/>
                          </a:lnTo>
                          <a:lnTo>
                            <a:pt x="484" y="44"/>
                          </a:lnTo>
                          <a:lnTo>
                            <a:pt x="492" y="44"/>
                          </a:lnTo>
                          <a:lnTo>
                            <a:pt x="499" y="44"/>
                          </a:lnTo>
                          <a:lnTo>
                            <a:pt x="507" y="44"/>
                          </a:lnTo>
                          <a:lnTo>
                            <a:pt x="514" y="44"/>
                          </a:lnTo>
                          <a:lnTo>
                            <a:pt x="522" y="44"/>
                          </a:lnTo>
                          <a:lnTo>
                            <a:pt x="522" y="53"/>
                          </a:lnTo>
                          <a:lnTo>
                            <a:pt x="522" y="62"/>
                          </a:lnTo>
                          <a:lnTo>
                            <a:pt x="522" y="71"/>
                          </a:lnTo>
                          <a:lnTo>
                            <a:pt x="514" y="71"/>
                          </a:lnTo>
                          <a:lnTo>
                            <a:pt x="514" y="80"/>
                          </a:lnTo>
                          <a:lnTo>
                            <a:pt x="514" y="89"/>
                          </a:lnTo>
                          <a:lnTo>
                            <a:pt x="522" y="89"/>
                          </a:lnTo>
                          <a:lnTo>
                            <a:pt x="522" y="98"/>
                          </a:lnTo>
                          <a:lnTo>
                            <a:pt x="522" y="107"/>
                          </a:lnTo>
                          <a:lnTo>
                            <a:pt x="514" y="107"/>
                          </a:lnTo>
                          <a:lnTo>
                            <a:pt x="514" y="116"/>
                          </a:lnTo>
                          <a:lnTo>
                            <a:pt x="507" y="116"/>
                          </a:lnTo>
                          <a:lnTo>
                            <a:pt x="514" y="125"/>
                          </a:lnTo>
                          <a:lnTo>
                            <a:pt x="514" y="134"/>
                          </a:lnTo>
                          <a:lnTo>
                            <a:pt x="514" y="144"/>
                          </a:lnTo>
                          <a:lnTo>
                            <a:pt x="514" y="153"/>
                          </a:lnTo>
                          <a:lnTo>
                            <a:pt x="522" y="153"/>
                          </a:lnTo>
                          <a:lnTo>
                            <a:pt x="522" y="162"/>
                          </a:lnTo>
                          <a:lnTo>
                            <a:pt x="522" y="171"/>
                          </a:lnTo>
                          <a:lnTo>
                            <a:pt x="522" y="179"/>
                          </a:lnTo>
                          <a:lnTo>
                            <a:pt x="522" y="188"/>
                          </a:lnTo>
                          <a:lnTo>
                            <a:pt x="522" y="197"/>
                          </a:lnTo>
                          <a:lnTo>
                            <a:pt x="522" y="206"/>
                          </a:lnTo>
                          <a:lnTo>
                            <a:pt x="522" y="215"/>
                          </a:lnTo>
                          <a:lnTo>
                            <a:pt x="522" y="224"/>
                          </a:lnTo>
                          <a:lnTo>
                            <a:pt x="522" y="233"/>
                          </a:lnTo>
                          <a:lnTo>
                            <a:pt x="522" y="242"/>
                          </a:lnTo>
                          <a:lnTo>
                            <a:pt x="522" y="251"/>
                          </a:lnTo>
                          <a:lnTo>
                            <a:pt x="522" y="260"/>
                          </a:lnTo>
                          <a:lnTo>
                            <a:pt x="522" y="269"/>
                          </a:lnTo>
                          <a:lnTo>
                            <a:pt x="522" y="278"/>
                          </a:lnTo>
                          <a:lnTo>
                            <a:pt x="522" y="287"/>
                          </a:lnTo>
                          <a:lnTo>
                            <a:pt x="522" y="296"/>
                          </a:lnTo>
                          <a:lnTo>
                            <a:pt x="522" y="305"/>
                          </a:lnTo>
                          <a:lnTo>
                            <a:pt x="522" y="314"/>
                          </a:lnTo>
                          <a:lnTo>
                            <a:pt x="522" y="323"/>
                          </a:lnTo>
                          <a:lnTo>
                            <a:pt x="522" y="332"/>
                          </a:lnTo>
                          <a:lnTo>
                            <a:pt x="522" y="341"/>
                          </a:lnTo>
                          <a:lnTo>
                            <a:pt x="522" y="350"/>
                          </a:lnTo>
                          <a:lnTo>
                            <a:pt x="522" y="359"/>
                          </a:lnTo>
                          <a:lnTo>
                            <a:pt x="522" y="368"/>
                          </a:lnTo>
                          <a:lnTo>
                            <a:pt x="522" y="376"/>
                          </a:lnTo>
                          <a:lnTo>
                            <a:pt x="522" y="385"/>
                          </a:lnTo>
                          <a:lnTo>
                            <a:pt x="522" y="394"/>
                          </a:lnTo>
                          <a:lnTo>
                            <a:pt x="522" y="403"/>
                          </a:lnTo>
                          <a:lnTo>
                            <a:pt x="522" y="412"/>
                          </a:lnTo>
                          <a:lnTo>
                            <a:pt x="522" y="421"/>
                          </a:lnTo>
                          <a:lnTo>
                            <a:pt x="522" y="430"/>
                          </a:lnTo>
                          <a:lnTo>
                            <a:pt x="522" y="439"/>
                          </a:lnTo>
                          <a:lnTo>
                            <a:pt x="522" y="448"/>
                          </a:lnTo>
                          <a:lnTo>
                            <a:pt x="522" y="457"/>
                          </a:lnTo>
                          <a:lnTo>
                            <a:pt x="522" y="466"/>
                          </a:lnTo>
                          <a:lnTo>
                            <a:pt x="522" y="475"/>
                          </a:lnTo>
                          <a:lnTo>
                            <a:pt x="522" y="484"/>
                          </a:lnTo>
                          <a:lnTo>
                            <a:pt x="522" y="493"/>
                          </a:lnTo>
                          <a:lnTo>
                            <a:pt x="522" y="502"/>
                          </a:lnTo>
                          <a:lnTo>
                            <a:pt x="522" y="511"/>
                          </a:lnTo>
                          <a:lnTo>
                            <a:pt x="522" y="520"/>
                          </a:lnTo>
                          <a:lnTo>
                            <a:pt x="522" y="529"/>
                          </a:lnTo>
                          <a:lnTo>
                            <a:pt x="514" y="529"/>
                          </a:lnTo>
                          <a:lnTo>
                            <a:pt x="507" y="529"/>
                          </a:lnTo>
                          <a:lnTo>
                            <a:pt x="499" y="529"/>
                          </a:lnTo>
                          <a:lnTo>
                            <a:pt x="492" y="529"/>
                          </a:lnTo>
                          <a:lnTo>
                            <a:pt x="484" y="529"/>
                          </a:lnTo>
                          <a:lnTo>
                            <a:pt x="484" y="539"/>
                          </a:lnTo>
                          <a:lnTo>
                            <a:pt x="484" y="548"/>
                          </a:lnTo>
                          <a:lnTo>
                            <a:pt x="476" y="548"/>
                          </a:lnTo>
                          <a:lnTo>
                            <a:pt x="476" y="539"/>
                          </a:lnTo>
                          <a:lnTo>
                            <a:pt x="469" y="539"/>
                          </a:lnTo>
                          <a:lnTo>
                            <a:pt x="461" y="529"/>
                          </a:lnTo>
                          <a:lnTo>
                            <a:pt x="454" y="529"/>
                          </a:lnTo>
                          <a:lnTo>
                            <a:pt x="446" y="520"/>
                          </a:lnTo>
                          <a:lnTo>
                            <a:pt x="439" y="520"/>
                          </a:lnTo>
                          <a:lnTo>
                            <a:pt x="432" y="511"/>
                          </a:lnTo>
                          <a:lnTo>
                            <a:pt x="424" y="511"/>
                          </a:lnTo>
                          <a:lnTo>
                            <a:pt x="424" y="502"/>
                          </a:lnTo>
                          <a:lnTo>
                            <a:pt x="417" y="502"/>
                          </a:lnTo>
                          <a:lnTo>
                            <a:pt x="409" y="502"/>
                          </a:lnTo>
                          <a:lnTo>
                            <a:pt x="409" y="493"/>
                          </a:lnTo>
                          <a:lnTo>
                            <a:pt x="402" y="493"/>
                          </a:lnTo>
                          <a:lnTo>
                            <a:pt x="394" y="493"/>
                          </a:lnTo>
                          <a:lnTo>
                            <a:pt x="394" y="484"/>
                          </a:lnTo>
                          <a:lnTo>
                            <a:pt x="387" y="484"/>
                          </a:lnTo>
                          <a:lnTo>
                            <a:pt x="379" y="484"/>
                          </a:lnTo>
                          <a:lnTo>
                            <a:pt x="372" y="475"/>
                          </a:lnTo>
                          <a:lnTo>
                            <a:pt x="365" y="475"/>
                          </a:lnTo>
                          <a:lnTo>
                            <a:pt x="350" y="466"/>
                          </a:lnTo>
                          <a:lnTo>
                            <a:pt x="313" y="439"/>
                          </a:lnTo>
                          <a:lnTo>
                            <a:pt x="305" y="439"/>
                          </a:lnTo>
                          <a:lnTo>
                            <a:pt x="298" y="430"/>
                          </a:lnTo>
                          <a:lnTo>
                            <a:pt x="290" y="430"/>
                          </a:lnTo>
                          <a:lnTo>
                            <a:pt x="283" y="430"/>
                          </a:lnTo>
                          <a:lnTo>
                            <a:pt x="283" y="421"/>
                          </a:lnTo>
                          <a:lnTo>
                            <a:pt x="275" y="421"/>
                          </a:lnTo>
                          <a:lnTo>
                            <a:pt x="268" y="412"/>
                          </a:lnTo>
                          <a:lnTo>
                            <a:pt x="261" y="412"/>
                          </a:lnTo>
                          <a:lnTo>
                            <a:pt x="253" y="412"/>
                          </a:lnTo>
                          <a:lnTo>
                            <a:pt x="253" y="403"/>
                          </a:lnTo>
                          <a:lnTo>
                            <a:pt x="246" y="403"/>
                          </a:lnTo>
                          <a:lnTo>
                            <a:pt x="238" y="403"/>
                          </a:lnTo>
                          <a:lnTo>
                            <a:pt x="238" y="394"/>
                          </a:lnTo>
                          <a:lnTo>
                            <a:pt x="231" y="394"/>
                          </a:lnTo>
                          <a:lnTo>
                            <a:pt x="223" y="394"/>
                          </a:lnTo>
                          <a:lnTo>
                            <a:pt x="223" y="385"/>
                          </a:lnTo>
                          <a:lnTo>
                            <a:pt x="216" y="385"/>
                          </a:lnTo>
                          <a:lnTo>
                            <a:pt x="216" y="394"/>
                          </a:lnTo>
                          <a:lnTo>
                            <a:pt x="208" y="394"/>
                          </a:lnTo>
                          <a:lnTo>
                            <a:pt x="201" y="394"/>
                          </a:lnTo>
                          <a:lnTo>
                            <a:pt x="201" y="403"/>
                          </a:lnTo>
                          <a:lnTo>
                            <a:pt x="194" y="403"/>
                          </a:lnTo>
                          <a:lnTo>
                            <a:pt x="186" y="403"/>
                          </a:lnTo>
                          <a:lnTo>
                            <a:pt x="186" y="412"/>
                          </a:lnTo>
                          <a:lnTo>
                            <a:pt x="179" y="412"/>
                          </a:lnTo>
                          <a:lnTo>
                            <a:pt x="171" y="412"/>
                          </a:lnTo>
                          <a:lnTo>
                            <a:pt x="171" y="421"/>
                          </a:lnTo>
                          <a:lnTo>
                            <a:pt x="164" y="421"/>
                          </a:lnTo>
                          <a:lnTo>
                            <a:pt x="156" y="421"/>
                          </a:lnTo>
                          <a:lnTo>
                            <a:pt x="156" y="412"/>
                          </a:lnTo>
                          <a:lnTo>
                            <a:pt x="149" y="412"/>
                          </a:lnTo>
                          <a:lnTo>
                            <a:pt x="149" y="403"/>
                          </a:lnTo>
                          <a:lnTo>
                            <a:pt x="142" y="403"/>
                          </a:lnTo>
                          <a:lnTo>
                            <a:pt x="134" y="403"/>
                          </a:lnTo>
                          <a:lnTo>
                            <a:pt x="134" y="394"/>
                          </a:lnTo>
                          <a:lnTo>
                            <a:pt x="127" y="394"/>
                          </a:lnTo>
                          <a:lnTo>
                            <a:pt x="119" y="394"/>
                          </a:lnTo>
                          <a:lnTo>
                            <a:pt x="111" y="394"/>
                          </a:lnTo>
                          <a:lnTo>
                            <a:pt x="104" y="394"/>
                          </a:lnTo>
                          <a:lnTo>
                            <a:pt x="104" y="385"/>
                          </a:lnTo>
                          <a:lnTo>
                            <a:pt x="96" y="385"/>
                          </a:lnTo>
                          <a:lnTo>
                            <a:pt x="89" y="385"/>
                          </a:lnTo>
                          <a:lnTo>
                            <a:pt x="81" y="385"/>
                          </a:lnTo>
                          <a:lnTo>
                            <a:pt x="81" y="376"/>
                          </a:lnTo>
                          <a:lnTo>
                            <a:pt x="81" y="368"/>
                          </a:lnTo>
                          <a:lnTo>
                            <a:pt x="74" y="368"/>
                          </a:lnTo>
                          <a:lnTo>
                            <a:pt x="74" y="359"/>
                          </a:lnTo>
                          <a:lnTo>
                            <a:pt x="66" y="359"/>
                          </a:lnTo>
                          <a:lnTo>
                            <a:pt x="59" y="359"/>
                          </a:lnTo>
                          <a:lnTo>
                            <a:pt x="59" y="350"/>
                          </a:lnTo>
                          <a:lnTo>
                            <a:pt x="52" y="350"/>
                          </a:lnTo>
                          <a:lnTo>
                            <a:pt x="44" y="350"/>
                          </a:lnTo>
                          <a:lnTo>
                            <a:pt x="44" y="341"/>
                          </a:lnTo>
                          <a:lnTo>
                            <a:pt x="44" y="350"/>
                          </a:lnTo>
                          <a:lnTo>
                            <a:pt x="37" y="350"/>
                          </a:lnTo>
                          <a:lnTo>
                            <a:pt x="29" y="341"/>
                          </a:lnTo>
                          <a:lnTo>
                            <a:pt x="29" y="332"/>
                          </a:lnTo>
                          <a:lnTo>
                            <a:pt x="22" y="332"/>
                          </a:lnTo>
                          <a:lnTo>
                            <a:pt x="22" y="323"/>
                          </a:lnTo>
                          <a:lnTo>
                            <a:pt x="22" y="314"/>
                          </a:lnTo>
                          <a:lnTo>
                            <a:pt x="22" y="305"/>
                          </a:lnTo>
                          <a:lnTo>
                            <a:pt x="14" y="305"/>
                          </a:lnTo>
                          <a:lnTo>
                            <a:pt x="14" y="296"/>
                          </a:lnTo>
                          <a:lnTo>
                            <a:pt x="7" y="296"/>
                          </a:lnTo>
                          <a:lnTo>
                            <a:pt x="7" y="287"/>
                          </a:lnTo>
                          <a:lnTo>
                            <a:pt x="0" y="287"/>
                          </a:lnTo>
                          <a:lnTo>
                            <a:pt x="0" y="278"/>
                          </a:lnTo>
                          <a:lnTo>
                            <a:pt x="7" y="269"/>
                          </a:lnTo>
                          <a:lnTo>
                            <a:pt x="14" y="269"/>
                          </a:lnTo>
                          <a:lnTo>
                            <a:pt x="14" y="260"/>
                          </a:lnTo>
                          <a:lnTo>
                            <a:pt x="14" y="251"/>
                          </a:lnTo>
                          <a:lnTo>
                            <a:pt x="22" y="251"/>
                          </a:lnTo>
                          <a:lnTo>
                            <a:pt x="14" y="251"/>
                          </a:lnTo>
                          <a:lnTo>
                            <a:pt x="14" y="242"/>
                          </a:lnTo>
                          <a:lnTo>
                            <a:pt x="14" y="233"/>
                          </a:lnTo>
                          <a:lnTo>
                            <a:pt x="14" y="224"/>
                          </a:lnTo>
                          <a:lnTo>
                            <a:pt x="14" y="215"/>
                          </a:lnTo>
                          <a:lnTo>
                            <a:pt x="22" y="215"/>
                          </a:lnTo>
                          <a:lnTo>
                            <a:pt x="22" y="206"/>
                          </a:lnTo>
                          <a:lnTo>
                            <a:pt x="14" y="206"/>
                          </a:lnTo>
                          <a:lnTo>
                            <a:pt x="14" y="197"/>
                          </a:lnTo>
                          <a:lnTo>
                            <a:pt x="14" y="188"/>
                          </a:lnTo>
                          <a:lnTo>
                            <a:pt x="14" y="179"/>
                          </a:lnTo>
                          <a:lnTo>
                            <a:pt x="14" y="171"/>
                          </a:lnTo>
                          <a:lnTo>
                            <a:pt x="14" y="162"/>
                          </a:lnTo>
                          <a:lnTo>
                            <a:pt x="14" y="153"/>
                          </a:lnTo>
                          <a:lnTo>
                            <a:pt x="14" y="144"/>
                          </a:lnTo>
                          <a:lnTo>
                            <a:pt x="7" y="144"/>
                          </a:lnTo>
                          <a:lnTo>
                            <a:pt x="7" y="134"/>
                          </a:lnTo>
                          <a:lnTo>
                            <a:pt x="7" y="125"/>
                          </a:lnTo>
                          <a:lnTo>
                            <a:pt x="0" y="125"/>
                          </a:lnTo>
                          <a:lnTo>
                            <a:pt x="0" y="116"/>
                          </a:lnTo>
                          <a:lnTo>
                            <a:pt x="7" y="116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16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1745" y="937"/>
                      <a:ext cx="373" cy="394"/>
                    </a:xfrm>
                    <a:custGeom>
                      <a:avLst/>
                      <a:gdLst>
                        <a:gd name="T0" fmla="*/ 14 w 373"/>
                        <a:gd name="T1" fmla="*/ 348 h 394"/>
                        <a:gd name="T2" fmla="*/ 14 w 373"/>
                        <a:gd name="T3" fmla="*/ 303 h 394"/>
                        <a:gd name="T4" fmla="*/ 14 w 373"/>
                        <a:gd name="T5" fmla="*/ 259 h 394"/>
                        <a:gd name="T6" fmla="*/ 14 w 373"/>
                        <a:gd name="T7" fmla="*/ 214 h 394"/>
                        <a:gd name="T8" fmla="*/ 14 w 373"/>
                        <a:gd name="T9" fmla="*/ 170 h 394"/>
                        <a:gd name="T10" fmla="*/ 14 w 373"/>
                        <a:gd name="T11" fmla="*/ 125 h 394"/>
                        <a:gd name="T12" fmla="*/ 7 w 373"/>
                        <a:gd name="T13" fmla="*/ 90 h 394"/>
                        <a:gd name="T14" fmla="*/ 7 w 373"/>
                        <a:gd name="T15" fmla="*/ 53 h 394"/>
                        <a:gd name="T16" fmla="*/ 7 w 373"/>
                        <a:gd name="T17" fmla="*/ 26 h 394"/>
                        <a:gd name="T18" fmla="*/ 22 w 373"/>
                        <a:gd name="T19" fmla="*/ 0 h 394"/>
                        <a:gd name="T20" fmla="*/ 44 w 373"/>
                        <a:gd name="T21" fmla="*/ 0 h 394"/>
                        <a:gd name="T22" fmla="*/ 74 w 373"/>
                        <a:gd name="T23" fmla="*/ 8 h 394"/>
                        <a:gd name="T24" fmla="*/ 103 w 373"/>
                        <a:gd name="T25" fmla="*/ 17 h 394"/>
                        <a:gd name="T26" fmla="*/ 133 w 373"/>
                        <a:gd name="T27" fmla="*/ 26 h 394"/>
                        <a:gd name="T28" fmla="*/ 170 w 373"/>
                        <a:gd name="T29" fmla="*/ 26 h 394"/>
                        <a:gd name="T30" fmla="*/ 178 w 373"/>
                        <a:gd name="T31" fmla="*/ 8 h 394"/>
                        <a:gd name="T32" fmla="*/ 193 w 373"/>
                        <a:gd name="T33" fmla="*/ 0 h 394"/>
                        <a:gd name="T34" fmla="*/ 200 w 373"/>
                        <a:gd name="T35" fmla="*/ 0 h 394"/>
                        <a:gd name="T36" fmla="*/ 207 w 373"/>
                        <a:gd name="T37" fmla="*/ 0 h 394"/>
                        <a:gd name="T38" fmla="*/ 237 w 373"/>
                        <a:gd name="T39" fmla="*/ 0 h 394"/>
                        <a:gd name="T40" fmla="*/ 245 w 373"/>
                        <a:gd name="T41" fmla="*/ 0 h 394"/>
                        <a:gd name="T42" fmla="*/ 245 w 373"/>
                        <a:gd name="T43" fmla="*/ 8 h 394"/>
                        <a:gd name="T44" fmla="*/ 245 w 373"/>
                        <a:gd name="T45" fmla="*/ 17 h 394"/>
                        <a:gd name="T46" fmla="*/ 267 w 373"/>
                        <a:gd name="T47" fmla="*/ 17 h 394"/>
                        <a:gd name="T48" fmla="*/ 267 w 373"/>
                        <a:gd name="T49" fmla="*/ 26 h 394"/>
                        <a:gd name="T50" fmla="*/ 282 w 373"/>
                        <a:gd name="T51" fmla="*/ 17 h 394"/>
                        <a:gd name="T52" fmla="*/ 304 w 373"/>
                        <a:gd name="T53" fmla="*/ 17 h 394"/>
                        <a:gd name="T54" fmla="*/ 326 w 373"/>
                        <a:gd name="T55" fmla="*/ 26 h 394"/>
                        <a:gd name="T56" fmla="*/ 342 w 373"/>
                        <a:gd name="T57" fmla="*/ 71 h 394"/>
                        <a:gd name="T58" fmla="*/ 334 w 373"/>
                        <a:gd name="T59" fmla="*/ 107 h 394"/>
                        <a:gd name="T60" fmla="*/ 326 w 373"/>
                        <a:gd name="T61" fmla="*/ 143 h 394"/>
                        <a:gd name="T62" fmla="*/ 304 w 373"/>
                        <a:gd name="T63" fmla="*/ 143 h 394"/>
                        <a:gd name="T64" fmla="*/ 282 w 373"/>
                        <a:gd name="T65" fmla="*/ 107 h 394"/>
                        <a:gd name="T66" fmla="*/ 267 w 373"/>
                        <a:gd name="T67" fmla="*/ 81 h 394"/>
                        <a:gd name="T68" fmla="*/ 259 w 373"/>
                        <a:gd name="T69" fmla="*/ 62 h 394"/>
                        <a:gd name="T70" fmla="*/ 267 w 373"/>
                        <a:gd name="T71" fmla="*/ 98 h 394"/>
                        <a:gd name="T72" fmla="*/ 282 w 373"/>
                        <a:gd name="T73" fmla="*/ 134 h 394"/>
                        <a:gd name="T74" fmla="*/ 297 w 373"/>
                        <a:gd name="T75" fmla="*/ 161 h 394"/>
                        <a:gd name="T76" fmla="*/ 297 w 373"/>
                        <a:gd name="T77" fmla="*/ 170 h 394"/>
                        <a:gd name="T78" fmla="*/ 311 w 373"/>
                        <a:gd name="T79" fmla="*/ 179 h 394"/>
                        <a:gd name="T80" fmla="*/ 311 w 373"/>
                        <a:gd name="T81" fmla="*/ 205 h 394"/>
                        <a:gd name="T82" fmla="*/ 326 w 373"/>
                        <a:gd name="T83" fmla="*/ 232 h 394"/>
                        <a:gd name="T84" fmla="*/ 342 w 373"/>
                        <a:gd name="T85" fmla="*/ 268 h 394"/>
                        <a:gd name="T86" fmla="*/ 357 w 373"/>
                        <a:gd name="T87" fmla="*/ 294 h 394"/>
                        <a:gd name="T88" fmla="*/ 364 w 373"/>
                        <a:gd name="T89" fmla="*/ 312 h 394"/>
                        <a:gd name="T90" fmla="*/ 364 w 373"/>
                        <a:gd name="T91" fmla="*/ 339 h 394"/>
                        <a:gd name="T92" fmla="*/ 342 w 373"/>
                        <a:gd name="T93" fmla="*/ 357 h 394"/>
                        <a:gd name="T94" fmla="*/ 311 w 373"/>
                        <a:gd name="T95" fmla="*/ 384 h 394"/>
                        <a:gd name="T96" fmla="*/ 282 w 373"/>
                        <a:gd name="T97" fmla="*/ 384 h 394"/>
                        <a:gd name="T98" fmla="*/ 245 w 373"/>
                        <a:gd name="T99" fmla="*/ 384 h 394"/>
                        <a:gd name="T100" fmla="*/ 230 w 373"/>
                        <a:gd name="T101" fmla="*/ 375 h 394"/>
                        <a:gd name="T102" fmla="*/ 200 w 373"/>
                        <a:gd name="T103" fmla="*/ 384 h 394"/>
                        <a:gd name="T104" fmla="*/ 163 w 373"/>
                        <a:gd name="T105" fmla="*/ 384 h 394"/>
                        <a:gd name="T106" fmla="*/ 126 w 373"/>
                        <a:gd name="T107" fmla="*/ 384 h 394"/>
                        <a:gd name="T108" fmla="*/ 89 w 373"/>
                        <a:gd name="T109" fmla="*/ 384 h 394"/>
                        <a:gd name="T110" fmla="*/ 51 w 373"/>
                        <a:gd name="T111" fmla="*/ 384 h 394"/>
                        <a:gd name="T112" fmla="*/ 14 w 373"/>
                        <a:gd name="T113" fmla="*/ 384 h 394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w 373"/>
                        <a:gd name="T172" fmla="*/ 0 h 394"/>
                        <a:gd name="T173" fmla="*/ 373 w 373"/>
                        <a:gd name="T174" fmla="*/ 394 h 394"/>
                      </a:gdLst>
                      <a:ahLst/>
                      <a:cxnLst>
                        <a:cxn ang="T114">
                          <a:pos x="T0" y="T1"/>
                        </a:cxn>
                        <a:cxn ang="T115">
                          <a:pos x="T2" y="T3"/>
                        </a:cxn>
                        <a:cxn ang="T116">
                          <a:pos x="T4" y="T5"/>
                        </a:cxn>
                        <a:cxn ang="T117">
                          <a:pos x="T6" y="T7"/>
                        </a:cxn>
                        <a:cxn ang="T118">
                          <a:pos x="T8" y="T9"/>
                        </a:cxn>
                        <a:cxn ang="T119">
                          <a:pos x="T10" y="T11"/>
                        </a:cxn>
                        <a:cxn ang="T120">
                          <a:pos x="T12" y="T13"/>
                        </a:cxn>
                        <a:cxn ang="T121">
                          <a:pos x="T14" y="T15"/>
                        </a:cxn>
                        <a:cxn ang="T122">
                          <a:pos x="T16" y="T17"/>
                        </a:cxn>
                        <a:cxn ang="T123">
                          <a:pos x="T18" y="T19"/>
                        </a:cxn>
                        <a:cxn ang="T124">
                          <a:pos x="T20" y="T21"/>
                        </a:cxn>
                        <a:cxn ang="T125">
                          <a:pos x="T22" y="T23"/>
                        </a:cxn>
                        <a:cxn ang="T126">
                          <a:pos x="T24" y="T25"/>
                        </a:cxn>
                        <a:cxn ang="T127">
                          <a:pos x="T26" y="T27"/>
                        </a:cxn>
                        <a:cxn ang="T128">
                          <a:pos x="T28" y="T29"/>
                        </a:cxn>
                        <a:cxn ang="T129">
                          <a:pos x="T30" y="T31"/>
                        </a:cxn>
                        <a:cxn ang="T130">
                          <a:pos x="T32" y="T33"/>
                        </a:cxn>
                        <a:cxn ang="T131">
                          <a:pos x="T34" y="T35"/>
                        </a:cxn>
                        <a:cxn ang="T132">
                          <a:pos x="T36" y="T37"/>
                        </a:cxn>
                        <a:cxn ang="T133">
                          <a:pos x="T38" y="T39"/>
                        </a:cxn>
                        <a:cxn ang="T134">
                          <a:pos x="T40" y="T41"/>
                        </a:cxn>
                        <a:cxn ang="T135">
                          <a:pos x="T42" y="T43"/>
                        </a:cxn>
                        <a:cxn ang="T136">
                          <a:pos x="T44" y="T45"/>
                        </a:cxn>
                        <a:cxn ang="T137">
                          <a:pos x="T46" y="T47"/>
                        </a:cxn>
                        <a:cxn ang="T138">
                          <a:pos x="T48" y="T49"/>
                        </a:cxn>
                        <a:cxn ang="T139">
                          <a:pos x="T50" y="T51"/>
                        </a:cxn>
                        <a:cxn ang="T140">
                          <a:pos x="T52" y="T53"/>
                        </a:cxn>
                        <a:cxn ang="T141">
                          <a:pos x="T54" y="T55"/>
                        </a:cxn>
                        <a:cxn ang="T142">
                          <a:pos x="T56" y="T57"/>
                        </a:cxn>
                        <a:cxn ang="T143">
                          <a:pos x="T58" y="T59"/>
                        </a:cxn>
                        <a:cxn ang="T144">
                          <a:pos x="T60" y="T61"/>
                        </a:cxn>
                        <a:cxn ang="T145">
                          <a:pos x="T62" y="T63"/>
                        </a:cxn>
                        <a:cxn ang="T146">
                          <a:pos x="T64" y="T65"/>
                        </a:cxn>
                        <a:cxn ang="T147">
                          <a:pos x="T66" y="T67"/>
                        </a:cxn>
                        <a:cxn ang="T148">
                          <a:pos x="T68" y="T69"/>
                        </a:cxn>
                        <a:cxn ang="T149">
                          <a:pos x="T70" y="T71"/>
                        </a:cxn>
                        <a:cxn ang="T150">
                          <a:pos x="T72" y="T73"/>
                        </a:cxn>
                        <a:cxn ang="T151">
                          <a:pos x="T74" y="T75"/>
                        </a:cxn>
                        <a:cxn ang="T152">
                          <a:pos x="T76" y="T77"/>
                        </a:cxn>
                        <a:cxn ang="T153">
                          <a:pos x="T78" y="T79"/>
                        </a:cxn>
                        <a:cxn ang="T154">
                          <a:pos x="T80" y="T81"/>
                        </a:cxn>
                        <a:cxn ang="T155">
                          <a:pos x="T82" y="T83"/>
                        </a:cxn>
                        <a:cxn ang="T156">
                          <a:pos x="T84" y="T85"/>
                        </a:cxn>
                        <a:cxn ang="T157">
                          <a:pos x="T86" y="T87"/>
                        </a:cxn>
                        <a:cxn ang="T158">
                          <a:pos x="T88" y="T89"/>
                        </a:cxn>
                        <a:cxn ang="T159">
                          <a:pos x="T90" y="T91"/>
                        </a:cxn>
                        <a:cxn ang="T160">
                          <a:pos x="T92" y="T93"/>
                        </a:cxn>
                        <a:cxn ang="T161">
                          <a:pos x="T94" y="T95"/>
                        </a:cxn>
                        <a:cxn ang="T162">
                          <a:pos x="T96" y="T97"/>
                        </a:cxn>
                        <a:cxn ang="T163">
                          <a:pos x="T98" y="T99"/>
                        </a:cxn>
                        <a:cxn ang="T164">
                          <a:pos x="T100" y="T101"/>
                        </a:cxn>
                        <a:cxn ang="T165">
                          <a:pos x="T102" y="T103"/>
                        </a:cxn>
                        <a:cxn ang="T166">
                          <a:pos x="T104" y="T105"/>
                        </a:cxn>
                        <a:cxn ang="T167">
                          <a:pos x="T106" y="T107"/>
                        </a:cxn>
                        <a:cxn ang="T168">
                          <a:pos x="T108" y="T109"/>
                        </a:cxn>
                        <a:cxn ang="T169">
                          <a:pos x="T110" y="T111"/>
                        </a:cxn>
                        <a:cxn ang="T170">
                          <a:pos x="T112" y="T113"/>
                        </a:cxn>
                      </a:cxnLst>
                      <a:rect l="T171" t="T172" r="T173" b="T174"/>
                      <a:pathLst>
                        <a:path w="373" h="394">
                          <a:moveTo>
                            <a:pt x="14" y="384"/>
                          </a:moveTo>
                          <a:lnTo>
                            <a:pt x="14" y="375"/>
                          </a:lnTo>
                          <a:lnTo>
                            <a:pt x="14" y="366"/>
                          </a:lnTo>
                          <a:lnTo>
                            <a:pt x="14" y="357"/>
                          </a:lnTo>
                          <a:lnTo>
                            <a:pt x="14" y="348"/>
                          </a:lnTo>
                          <a:lnTo>
                            <a:pt x="14" y="339"/>
                          </a:lnTo>
                          <a:lnTo>
                            <a:pt x="14" y="330"/>
                          </a:lnTo>
                          <a:lnTo>
                            <a:pt x="14" y="321"/>
                          </a:lnTo>
                          <a:lnTo>
                            <a:pt x="14" y="312"/>
                          </a:lnTo>
                          <a:lnTo>
                            <a:pt x="14" y="303"/>
                          </a:lnTo>
                          <a:lnTo>
                            <a:pt x="14" y="294"/>
                          </a:lnTo>
                          <a:lnTo>
                            <a:pt x="14" y="286"/>
                          </a:lnTo>
                          <a:lnTo>
                            <a:pt x="14" y="277"/>
                          </a:lnTo>
                          <a:lnTo>
                            <a:pt x="14" y="268"/>
                          </a:lnTo>
                          <a:lnTo>
                            <a:pt x="14" y="259"/>
                          </a:lnTo>
                          <a:lnTo>
                            <a:pt x="14" y="250"/>
                          </a:lnTo>
                          <a:lnTo>
                            <a:pt x="14" y="241"/>
                          </a:lnTo>
                          <a:lnTo>
                            <a:pt x="14" y="232"/>
                          </a:lnTo>
                          <a:lnTo>
                            <a:pt x="14" y="223"/>
                          </a:lnTo>
                          <a:lnTo>
                            <a:pt x="14" y="214"/>
                          </a:lnTo>
                          <a:lnTo>
                            <a:pt x="14" y="205"/>
                          </a:lnTo>
                          <a:lnTo>
                            <a:pt x="14" y="196"/>
                          </a:lnTo>
                          <a:lnTo>
                            <a:pt x="14" y="188"/>
                          </a:lnTo>
                          <a:lnTo>
                            <a:pt x="14" y="179"/>
                          </a:lnTo>
                          <a:lnTo>
                            <a:pt x="14" y="170"/>
                          </a:lnTo>
                          <a:lnTo>
                            <a:pt x="14" y="161"/>
                          </a:lnTo>
                          <a:lnTo>
                            <a:pt x="14" y="152"/>
                          </a:lnTo>
                          <a:lnTo>
                            <a:pt x="14" y="143"/>
                          </a:lnTo>
                          <a:lnTo>
                            <a:pt x="14" y="134"/>
                          </a:lnTo>
                          <a:lnTo>
                            <a:pt x="14" y="125"/>
                          </a:lnTo>
                          <a:lnTo>
                            <a:pt x="14" y="116"/>
                          </a:lnTo>
                          <a:lnTo>
                            <a:pt x="14" y="107"/>
                          </a:lnTo>
                          <a:lnTo>
                            <a:pt x="14" y="98"/>
                          </a:lnTo>
                          <a:lnTo>
                            <a:pt x="14" y="90"/>
                          </a:lnTo>
                          <a:lnTo>
                            <a:pt x="7" y="90"/>
                          </a:lnTo>
                          <a:lnTo>
                            <a:pt x="7" y="81"/>
                          </a:lnTo>
                          <a:lnTo>
                            <a:pt x="7" y="71"/>
                          </a:lnTo>
                          <a:lnTo>
                            <a:pt x="7" y="62"/>
                          </a:lnTo>
                          <a:lnTo>
                            <a:pt x="0" y="53"/>
                          </a:lnTo>
                          <a:lnTo>
                            <a:pt x="7" y="53"/>
                          </a:lnTo>
                          <a:lnTo>
                            <a:pt x="7" y="44"/>
                          </a:lnTo>
                          <a:lnTo>
                            <a:pt x="14" y="44"/>
                          </a:lnTo>
                          <a:lnTo>
                            <a:pt x="14" y="35"/>
                          </a:lnTo>
                          <a:lnTo>
                            <a:pt x="14" y="26"/>
                          </a:lnTo>
                          <a:lnTo>
                            <a:pt x="7" y="26"/>
                          </a:lnTo>
                          <a:lnTo>
                            <a:pt x="7" y="17"/>
                          </a:lnTo>
                          <a:lnTo>
                            <a:pt x="7" y="8"/>
                          </a:lnTo>
                          <a:lnTo>
                            <a:pt x="14" y="8"/>
                          </a:lnTo>
                          <a:lnTo>
                            <a:pt x="14" y="0"/>
                          </a:lnTo>
                          <a:lnTo>
                            <a:pt x="22" y="0"/>
                          </a:lnTo>
                          <a:lnTo>
                            <a:pt x="14" y="0"/>
                          </a:lnTo>
                          <a:lnTo>
                            <a:pt x="22" y="0"/>
                          </a:lnTo>
                          <a:lnTo>
                            <a:pt x="29" y="0"/>
                          </a:lnTo>
                          <a:lnTo>
                            <a:pt x="37" y="0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9" y="0"/>
                          </a:lnTo>
                          <a:lnTo>
                            <a:pt x="66" y="0"/>
                          </a:lnTo>
                          <a:lnTo>
                            <a:pt x="66" y="8"/>
                          </a:lnTo>
                          <a:lnTo>
                            <a:pt x="74" y="8"/>
                          </a:lnTo>
                          <a:lnTo>
                            <a:pt x="81" y="8"/>
                          </a:lnTo>
                          <a:lnTo>
                            <a:pt x="89" y="8"/>
                          </a:lnTo>
                          <a:lnTo>
                            <a:pt x="89" y="17"/>
                          </a:lnTo>
                          <a:lnTo>
                            <a:pt x="96" y="17"/>
                          </a:lnTo>
                          <a:lnTo>
                            <a:pt x="103" y="17"/>
                          </a:lnTo>
                          <a:lnTo>
                            <a:pt x="111" y="17"/>
                          </a:lnTo>
                          <a:lnTo>
                            <a:pt x="118" y="17"/>
                          </a:lnTo>
                          <a:lnTo>
                            <a:pt x="126" y="17"/>
                          </a:lnTo>
                          <a:lnTo>
                            <a:pt x="133" y="17"/>
                          </a:lnTo>
                          <a:lnTo>
                            <a:pt x="133" y="26"/>
                          </a:lnTo>
                          <a:lnTo>
                            <a:pt x="141" y="26"/>
                          </a:lnTo>
                          <a:lnTo>
                            <a:pt x="148" y="26"/>
                          </a:lnTo>
                          <a:lnTo>
                            <a:pt x="155" y="26"/>
                          </a:lnTo>
                          <a:lnTo>
                            <a:pt x="163" y="26"/>
                          </a:lnTo>
                          <a:lnTo>
                            <a:pt x="170" y="26"/>
                          </a:lnTo>
                          <a:lnTo>
                            <a:pt x="170" y="17"/>
                          </a:lnTo>
                          <a:lnTo>
                            <a:pt x="178" y="17"/>
                          </a:lnTo>
                          <a:lnTo>
                            <a:pt x="170" y="17"/>
                          </a:lnTo>
                          <a:lnTo>
                            <a:pt x="178" y="17"/>
                          </a:lnTo>
                          <a:lnTo>
                            <a:pt x="178" y="8"/>
                          </a:lnTo>
                          <a:lnTo>
                            <a:pt x="185" y="8"/>
                          </a:lnTo>
                          <a:lnTo>
                            <a:pt x="193" y="8"/>
                          </a:lnTo>
                          <a:lnTo>
                            <a:pt x="193" y="0"/>
                          </a:lnTo>
                          <a:lnTo>
                            <a:pt x="193" y="8"/>
                          </a:lnTo>
                          <a:lnTo>
                            <a:pt x="193" y="0"/>
                          </a:lnTo>
                          <a:lnTo>
                            <a:pt x="193" y="8"/>
                          </a:lnTo>
                          <a:lnTo>
                            <a:pt x="200" y="8"/>
                          </a:lnTo>
                          <a:lnTo>
                            <a:pt x="200" y="0"/>
                          </a:lnTo>
                          <a:lnTo>
                            <a:pt x="207" y="0"/>
                          </a:lnTo>
                          <a:lnTo>
                            <a:pt x="200" y="0"/>
                          </a:lnTo>
                          <a:lnTo>
                            <a:pt x="200" y="8"/>
                          </a:lnTo>
                          <a:lnTo>
                            <a:pt x="207" y="8"/>
                          </a:lnTo>
                          <a:lnTo>
                            <a:pt x="215" y="8"/>
                          </a:lnTo>
                          <a:lnTo>
                            <a:pt x="215" y="0"/>
                          </a:lnTo>
                          <a:lnTo>
                            <a:pt x="207" y="0"/>
                          </a:lnTo>
                          <a:lnTo>
                            <a:pt x="215" y="0"/>
                          </a:lnTo>
                          <a:lnTo>
                            <a:pt x="222" y="0"/>
                          </a:lnTo>
                          <a:lnTo>
                            <a:pt x="230" y="8"/>
                          </a:lnTo>
                          <a:lnTo>
                            <a:pt x="237" y="8"/>
                          </a:lnTo>
                          <a:lnTo>
                            <a:pt x="237" y="0"/>
                          </a:lnTo>
                          <a:lnTo>
                            <a:pt x="245" y="0"/>
                          </a:lnTo>
                          <a:lnTo>
                            <a:pt x="245" y="8"/>
                          </a:lnTo>
                          <a:lnTo>
                            <a:pt x="252" y="8"/>
                          </a:lnTo>
                          <a:lnTo>
                            <a:pt x="245" y="8"/>
                          </a:lnTo>
                          <a:lnTo>
                            <a:pt x="245" y="0"/>
                          </a:lnTo>
                          <a:lnTo>
                            <a:pt x="237" y="0"/>
                          </a:lnTo>
                          <a:lnTo>
                            <a:pt x="237" y="8"/>
                          </a:lnTo>
                          <a:lnTo>
                            <a:pt x="237" y="17"/>
                          </a:lnTo>
                          <a:lnTo>
                            <a:pt x="245" y="17"/>
                          </a:lnTo>
                          <a:lnTo>
                            <a:pt x="245" y="8"/>
                          </a:lnTo>
                          <a:lnTo>
                            <a:pt x="245" y="17"/>
                          </a:lnTo>
                          <a:lnTo>
                            <a:pt x="252" y="17"/>
                          </a:lnTo>
                          <a:lnTo>
                            <a:pt x="245" y="17"/>
                          </a:lnTo>
                          <a:lnTo>
                            <a:pt x="252" y="17"/>
                          </a:lnTo>
                          <a:lnTo>
                            <a:pt x="245" y="17"/>
                          </a:lnTo>
                          <a:lnTo>
                            <a:pt x="252" y="17"/>
                          </a:lnTo>
                          <a:lnTo>
                            <a:pt x="252" y="8"/>
                          </a:lnTo>
                          <a:lnTo>
                            <a:pt x="252" y="17"/>
                          </a:lnTo>
                          <a:lnTo>
                            <a:pt x="259" y="17"/>
                          </a:lnTo>
                          <a:lnTo>
                            <a:pt x="267" y="17"/>
                          </a:lnTo>
                          <a:lnTo>
                            <a:pt x="274" y="17"/>
                          </a:lnTo>
                          <a:lnTo>
                            <a:pt x="267" y="17"/>
                          </a:lnTo>
                          <a:lnTo>
                            <a:pt x="267" y="26"/>
                          </a:lnTo>
                          <a:lnTo>
                            <a:pt x="267" y="17"/>
                          </a:lnTo>
                          <a:lnTo>
                            <a:pt x="267" y="26"/>
                          </a:lnTo>
                          <a:lnTo>
                            <a:pt x="267" y="17"/>
                          </a:lnTo>
                          <a:lnTo>
                            <a:pt x="274" y="17"/>
                          </a:lnTo>
                          <a:lnTo>
                            <a:pt x="282" y="17"/>
                          </a:lnTo>
                          <a:lnTo>
                            <a:pt x="274" y="17"/>
                          </a:lnTo>
                          <a:lnTo>
                            <a:pt x="282" y="17"/>
                          </a:lnTo>
                          <a:lnTo>
                            <a:pt x="289" y="17"/>
                          </a:lnTo>
                          <a:lnTo>
                            <a:pt x="297" y="17"/>
                          </a:lnTo>
                          <a:lnTo>
                            <a:pt x="289" y="17"/>
                          </a:lnTo>
                          <a:lnTo>
                            <a:pt x="297" y="17"/>
                          </a:lnTo>
                          <a:lnTo>
                            <a:pt x="304" y="17"/>
                          </a:lnTo>
                          <a:lnTo>
                            <a:pt x="311" y="17"/>
                          </a:lnTo>
                          <a:lnTo>
                            <a:pt x="319" y="8"/>
                          </a:lnTo>
                          <a:lnTo>
                            <a:pt x="319" y="17"/>
                          </a:lnTo>
                          <a:lnTo>
                            <a:pt x="319" y="26"/>
                          </a:lnTo>
                          <a:lnTo>
                            <a:pt x="326" y="26"/>
                          </a:lnTo>
                          <a:lnTo>
                            <a:pt x="326" y="35"/>
                          </a:lnTo>
                          <a:lnTo>
                            <a:pt x="326" y="44"/>
                          </a:lnTo>
                          <a:lnTo>
                            <a:pt x="334" y="53"/>
                          </a:lnTo>
                          <a:lnTo>
                            <a:pt x="334" y="62"/>
                          </a:lnTo>
                          <a:lnTo>
                            <a:pt x="342" y="71"/>
                          </a:lnTo>
                          <a:lnTo>
                            <a:pt x="342" y="81"/>
                          </a:lnTo>
                          <a:lnTo>
                            <a:pt x="342" y="90"/>
                          </a:lnTo>
                          <a:lnTo>
                            <a:pt x="334" y="90"/>
                          </a:lnTo>
                          <a:lnTo>
                            <a:pt x="334" y="98"/>
                          </a:lnTo>
                          <a:lnTo>
                            <a:pt x="334" y="107"/>
                          </a:lnTo>
                          <a:lnTo>
                            <a:pt x="334" y="116"/>
                          </a:lnTo>
                          <a:lnTo>
                            <a:pt x="326" y="116"/>
                          </a:lnTo>
                          <a:lnTo>
                            <a:pt x="326" y="125"/>
                          </a:lnTo>
                          <a:lnTo>
                            <a:pt x="326" y="134"/>
                          </a:lnTo>
                          <a:lnTo>
                            <a:pt x="326" y="143"/>
                          </a:lnTo>
                          <a:lnTo>
                            <a:pt x="319" y="143"/>
                          </a:lnTo>
                          <a:lnTo>
                            <a:pt x="319" y="152"/>
                          </a:lnTo>
                          <a:lnTo>
                            <a:pt x="311" y="152"/>
                          </a:lnTo>
                          <a:lnTo>
                            <a:pt x="311" y="143"/>
                          </a:lnTo>
                          <a:lnTo>
                            <a:pt x="304" y="143"/>
                          </a:lnTo>
                          <a:lnTo>
                            <a:pt x="297" y="134"/>
                          </a:lnTo>
                          <a:lnTo>
                            <a:pt x="297" y="125"/>
                          </a:lnTo>
                          <a:lnTo>
                            <a:pt x="289" y="125"/>
                          </a:lnTo>
                          <a:lnTo>
                            <a:pt x="282" y="116"/>
                          </a:lnTo>
                          <a:lnTo>
                            <a:pt x="282" y="107"/>
                          </a:lnTo>
                          <a:lnTo>
                            <a:pt x="282" y="98"/>
                          </a:lnTo>
                          <a:lnTo>
                            <a:pt x="274" y="98"/>
                          </a:lnTo>
                          <a:lnTo>
                            <a:pt x="274" y="90"/>
                          </a:lnTo>
                          <a:lnTo>
                            <a:pt x="267" y="90"/>
                          </a:lnTo>
                          <a:lnTo>
                            <a:pt x="267" y="81"/>
                          </a:lnTo>
                          <a:lnTo>
                            <a:pt x="267" y="71"/>
                          </a:lnTo>
                          <a:lnTo>
                            <a:pt x="267" y="62"/>
                          </a:lnTo>
                          <a:lnTo>
                            <a:pt x="259" y="62"/>
                          </a:lnTo>
                          <a:lnTo>
                            <a:pt x="267" y="62"/>
                          </a:lnTo>
                          <a:lnTo>
                            <a:pt x="259" y="62"/>
                          </a:lnTo>
                          <a:lnTo>
                            <a:pt x="259" y="71"/>
                          </a:lnTo>
                          <a:lnTo>
                            <a:pt x="259" y="81"/>
                          </a:lnTo>
                          <a:lnTo>
                            <a:pt x="259" y="90"/>
                          </a:lnTo>
                          <a:lnTo>
                            <a:pt x="267" y="90"/>
                          </a:lnTo>
                          <a:lnTo>
                            <a:pt x="267" y="98"/>
                          </a:lnTo>
                          <a:lnTo>
                            <a:pt x="267" y="107"/>
                          </a:lnTo>
                          <a:lnTo>
                            <a:pt x="274" y="116"/>
                          </a:lnTo>
                          <a:lnTo>
                            <a:pt x="274" y="125"/>
                          </a:lnTo>
                          <a:lnTo>
                            <a:pt x="282" y="125"/>
                          </a:lnTo>
                          <a:lnTo>
                            <a:pt x="282" y="134"/>
                          </a:lnTo>
                          <a:lnTo>
                            <a:pt x="289" y="134"/>
                          </a:lnTo>
                          <a:lnTo>
                            <a:pt x="289" y="143"/>
                          </a:lnTo>
                          <a:lnTo>
                            <a:pt x="297" y="143"/>
                          </a:lnTo>
                          <a:lnTo>
                            <a:pt x="297" y="152"/>
                          </a:lnTo>
                          <a:lnTo>
                            <a:pt x="297" y="161"/>
                          </a:lnTo>
                          <a:lnTo>
                            <a:pt x="297" y="152"/>
                          </a:lnTo>
                          <a:lnTo>
                            <a:pt x="297" y="161"/>
                          </a:lnTo>
                          <a:lnTo>
                            <a:pt x="297" y="170"/>
                          </a:lnTo>
                          <a:lnTo>
                            <a:pt x="304" y="170"/>
                          </a:lnTo>
                          <a:lnTo>
                            <a:pt x="297" y="170"/>
                          </a:lnTo>
                          <a:lnTo>
                            <a:pt x="304" y="170"/>
                          </a:lnTo>
                          <a:lnTo>
                            <a:pt x="304" y="179"/>
                          </a:lnTo>
                          <a:lnTo>
                            <a:pt x="311" y="179"/>
                          </a:lnTo>
                          <a:lnTo>
                            <a:pt x="304" y="179"/>
                          </a:lnTo>
                          <a:lnTo>
                            <a:pt x="311" y="179"/>
                          </a:lnTo>
                          <a:lnTo>
                            <a:pt x="311" y="188"/>
                          </a:lnTo>
                          <a:lnTo>
                            <a:pt x="304" y="188"/>
                          </a:lnTo>
                          <a:lnTo>
                            <a:pt x="311" y="188"/>
                          </a:lnTo>
                          <a:lnTo>
                            <a:pt x="311" y="196"/>
                          </a:lnTo>
                          <a:lnTo>
                            <a:pt x="311" y="205"/>
                          </a:lnTo>
                          <a:lnTo>
                            <a:pt x="319" y="205"/>
                          </a:lnTo>
                          <a:lnTo>
                            <a:pt x="319" y="214"/>
                          </a:lnTo>
                          <a:lnTo>
                            <a:pt x="319" y="223"/>
                          </a:lnTo>
                          <a:lnTo>
                            <a:pt x="326" y="223"/>
                          </a:lnTo>
                          <a:lnTo>
                            <a:pt x="326" y="232"/>
                          </a:lnTo>
                          <a:lnTo>
                            <a:pt x="334" y="241"/>
                          </a:lnTo>
                          <a:lnTo>
                            <a:pt x="334" y="250"/>
                          </a:lnTo>
                          <a:lnTo>
                            <a:pt x="342" y="250"/>
                          </a:lnTo>
                          <a:lnTo>
                            <a:pt x="342" y="259"/>
                          </a:lnTo>
                          <a:lnTo>
                            <a:pt x="342" y="268"/>
                          </a:lnTo>
                          <a:lnTo>
                            <a:pt x="349" y="268"/>
                          </a:lnTo>
                          <a:lnTo>
                            <a:pt x="349" y="277"/>
                          </a:lnTo>
                          <a:lnTo>
                            <a:pt x="349" y="286"/>
                          </a:lnTo>
                          <a:lnTo>
                            <a:pt x="357" y="286"/>
                          </a:lnTo>
                          <a:lnTo>
                            <a:pt x="357" y="294"/>
                          </a:lnTo>
                          <a:lnTo>
                            <a:pt x="364" y="294"/>
                          </a:lnTo>
                          <a:lnTo>
                            <a:pt x="364" y="303"/>
                          </a:lnTo>
                          <a:lnTo>
                            <a:pt x="372" y="303"/>
                          </a:lnTo>
                          <a:lnTo>
                            <a:pt x="364" y="303"/>
                          </a:lnTo>
                          <a:lnTo>
                            <a:pt x="364" y="312"/>
                          </a:lnTo>
                          <a:lnTo>
                            <a:pt x="364" y="321"/>
                          </a:lnTo>
                          <a:lnTo>
                            <a:pt x="364" y="312"/>
                          </a:lnTo>
                          <a:lnTo>
                            <a:pt x="364" y="321"/>
                          </a:lnTo>
                          <a:lnTo>
                            <a:pt x="364" y="330"/>
                          </a:lnTo>
                          <a:lnTo>
                            <a:pt x="364" y="339"/>
                          </a:lnTo>
                          <a:lnTo>
                            <a:pt x="357" y="339"/>
                          </a:lnTo>
                          <a:lnTo>
                            <a:pt x="357" y="348"/>
                          </a:lnTo>
                          <a:lnTo>
                            <a:pt x="349" y="348"/>
                          </a:lnTo>
                          <a:lnTo>
                            <a:pt x="342" y="348"/>
                          </a:lnTo>
                          <a:lnTo>
                            <a:pt x="342" y="357"/>
                          </a:lnTo>
                          <a:lnTo>
                            <a:pt x="334" y="366"/>
                          </a:lnTo>
                          <a:lnTo>
                            <a:pt x="334" y="375"/>
                          </a:lnTo>
                          <a:lnTo>
                            <a:pt x="326" y="375"/>
                          </a:lnTo>
                          <a:lnTo>
                            <a:pt x="319" y="375"/>
                          </a:lnTo>
                          <a:lnTo>
                            <a:pt x="311" y="384"/>
                          </a:lnTo>
                          <a:lnTo>
                            <a:pt x="311" y="393"/>
                          </a:lnTo>
                          <a:lnTo>
                            <a:pt x="304" y="393"/>
                          </a:lnTo>
                          <a:lnTo>
                            <a:pt x="297" y="393"/>
                          </a:lnTo>
                          <a:lnTo>
                            <a:pt x="289" y="384"/>
                          </a:lnTo>
                          <a:lnTo>
                            <a:pt x="282" y="384"/>
                          </a:lnTo>
                          <a:lnTo>
                            <a:pt x="274" y="384"/>
                          </a:lnTo>
                          <a:lnTo>
                            <a:pt x="267" y="384"/>
                          </a:lnTo>
                          <a:lnTo>
                            <a:pt x="259" y="384"/>
                          </a:lnTo>
                          <a:lnTo>
                            <a:pt x="252" y="384"/>
                          </a:lnTo>
                          <a:lnTo>
                            <a:pt x="245" y="384"/>
                          </a:lnTo>
                          <a:lnTo>
                            <a:pt x="237" y="384"/>
                          </a:lnTo>
                          <a:lnTo>
                            <a:pt x="230" y="384"/>
                          </a:lnTo>
                          <a:lnTo>
                            <a:pt x="222" y="384"/>
                          </a:lnTo>
                          <a:lnTo>
                            <a:pt x="222" y="375"/>
                          </a:lnTo>
                          <a:lnTo>
                            <a:pt x="230" y="375"/>
                          </a:lnTo>
                          <a:lnTo>
                            <a:pt x="222" y="375"/>
                          </a:lnTo>
                          <a:lnTo>
                            <a:pt x="222" y="384"/>
                          </a:lnTo>
                          <a:lnTo>
                            <a:pt x="215" y="384"/>
                          </a:lnTo>
                          <a:lnTo>
                            <a:pt x="207" y="384"/>
                          </a:lnTo>
                          <a:lnTo>
                            <a:pt x="200" y="384"/>
                          </a:lnTo>
                          <a:lnTo>
                            <a:pt x="193" y="384"/>
                          </a:lnTo>
                          <a:lnTo>
                            <a:pt x="185" y="384"/>
                          </a:lnTo>
                          <a:lnTo>
                            <a:pt x="178" y="384"/>
                          </a:lnTo>
                          <a:lnTo>
                            <a:pt x="170" y="384"/>
                          </a:lnTo>
                          <a:lnTo>
                            <a:pt x="163" y="384"/>
                          </a:lnTo>
                          <a:lnTo>
                            <a:pt x="155" y="384"/>
                          </a:lnTo>
                          <a:lnTo>
                            <a:pt x="148" y="384"/>
                          </a:lnTo>
                          <a:lnTo>
                            <a:pt x="141" y="384"/>
                          </a:lnTo>
                          <a:lnTo>
                            <a:pt x="133" y="384"/>
                          </a:lnTo>
                          <a:lnTo>
                            <a:pt x="126" y="384"/>
                          </a:lnTo>
                          <a:lnTo>
                            <a:pt x="118" y="384"/>
                          </a:lnTo>
                          <a:lnTo>
                            <a:pt x="111" y="384"/>
                          </a:lnTo>
                          <a:lnTo>
                            <a:pt x="103" y="384"/>
                          </a:lnTo>
                          <a:lnTo>
                            <a:pt x="96" y="384"/>
                          </a:lnTo>
                          <a:lnTo>
                            <a:pt x="89" y="384"/>
                          </a:lnTo>
                          <a:lnTo>
                            <a:pt x="81" y="384"/>
                          </a:lnTo>
                          <a:lnTo>
                            <a:pt x="74" y="384"/>
                          </a:lnTo>
                          <a:lnTo>
                            <a:pt x="66" y="384"/>
                          </a:lnTo>
                          <a:lnTo>
                            <a:pt x="59" y="384"/>
                          </a:lnTo>
                          <a:lnTo>
                            <a:pt x="51" y="384"/>
                          </a:lnTo>
                          <a:lnTo>
                            <a:pt x="44" y="384"/>
                          </a:lnTo>
                          <a:lnTo>
                            <a:pt x="37" y="384"/>
                          </a:lnTo>
                          <a:lnTo>
                            <a:pt x="29" y="384"/>
                          </a:lnTo>
                          <a:lnTo>
                            <a:pt x="22" y="384"/>
                          </a:lnTo>
                          <a:lnTo>
                            <a:pt x="14" y="384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17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1372" y="1259"/>
                      <a:ext cx="352" cy="647"/>
                    </a:xfrm>
                    <a:custGeom>
                      <a:avLst/>
                      <a:gdLst>
                        <a:gd name="T0" fmla="*/ 74 w 352"/>
                        <a:gd name="T1" fmla="*/ 8 h 647"/>
                        <a:gd name="T2" fmla="*/ 96 w 352"/>
                        <a:gd name="T3" fmla="*/ 8 h 647"/>
                        <a:gd name="T4" fmla="*/ 119 w 352"/>
                        <a:gd name="T5" fmla="*/ 26 h 647"/>
                        <a:gd name="T6" fmla="*/ 149 w 352"/>
                        <a:gd name="T7" fmla="*/ 44 h 647"/>
                        <a:gd name="T8" fmla="*/ 216 w 352"/>
                        <a:gd name="T9" fmla="*/ 80 h 647"/>
                        <a:gd name="T10" fmla="*/ 260 w 352"/>
                        <a:gd name="T11" fmla="*/ 98 h 647"/>
                        <a:gd name="T12" fmla="*/ 283 w 352"/>
                        <a:gd name="T13" fmla="*/ 116 h 647"/>
                        <a:gd name="T14" fmla="*/ 312 w 352"/>
                        <a:gd name="T15" fmla="*/ 134 h 647"/>
                        <a:gd name="T16" fmla="*/ 342 w 352"/>
                        <a:gd name="T17" fmla="*/ 161 h 647"/>
                        <a:gd name="T18" fmla="*/ 351 w 352"/>
                        <a:gd name="T19" fmla="*/ 197 h 647"/>
                        <a:gd name="T20" fmla="*/ 351 w 352"/>
                        <a:gd name="T21" fmla="*/ 242 h 647"/>
                        <a:gd name="T22" fmla="*/ 351 w 352"/>
                        <a:gd name="T23" fmla="*/ 287 h 647"/>
                        <a:gd name="T24" fmla="*/ 335 w 352"/>
                        <a:gd name="T25" fmla="*/ 314 h 647"/>
                        <a:gd name="T26" fmla="*/ 320 w 352"/>
                        <a:gd name="T27" fmla="*/ 323 h 647"/>
                        <a:gd name="T28" fmla="*/ 312 w 352"/>
                        <a:gd name="T29" fmla="*/ 340 h 647"/>
                        <a:gd name="T30" fmla="*/ 298 w 352"/>
                        <a:gd name="T31" fmla="*/ 358 h 647"/>
                        <a:gd name="T32" fmla="*/ 298 w 352"/>
                        <a:gd name="T33" fmla="*/ 376 h 647"/>
                        <a:gd name="T34" fmla="*/ 298 w 352"/>
                        <a:gd name="T35" fmla="*/ 403 h 647"/>
                        <a:gd name="T36" fmla="*/ 283 w 352"/>
                        <a:gd name="T37" fmla="*/ 430 h 647"/>
                        <a:gd name="T38" fmla="*/ 298 w 352"/>
                        <a:gd name="T39" fmla="*/ 439 h 647"/>
                        <a:gd name="T40" fmla="*/ 305 w 352"/>
                        <a:gd name="T41" fmla="*/ 457 h 647"/>
                        <a:gd name="T42" fmla="*/ 320 w 352"/>
                        <a:gd name="T43" fmla="*/ 484 h 647"/>
                        <a:gd name="T44" fmla="*/ 298 w 352"/>
                        <a:gd name="T45" fmla="*/ 501 h 647"/>
                        <a:gd name="T46" fmla="*/ 283 w 352"/>
                        <a:gd name="T47" fmla="*/ 510 h 647"/>
                        <a:gd name="T48" fmla="*/ 275 w 352"/>
                        <a:gd name="T49" fmla="*/ 528 h 647"/>
                        <a:gd name="T50" fmla="*/ 260 w 352"/>
                        <a:gd name="T51" fmla="*/ 537 h 647"/>
                        <a:gd name="T52" fmla="*/ 253 w 352"/>
                        <a:gd name="T53" fmla="*/ 556 h 647"/>
                        <a:gd name="T54" fmla="*/ 238 w 352"/>
                        <a:gd name="T55" fmla="*/ 565 h 647"/>
                        <a:gd name="T56" fmla="*/ 216 w 352"/>
                        <a:gd name="T57" fmla="*/ 583 h 647"/>
                        <a:gd name="T58" fmla="*/ 178 w 352"/>
                        <a:gd name="T59" fmla="*/ 583 h 647"/>
                        <a:gd name="T60" fmla="*/ 186 w 352"/>
                        <a:gd name="T61" fmla="*/ 601 h 647"/>
                        <a:gd name="T62" fmla="*/ 163 w 352"/>
                        <a:gd name="T63" fmla="*/ 619 h 647"/>
                        <a:gd name="T64" fmla="*/ 141 w 352"/>
                        <a:gd name="T65" fmla="*/ 619 h 647"/>
                        <a:gd name="T66" fmla="*/ 119 w 352"/>
                        <a:gd name="T67" fmla="*/ 637 h 647"/>
                        <a:gd name="T68" fmla="*/ 96 w 352"/>
                        <a:gd name="T69" fmla="*/ 637 h 647"/>
                        <a:gd name="T70" fmla="*/ 74 w 352"/>
                        <a:gd name="T71" fmla="*/ 637 h 647"/>
                        <a:gd name="T72" fmla="*/ 67 w 352"/>
                        <a:gd name="T73" fmla="*/ 628 h 647"/>
                        <a:gd name="T74" fmla="*/ 59 w 352"/>
                        <a:gd name="T75" fmla="*/ 592 h 647"/>
                        <a:gd name="T76" fmla="*/ 37 w 352"/>
                        <a:gd name="T77" fmla="*/ 574 h 647"/>
                        <a:gd name="T78" fmla="*/ 22 w 352"/>
                        <a:gd name="T79" fmla="*/ 546 h 647"/>
                        <a:gd name="T80" fmla="*/ 44 w 352"/>
                        <a:gd name="T81" fmla="*/ 546 h 647"/>
                        <a:gd name="T82" fmla="*/ 59 w 352"/>
                        <a:gd name="T83" fmla="*/ 537 h 647"/>
                        <a:gd name="T84" fmla="*/ 74 w 352"/>
                        <a:gd name="T85" fmla="*/ 546 h 647"/>
                        <a:gd name="T86" fmla="*/ 67 w 352"/>
                        <a:gd name="T87" fmla="*/ 528 h 647"/>
                        <a:gd name="T88" fmla="*/ 59 w 352"/>
                        <a:gd name="T89" fmla="*/ 510 h 647"/>
                        <a:gd name="T90" fmla="*/ 59 w 352"/>
                        <a:gd name="T91" fmla="*/ 484 h 647"/>
                        <a:gd name="T92" fmla="*/ 59 w 352"/>
                        <a:gd name="T93" fmla="*/ 466 h 647"/>
                        <a:gd name="T94" fmla="*/ 52 w 352"/>
                        <a:gd name="T95" fmla="*/ 439 h 647"/>
                        <a:gd name="T96" fmla="*/ 37 w 352"/>
                        <a:gd name="T97" fmla="*/ 430 h 647"/>
                        <a:gd name="T98" fmla="*/ 14 w 352"/>
                        <a:gd name="T99" fmla="*/ 412 h 647"/>
                        <a:gd name="T100" fmla="*/ 0 w 352"/>
                        <a:gd name="T101" fmla="*/ 367 h 647"/>
                        <a:gd name="T102" fmla="*/ 14 w 352"/>
                        <a:gd name="T103" fmla="*/ 331 h 647"/>
                        <a:gd name="T104" fmla="*/ 37 w 352"/>
                        <a:gd name="T105" fmla="*/ 314 h 647"/>
                        <a:gd name="T106" fmla="*/ 59 w 352"/>
                        <a:gd name="T107" fmla="*/ 287 h 647"/>
                        <a:gd name="T108" fmla="*/ 67 w 352"/>
                        <a:gd name="T109" fmla="*/ 242 h 647"/>
                        <a:gd name="T110" fmla="*/ 74 w 352"/>
                        <a:gd name="T111" fmla="*/ 206 h 647"/>
                        <a:gd name="T112" fmla="*/ 74 w 352"/>
                        <a:gd name="T113" fmla="*/ 161 h 647"/>
                        <a:gd name="T114" fmla="*/ 81 w 352"/>
                        <a:gd name="T115" fmla="*/ 125 h 647"/>
                        <a:gd name="T116" fmla="*/ 74 w 352"/>
                        <a:gd name="T117" fmla="*/ 107 h 647"/>
                        <a:gd name="T118" fmla="*/ 59 w 352"/>
                        <a:gd name="T119" fmla="*/ 71 h 647"/>
                        <a:gd name="T120" fmla="*/ 52 w 352"/>
                        <a:gd name="T121" fmla="*/ 26 h 647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352"/>
                        <a:gd name="T184" fmla="*/ 0 h 647"/>
                        <a:gd name="T185" fmla="*/ 352 w 352"/>
                        <a:gd name="T186" fmla="*/ 647 h 647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352" h="647">
                          <a:moveTo>
                            <a:pt x="52" y="17"/>
                          </a:moveTo>
                          <a:lnTo>
                            <a:pt x="59" y="17"/>
                          </a:lnTo>
                          <a:lnTo>
                            <a:pt x="67" y="17"/>
                          </a:lnTo>
                          <a:lnTo>
                            <a:pt x="67" y="8"/>
                          </a:lnTo>
                          <a:lnTo>
                            <a:pt x="74" y="8"/>
                          </a:lnTo>
                          <a:lnTo>
                            <a:pt x="81" y="8"/>
                          </a:lnTo>
                          <a:lnTo>
                            <a:pt x="81" y="0"/>
                          </a:lnTo>
                          <a:lnTo>
                            <a:pt x="89" y="0"/>
                          </a:lnTo>
                          <a:lnTo>
                            <a:pt x="89" y="8"/>
                          </a:lnTo>
                          <a:lnTo>
                            <a:pt x="96" y="8"/>
                          </a:lnTo>
                          <a:lnTo>
                            <a:pt x="104" y="8"/>
                          </a:lnTo>
                          <a:lnTo>
                            <a:pt x="104" y="17"/>
                          </a:lnTo>
                          <a:lnTo>
                            <a:pt x="111" y="17"/>
                          </a:lnTo>
                          <a:lnTo>
                            <a:pt x="119" y="17"/>
                          </a:lnTo>
                          <a:lnTo>
                            <a:pt x="119" y="26"/>
                          </a:lnTo>
                          <a:lnTo>
                            <a:pt x="126" y="26"/>
                          </a:lnTo>
                          <a:lnTo>
                            <a:pt x="134" y="26"/>
                          </a:lnTo>
                          <a:lnTo>
                            <a:pt x="141" y="35"/>
                          </a:lnTo>
                          <a:lnTo>
                            <a:pt x="149" y="35"/>
                          </a:lnTo>
                          <a:lnTo>
                            <a:pt x="149" y="44"/>
                          </a:lnTo>
                          <a:lnTo>
                            <a:pt x="156" y="44"/>
                          </a:lnTo>
                          <a:lnTo>
                            <a:pt x="163" y="44"/>
                          </a:lnTo>
                          <a:lnTo>
                            <a:pt x="171" y="53"/>
                          </a:lnTo>
                          <a:lnTo>
                            <a:pt x="178" y="53"/>
                          </a:lnTo>
                          <a:lnTo>
                            <a:pt x="216" y="80"/>
                          </a:lnTo>
                          <a:lnTo>
                            <a:pt x="231" y="89"/>
                          </a:lnTo>
                          <a:lnTo>
                            <a:pt x="238" y="89"/>
                          </a:lnTo>
                          <a:lnTo>
                            <a:pt x="245" y="98"/>
                          </a:lnTo>
                          <a:lnTo>
                            <a:pt x="253" y="98"/>
                          </a:lnTo>
                          <a:lnTo>
                            <a:pt x="260" y="98"/>
                          </a:lnTo>
                          <a:lnTo>
                            <a:pt x="260" y="107"/>
                          </a:lnTo>
                          <a:lnTo>
                            <a:pt x="268" y="107"/>
                          </a:lnTo>
                          <a:lnTo>
                            <a:pt x="275" y="107"/>
                          </a:lnTo>
                          <a:lnTo>
                            <a:pt x="275" y="116"/>
                          </a:lnTo>
                          <a:lnTo>
                            <a:pt x="283" y="116"/>
                          </a:lnTo>
                          <a:lnTo>
                            <a:pt x="290" y="116"/>
                          </a:lnTo>
                          <a:lnTo>
                            <a:pt x="290" y="125"/>
                          </a:lnTo>
                          <a:lnTo>
                            <a:pt x="298" y="125"/>
                          </a:lnTo>
                          <a:lnTo>
                            <a:pt x="305" y="134"/>
                          </a:lnTo>
                          <a:lnTo>
                            <a:pt x="312" y="134"/>
                          </a:lnTo>
                          <a:lnTo>
                            <a:pt x="320" y="143"/>
                          </a:lnTo>
                          <a:lnTo>
                            <a:pt x="327" y="143"/>
                          </a:lnTo>
                          <a:lnTo>
                            <a:pt x="335" y="153"/>
                          </a:lnTo>
                          <a:lnTo>
                            <a:pt x="342" y="153"/>
                          </a:lnTo>
                          <a:lnTo>
                            <a:pt x="342" y="161"/>
                          </a:lnTo>
                          <a:lnTo>
                            <a:pt x="351" y="161"/>
                          </a:lnTo>
                          <a:lnTo>
                            <a:pt x="351" y="170"/>
                          </a:lnTo>
                          <a:lnTo>
                            <a:pt x="351" y="179"/>
                          </a:lnTo>
                          <a:lnTo>
                            <a:pt x="351" y="188"/>
                          </a:lnTo>
                          <a:lnTo>
                            <a:pt x="351" y="197"/>
                          </a:lnTo>
                          <a:lnTo>
                            <a:pt x="351" y="206"/>
                          </a:lnTo>
                          <a:lnTo>
                            <a:pt x="351" y="215"/>
                          </a:lnTo>
                          <a:lnTo>
                            <a:pt x="351" y="224"/>
                          </a:lnTo>
                          <a:lnTo>
                            <a:pt x="351" y="233"/>
                          </a:lnTo>
                          <a:lnTo>
                            <a:pt x="351" y="242"/>
                          </a:lnTo>
                          <a:lnTo>
                            <a:pt x="351" y="251"/>
                          </a:lnTo>
                          <a:lnTo>
                            <a:pt x="351" y="260"/>
                          </a:lnTo>
                          <a:lnTo>
                            <a:pt x="351" y="269"/>
                          </a:lnTo>
                          <a:lnTo>
                            <a:pt x="351" y="278"/>
                          </a:lnTo>
                          <a:lnTo>
                            <a:pt x="351" y="287"/>
                          </a:lnTo>
                          <a:lnTo>
                            <a:pt x="351" y="296"/>
                          </a:lnTo>
                          <a:lnTo>
                            <a:pt x="351" y="305"/>
                          </a:lnTo>
                          <a:lnTo>
                            <a:pt x="351" y="314"/>
                          </a:lnTo>
                          <a:lnTo>
                            <a:pt x="342" y="314"/>
                          </a:lnTo>
                          <a:lnTo>
                            <a:pt x="335" y="314"/>
                          </a:lnTo>
                          <a:lnTo>
                            <a:pt x="327" y="314"/>
                          </a:lnTo>
                          <a:lnTo>
                            <a:pt x="320" y="314"/>
                          </a:lnTo>
                          <a:lnTo>
                            <a:pt x="320" y="323"/>
                          </a:lnTo>
                          <a:lnTo>
                            <a:pt x="312" y="323"/>
                          </a:lnTo>
                          <a:lnTo>
                            <a:pt x="320" y="323"/>
                          </a:lnTo>
                          <a:lnTo>
                            <a:pt x="312" y="323"/>
                          </a:lnTo>
                          <a:lnTo>
                            <a:pt x="320" y="323"/>
                          </a:lnTo>
                          <a:lnTo>
                            <a:pt x="320" y="331"/>
                          </a:lnTo>
                          <a:lnTo>
                            <a:pt x="320" y="340"/>
                          </a:lnTo>
                          <a:lnTo>
                            <a:pt x="312" y="340"/>
                          </a:lnTo>
                          <a:lnTo>
                            <a:pt x="312" y="349"/>
                          </a:lnTo>
                          <a:lnTo>
                            <a:pt x="305" y="349"/>
                          </a:lnTo>
                          <a:lnTo>
                            <a:pt x="312" y="349"/>
                          </a:lnTo>
                          <a:lnTo>
                            <a:pt x="305" y="358"/>
                          </a:lnTo>
                          <a:lnTo>
                            <a:pt x="298" y="358"/>
                          </a:lnTo>
                          <a:lnTo>
                            <a:pt x="298" y="367"/>
                          </a:lnTo>
                          <a:lnTo>
                            <a:pt x="298" y="376"/>
                          </a:lnTo>
                          <a:lnTo>
                            <a:pt x="305" y="367"/>
                          </a:lnTo>
                          <a:lnTo>
                            <a:pt x="305" y="376"/>
                          </a:lnTo>
                          <a:lnTo>
                            <a:pt x="298" y="376"/>
                          </a:lnTo>
                          <a:lnTo>
                            <a:pt x="298" y="385"/>
                          </a:lnTo>
                          <a:lnTo>
                            <a:pt x="290" y="385"/>
                          </a:lnTo>
                          <a:lnTo>
                            <a:pt x="290" y="394"/>
                          </a:lnTo>
                          <a:lnTo>
                            <a:pt x="290" y="403"/>
                          </a:lnTo>
                          <a:lnTo>
                            <a:pt x="298" y="403"/>
                          </a:lnTo>
                          <a:lnTo>
                            <a:pt x="298" y="412"/>
                          </a:lnTo>
                          <a:lnTo>
                            <a:pt x="290" y="412"/>
                          </a:lnTo>
                          <a:lnTo>
                            <a:pt x="283" y="412"/>
                          </a:lnTo>
                          <a:lnTo>
                            <a:pt x="283" y="421"/>
                          </a:lnTo>
                          <a:lnTo>
                            <a:pt x="283" y="430"/>
                          </a:lnTo>
                          <a:lnTo>
                            <a:pt x="283" y="439"/>
                          </a:lnTo>
                          <a:lnTo>
                            <a:pt x="290" y="439"/>
                          </a:lnTo>
                          <a:lnTo>
                            <a:pt x="290" y="430"/>
                          </a:lnTo>
                          <a:lnTo>
                            <a:pt x="298" y="430"/>
                          </a:lnTo>
                          <a:lnTo>
                            <a:pt x="298" y="439"/>
                          </a:lnTo>
                          <a:lnTo>
                            <a:pt x="298" y="448"/>
                          </a:lnTo>
                          <a:lnTo>
                            <a:pt x="298" y="457"/>
                          </a:lnTo>
                          <a:lnTo>
                            <a:pt x="305" y="457"/>
                          </a:lnTo>
                          <a:lnTo>
                            <a:pt x="298" y="457"/>
                          </a:lnTo>
                          <a:lnTo>
                            <a:pt x="305" y="457"/>
                          </a:lnTo>
                          <a:lnTo>
                            <a:pt x="305" y="466"/>
                          </a:lnTo>
                          <a:lnTo>
                            <a:pt x="305" y="475"/>
                          </a:lnTo>
                          <a:lnTo>
                            <a:pt x="305" y="484"/>
                          </a:lnTo>
                          <a:lnTo>
                            <a:pt x="312" y="484"/>
                          </a:lnTo>
                          <a:lnTo>
                            <a:pt x="320" y="484"/>
                          </a:lnTo>
                          <a:lnTo>
                            <a:pt x="320" y="493"/>
                          </a:lnTo>
                          <a:lnTo>
                            <a:pt x="320" y="501"/>
                          </a:lnTo>
                          <a:lnTo>
                            <a:pt x="312" y="501"/>
                          </a:lnTo>
                          <a:lnTo>
                            <a:pt x="305" y="501"/>
                          </a:lnTo>
                          <a:lnTo>
                            <a:pt x="298" y="501"/>
                          </a:lnTo>
                          <a:lnTo>
                            <a:pt x="290" y="501"/>
                          </a:lnTo>
                          <a:lnTo>
                            <a:pt x="283" y="501"/>
                          </a:lnTo>
                          <a:lnTo>
                            <a:pt x="283" y="510"/>
                          </a:lnTo>
                          <a:lnTo>
                            <a:pt x="283" y="501"/>
                          </a:lnTo>
                          <a:lnTo>
                            <a:pt x="283" y="510"/>
                          </a:lnTo>
                          <a:lnTo>
                            <a:pt x="275" y="510"/>
                          </a:lnTo>
                          <a:lnTo>
                            <a:pt x="275" y="519"/>
                          </a:lnTo>
                          <a:lnTo>
                            <a:pt x="275" y="510"/>
                          </a:lnTo>
                          <a:lnTo>
                            <a:pt x="275" y="519"/>
                          </a:lnTo>
                          <a:lnTo>
                            <a:pt x="275" y="528"/>
                          </a:lnTo>
                          <a:lnTo>
                            <a:pt x="268" y="528"/>
                          </a:lnTo>
                          <a:lnTo>
                            <a:pt x="268" y="537"/>
                          </a:lnTo>
                          <a:lnTo>
                            <a:pt x="260" y="537"/>
                          </a:lnTo>
                          <a:lnTo>
                            <a:pt x="260" y="546"/>
                          </a:lnTo>
                          <a:lnTo>
                            <a:pt x="260" y="537"/>
                          </a:lnTo>
                          <a:lnTo>
                            <a:pt x="260" y="546"/>
                          </a:lnTo>
                          <a:lnTo>
                            <a:pt x="260" y="537"/>
                          </a:lnTo>
                          <a:lnTo>
                            <a:pt x="260" y="546"/>
                          </a:lnTo>
                          <a:lnTo>
                            <a:pt x="253" y="546"/>
                          </a:lnTo>
                          <a:lnTo>
                            <a:pt x="253" y="556"/>
                          </a:lnTo>
                          <a:lnTo>
                            <a:pt x="253" y="565"/>
                          </a:lnTo>
                          <a:lnTo>
                            <a:pt x="245" y="565"/>
                          </a:lnTo>
                          <a:lnTo>
                            <a:pt x="238" y="565"/>
                          </a:lnTo>
                          <a:lnTo>
                            <a:pt x="238" y="574"/>
                          </a:lnTo>
                          <a:lnTo>
                            <a:pt x="238" y="565"/>
                          </a:lnTo>
                          <a:lnTo>
                            <a:pt x="238" y="574"/>
                          </a:lnTo>
                          <a:lnTo>
                            <a:pt x="231" y="574"/>
                          </a:lnTo>
                          <a:lnTo>
                            <a:pt x="223" y="574"/>
                          </a:lnTo>
                          <a:lnTo>
                            <a:pt x="216" y="574"/>
                          </a:lnTo>
                          <a:lnTo>
                            <a:pt x="216" y="583"/>
                          </a:lnTo>
                          <a:lnTo>
                            <a:pt x="208" y="583"/>
                          </a:lnTo>
                          <a:lnTo>
                            <a:pt x="201" y="583"/>
                          </a:lnTo>
                          <a:lnTo>
                            <a:pt x="193" y="583"/>
                          </a:lnTo>
                          <a:lnTo>
                            <a:pt x="186" y="583"/>
                          </a:lnTo>
                          <a:lnTo>
                            <a:pt x="178" y="583"/>
                          </a:lnTo>
                          <a:lnTo>
                            <a:pt x="178" y="592"/>
                          </a:lnTo>
                          <a:lnTo>
                            <a:pt x="186" y="592"/>
                          </a:lnTo>
                          <a:lnTo>
                            <a:pt x="193" y="592"/>
                          </a:lnTo>
                          <a:lnTo>
                            <a:pt x="186" y="592"/>
                          </a:lnTo>
                          <a:lnTo>
                            <a:pt x="186" y="601"/>
                          </a:lnTo>
                          <a:lnTo>
                            <a:pt x="186" y="610"/>
                          </a:lnTo>
                          <a:lnTo>
                            <a:pt x="178" y="610"/>
                          </a:lnTo>
                          <a:lnTo>
                            <a:pt x="171" y="610"/>
                          </a:lnTo>
                          <a:lnTo>
                            <a:pt x="171" y="619"/>
                          </a:lnTo>
                          <a:lnTo>
                            <a:pt x="163" y="619"/>
                          </a:lnTo>
                          <a:lnTo>
                            <a:pt x="156" y="619"/>
                          </a:lnTo>
                          <a:lnTo>
                            <a:pt x="149" y="619"/>
                          </a:lnTo>
                          <a:lnTo>
                            <a:pt x="149" y="628"/>
                          </a:lnTo>
                          <a:lnTo>
                            <a:pt x="149" y="619"/>
                          </a:lnTo>
                          <a:lnTo>
                            <a:pt x="141" y="619"/>
                          </a:lnTo>
                          <a:lnTo>
                            <a:pt x="141" y="628"/>
                          </a:lnTo>
                          <a:lnTo>
                            <a:pt x="134" y="628"/>
                          </a:lnTo>
                          <a:lnTo>
                            <a:pt x="126" y="628"/>
                          </a:lnTo>
                          <a:lnTo>
                            <a:pt x="126" y="637"/>
                          </a:lnTo>
                          <a:lnTo>
                            <a:pt x="119" y="637"/>
                          </a:lnTo>
                          <a:lnTo>
                            <a:pt x="111" y="637"/>
                          </a:lnTo>
                          <a:lnTo>
                            <a:pt x="111" y="628"/>
                          </a:lnTo>
                          <a:lnTo>
                            <a:pt x="104" y="628"/>
                          </a:lnTo>
                          <a:lnTo>
                            <a:pt x="96" y="628"/>
                          </a:lnTo>
                          <a:lnTo>
                            <a:pt x="96" y="637"/>
                          </a:lnTo>
                          <a:lnTo>
                            <a:pt x="89" y="637"/>
                          </a:lnTo>
                          <a:lnTo>
                            <a:pt x="89" y="646"/>
                          </a:lnTo>
                          <a:lnTo>
                            <a:pt x="81" y="646"/>
                          </a:lnTo>
                          <a:lnTo>
                            <a:pt x="74" y="646"/>
                          </a:lnTo>
                          <a:lnTo>
                            <a:pt x="74" y="637"/>
                          </a:lnTo>
                          <a:lnTo>
                            <a:pt x="74" y="646"/>
                          </a:lnTo>
                          <a:lnTo>
                            <a:pt x="67" y="637"/>
                          </a:lnTo>
                          <a:lnTo>
                            <a:pt x="74" y="637"/>
                          </a:lnTo>
                          <a:lnTo>
                            <a:pt x="74" y="628"/>
                          </a:lnTo>
                          <a:lnTo>
                            <a:pt x="67" y="628"/>
                          </a:lnTo>
                          <a:lnTo>
                            <a:pt x="67" y="619"/>
                          </a:lnTo>
                          <a:lnTo>
                            <a:pt x="67" y="610"/>
                          </a:lnTo>
                          <a:lnTo>
                            <a:pt x="59" y="610"/>
                          </a:lnTo>
                          <a:lnTo>
                            <a:pt x="59" y="601"/>
                          </a:lnTo>
                          <a:lnTo>
                            <a:pt x="59" y="592"/>
                          </a:lnTo>
                          <a:lnTo>
                            <a:pt x="52" y="592"/>
                          </a:lnTo>
                          <a:lnTo>
                            <a:pt x="44" y="592"/>
                          </a:lnTo>
                          <a:lnTo>
                            <a:pt x="44" y="583"/>
                          </a:lnTo>
                          <a:lnTo>
                            <a:pt x="37" y="583"/>
                          </a:lnTo>
                          <a:lnTo>
                            <a:pt x="37" y="574"/>
                          </a:lnTo>
                          <a:lnTo>
                            <a:pt x="29" y="574"/>
                          </a:lnTo>
                          <a:lnTo>
                            <a:pt x="29" y="565"/>
                          </a:lnTo>
                          <a:lnTo>
                            <a:pt x="22" y="565"/>
                          </a:lnTo>
                          <a:lnTo>
                            <a:pt x="22" y="556"/>
                          </a:lnTo>
                          <a:lnTo>
                            <a:pt x="22" y="546"/>
                          </a:lnTo>
                          <a:lnTo>
                            <a:pt x="29" y="546"/>
                          </a:lnTo>
                          <a:lnTo>
                            <a:pt x="29" y="537"/>
                          </a:lnTo>
                          <a:lnTo>
                            <a:pt x="37" y="537"/>
                          </a:lnTo>
                          <a:lnTo>
                            <a:pt x="37" y="546"/>
                          </a:lnTo>
                          <a:lnTo>
                            <a:pt x="44" y="546"/>
                          </a:lnTo>
                          <a:lnTo>
                            <a:pt x="52" y="546"/>
                          </a:lnTo>
                          <a:lnTo>
                            <a:pt x="52" y="537"/>
                          </a:lnTo>
                          <a:lnTo>
                            <a:pt x="52" y="546"/>
                          </a:lnTo>
                          <a:lnTo>
                            <a:pt x="59" y="546"/>
                          </a:lnTo>
                          <a:lnTo>
                            <a:pt x="59" y="537"/>
                          </a:lnTo>
                          <a:lnTo>
                            <a:pt x="59" y="546"/>
                          </a:lnTo>
                          <a:lnTo>
                            <a:pt x="59" y="537"/>
                          </a:lnTo>
                          <a:lnTo>
                            <a:pt x="59" y="546"/>
                          </a:lnTo>
                          <a:lnTo>
                            <a:pt x="67" y="546"/>
                          </a:lnTo>
                          <a:lnTo>
                            <a:pt x="74" y="546"/>
                          </a:lnTo>
                          <a:lnTo>
                            <a:pt x="74" y="537"/>
                          </a:lnTo>
                          <a:lnTo>
                            <a:pt x="67" y="537"/>
                          </a:lnTo>
                          <a:lnTo>
                            <a:pt x="67" y="528"/>
                          </a:lnTo>
                          <a:lnTo>
                            <a:pt x="59" y="528"/>
                          </a:lnTo>
                          <a:lnTo>
                            <a:pt x="67" y="528"/>
                          </a:lnTo>
                          <a:lnTo>
                            <a:pt x="59" y="528"/>
                          </a:lnTo>
                          <a:lnTo>
                            <a:pt x="59" y="519"/>
                          </a:lnTo>
                          <a:lnTo>
                            <a:pt x="59" y="510"/>
                          </a:lnTo>
                          <a:lnTo>
                            <a:pt x="52" y="510"/>
                          </a:lnTo>
                          <a:lnTo>
                            <a:pt x="59" y="510"/>
                          </a:lnTo>
                          <a:lnTo>
                            <a:pt x="59" y="501"/>
                          </a:lnTo>
                          <a:lnTo>
                            <a:pt x="52" y="501"/>
                          </a:lnTo>
                          <a:lnTo>
                            <a:pt x="52" y="493"/>
                          </a:lnTo>
                          <a:lnTo>
                            <a:pt x="52" y="484"/>
                          </a:lnTo>
                          <a:lnTo>
                            <a:pt x="59" y="484"/>
                          </a:lnTo>
                          <a:lnTo>
                            <a:pt x="59" y="475"/>
                          </a:lnTo>
                          <a:lnTo>
                            <a:pt x="52" y="475"/>
                          </a:lnTo>
                          <a:lnTo>
                            <a:pt x="59" y="475"/>
                          </a:lnTo>
                          <a:lnTo>
                            <a:pt x="52" y="475"/>
                          </a:lnTo>
                          <a:lnTo>
                            <a:pt x="59" y="466"/>
                          </a:lnTo>
                          <a:lnTo>
                            <a:pt x="52" y="466"/>
                          </a:lnTo>
                          <a:lnTo>
                            <a:pt x="59" y="466"/>
                          </a:lnTo>
                          <a:lnTo>
                            <a:pt x="52" y="457"/>
                          </a:lnTo>
                          <a:lnTo>
                            <a:pt x="52" y="448"/>
                          </a:lnTo>
                          <a:lnTo>
                            <a:pt x="52" y="439"/>
                          </a:lnTo>
                          <a:lnTo>
                            <a:pt x="44" y="439"/>
                          </a:lnTo>
                          <a:lnTo>
                            <a:pt x="44" y="430"/>
                          </a:lnTo>
                          <a:lnTo>
                            <a:pt x="44" y="439"/>
                          </a:lnTo>
                          <a:lnTo>
                            <a:pt x="44" y="430"/>
                          </a:lnTo>
                          <a:lnTo>
                            <a:pt x="37" y="430"/>
                          </a:lnTo>
                          <a:lnTo>
                            <a:pt x="37" y="421"/>
                          </a:lnTo>
                          <a:lnTo>
                            <a:pt x="29" y="421"/>
                          </a:lnTo>
                          <a:lnTo>
                            <a:pt x="22" y="421"/>
                          </a:lnTo>
                          <a:lnTo>
                            <a:pt x="22" y="412"/>
                          </a:lnTo>
                          <a:lnTo>
                            <a:pt x="14" y="412"/>
                          </a:lnTo>
                          <a:lnTo>
                            <a:pt x="14" y="403"/>
                          </a:lnTo>
                          <a:lnTo>
                            <a:pt x="7" y="394"/>
                          </a:lnTo>
                          <a:lnTo>
                            <a:pt x="7" y="385"/>
                          </a:lnTo>
                          <a:lnTo>
                            <a:pt x="7" y="376"/>
                          </a:lnTo>
                          <a:lnTo>
                            <a:pt x="0" y="367"/>
                          </a:lnTo>
                          <a:lnTo>
                            <a:pt x="0" y="358"/>
                          </a:lnTo>
                          <a:lnTo>
                            <a:pt x="7" y="358"/>
                          </a:lnTo>
                          <a:lnTo>
                            <a:pt x="14" y="349"/>
                          </a:lnTo>
                          <a:lnTo>
                            <a:pt x="14" y="340"/>
                          </a:lnTo>
                          <a:lnTo>
                            <a:pt x="14" y="331"/>
                          </a:lnTo>
                          <a:lnTo>
                            <a:pt x="22" y="331"/>
                          </a:lnTo>
                          <a:lnTo>
                            <a:pt x="22" y="323"/>
                          </a:lnTo>
                          <a:lnTo>
                            <a:pt x="29" y="323"/>
                          </a:lnTo>
                          <a:lnTo>
                            <a:pt x="29" y="314"/>
                          </a:lnTo>
                          <a:lnTo>
                            <a:pt x="37" y="314"/>
                          </a:lnTo>
                          <a:lnTo>
                            <a:pt x="37" y="305"/>
                          </a:lnTo>
                          <a:lnTo>
                            <a:pt x="44" y="305"/>
                          </a:lnTo>
                          <a:lnTo>
                            <a:pt x="44" y="296"/>
                          </a:lnTo>
                          <a:lnTo>
                            <a:pt x="52" y="287"/>
                          </a:lnTo>
                          <a:lnTo>
                            <a:pt x="59" y="287"/>
                          </a:lnTo>
                          <a:lnTo>
                            <a:pt x="59" y="278"/>
                          </a:lnTo>
                          <a:lnTo>
                            <a:pt x="67" y="269"/>
                          </a:lnTo>
                          <a:lnTo>
                            <a:pt x="67" y="260"/>
                          </a:lnTo>
                          <a:lnTo>
                            <a:pt x="67" y="251"/>
                          </a:lnTo>
                          <a:lnTo>
                            <a:pt x="67" y="242"/>
                          </a:lnTo>
                          <a:lnTo>
                            <a:pt x="74" y="242"/>
                          </a:lnTo>
                          <a:lnTo>
                            <a:pt x="74" y="233"/>
                          </a:lnTo>
                          <a:lnTo>
                            <a:pt x="74" y="224"/>
                          </a:lnTo>
                          <a:lnTo>
                            <a:pt x="74" y="215"/>
                          </a:lnTo>
                          <a:lnTo>
                            <a:pt x="74" y="206"/>
                          </a:lnTo>
                          <a:lnTo>
                            <a:pt x="74" y="197"/>
                          </a:lnTo>
                          <a:lnTo>
                            <a:pt x="74" y="188"/>
                          </a:lnTo>
                          <a:lnTo>
                            <a:pt x="74" y="179"/>
                          </a:lnTo>
                          <a:lnTo>
                            <a:pt x="74" y="170"/>
                          </a:lnTo>
                          <a:lnTo>
                            <a:pt x="74" y="161"/>
                          </a:lnTo>
                          <a:lnTo>
                            <a:pt x="74" y="153"/>
                          </a:lnTo>
                          <a:lnTo>
                            <a:pt x="74" y="143"/>
                          </a:lnTo>
                          <a:lnTo>
                            <a:pt x="81" y="143"/>
                          </a:lnTo>
                          <a:lnTo>
                            <a:pt x="81" y="134"/>
                          </a:lnTo>
                          <a:lnTo>
                            <a:pt x="81" y="125"/>
                          </a:lnTo>
                          <a:lnTo>
                            <a:pt x="89" y="125"/>
                          </a:lnTo>
                          <a:lnTo>
                            <a:pt x="81" y="125"/>
                          </a:lnTo>
                          <a:lnTo>
                            <a:pt x="81" y="116"/>
                          </a:lnTo>
                          <a:lnTo>
                            <a:pt x="74" y="116"/>
                          </a:lnTo>
                          <a:lnTo>
                            <a:pt x="74" y="107"/>
                          </a:lnTo>
                          <a:lnTo>
                            <a:pt x="74" y="98"/>
                          </a:lnTo>
                          <a:lnTo>
                            <a:pt x="67" y="98"/>
                          </a:lnTo>
                          <a:lnTo>
                            <a:pt x="67" y="89"/>
                          </a:lnTo>
                          <a:lnTo>
                            <a:pt x="59" y="80"/>
                          </a:lnTo>
                          <a:lnTo>
                            <a:pt x="59" y="71"/>
                          </a:lnTo>
                          <a:lnTo>
                            <a:pt x="59" y="62"/>
                          </a:lnTo>
                          <a:lnTo>
                            <a:pt x="59" y="53"/>
                          </a:lnTo>
                          <a:lnTo>
                            <a:pt x="59" y="44"/>
                          </a:lnTo>
                          <a:lnTo>
                            <a:pt x="52" y="35"/>
                          </a:lnTo>
                          <a:lnTo>
                            <a:pt x="52" y="26"/>
                          </a:lnTo>
                          <a:lnTo>
                            <a:pt x="52" y="17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18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2258" y="1555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0 h 17"/>
                        <a:gd name="T2" fmla="*/ 16 w 17"/>
                        <a:gd name="T3" fmla="*/ 0 h 17"/>
                        <a:gd name="T4" fmla="*/ 0 w 17"/>
                        <a:gd name="T5" fmla="*/ 16 h 17"/>
                        <a:gd name="T6" fmla="*/ 0 w 17"/>
                        <a:gd name="T7" fmla="*/ 0 h 1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"/>
                        <a:gd name="T13" fmla="*/ 0 h 17"/>
                        <a:gd name="T14" fmla="*/ 17 w 17"/>
                        <a:gd name="T15" fmla="*/ 17 h 1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16" y="0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19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2258" y="1572"/>
                      <a:ext cx="17" cy="1"/>
                    </a:xfrm>
                    <a:custGeom>
                      <a:avLst/>
                      <a:gdLst>
                        <a:gd name="T0" fmla="*/ 0 w 17"/>
                        <a:gd name="T1" fmla="*/ 0 h 1"/>
                        <a:gd name="T2" fmla="*/ 16 w 17"/>
                        <a:gd name="T3" fmla="*/ 0 h 1"/>
                        <a:gd name="T4" fmla="*/ 0 w 17"/>
                        <a:gd name="T5" fmla="*/ 0 h 1"/>
                        <a:gd name="T6" fmla="*/ 16 w 17"/>
                        <a:gd name="T7" fmla="*/ 0 h 1"/>
                        <a:gd name="T8" fmla="*/ 0 w 17"/>
                        <a:gd name="T9" fmla="*/ 0 h 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"/>
                        <a:gd name="T17" fmla="*/ 17 w 17"/>
                        <a:gd name="T18" fmla="*/ 1 h 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">
                          <a:moveTo>
                            <a:pt x="0" y="0"/>
                          </a:moveTo>
                          <a:lnTo>
                            <a:pt x="16" y="0"/>
                          </a:ln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20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1208" y="2048"/>
                      <a:ext cx="17" cy="28"/>
                    </a:xfrm>
                    <a:custGeom>
                      <a:avLst/>
                      <a:gdLst>
                        <a:gd name="T0" fmla="*/ 16 w 17"/>
                        <a:gd name="T1" fmla="*/ 0 h 28"/>
                        <a:gd name="T2" fmla="*/ 16 w 17"/>
                        <a:gd name="T3" fmla="*/ 9 h 28"/>
                        <a:gd name="T4" fmla="*/ 16 w 17"/>
                        <a:gd name="T5" fmla="*/ 18 h 28"/>
                        <a:gd name="T6" fmla="*/ 8 w 17"/>
                        <a:gd name="T7" fmla="*/ 18 h 28"/>
                        <a:gd name="T8" fmla="*/ 8 w 17"/>
                        <a:gd name="T9" fmla="*/ 27 h 28"/>
                        <a:gd name="T10" fmla="*/ 0 w 17"/>
                        <a:gd name="T11" fmla="*/ 27 h 28"/>
                        <a:gd name="T12" fmla="*/ 0 w 17"/>
                        <a:gd name="T13" fmla="*/ 18 h 28"/>
                        <a:gd name="T14" fmla="*/ 0 w 17"/>
                        <a:gd name="T15" fmla="*/ 9 h 28"/>
                        <a:gd name="T16" fmla="*/ 8 w 17"/>
                        <a:gd name="T17" fmla="*/ 9 h 28"/>
                        <a:gd name="T18" fmla="*/ 8 w 17"/>
                        <a:gd name="T19" fmla="*/ 0 h 28"/>
                        <a:gd name="T20" fmla="*/ 16 w 17"/>
                        <a:gd name="T21" fmla="*/ 0 h 2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7"/>
                        <a:gd name="T34" fmla="*/ 0 h 28"/>
                        <a:gd name="T35" fmla="*/ 17 w 17"/>
                        <a:gd name="T36" fmla="*/ 28 h 28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7" h="28">
                          <a:moveTo>
                            <a:pt x="16" y="0"/>
                          </a:moveTo>
                          <a:lnTo>
                            <a:pt x="16" y="9"/>
                          </a:lnTo>
                          <a:lnTo>
                            <a:pt x="16" y="18"/>
                          </a:lnTo>
                          <a:lnTo>
                            <a:pt x="8" y="18"/>
                          </a:lnTo>
                          <a:lnTo>
                            <a:pt x="8" y="27"/>
                          </a:lnTo>
                          <a:lnTo>
                            <a:pt x="0" y="27"/>
                          </a:lnTo>
                          <a:lnTo>
                            <a:pt x="0" y="18"/>
                          </a:lnTo>
                          <a:lnTo>
                            <a:pt x="0" y="9"/>
                          </a:lnTo>
                          <a:lnTo>
                            <a:pt x="8" y="9"/>
                          </a:lnTo>
                          <a:lnTo>
                            <a:pt x="8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21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2251" y="1564"/>
                      <a:ext cx="23" cy="19"/>
                    </a:xfrm>
                    <a:custGeom>
                      <a:avLst/>
                      <a:gdLst>
                        <a:gd name="T0" fmla="*/ 7 w 23"/>
                        <a:gd name="T1" fmla="*/ 0 h 19"/>
                        <a:gd name="T2" fmla="*/ 0 w 23"/>
                        <a:gd name="T3" fmla="*/ 0 h 19"/>
                        <a:gd name="T4" fmla="*/ 7 w 23"/>
                        <a:gd name="T5" fmla="*/ 0 h 19"/>
                        <a:gd name="T6" fmla="*/ 7 w 23"/>
                        <a:gd name="T7" fmla="*/ 9 h 19"/>
                        <a:gd name="T8" fmla="*/ 14 w 23"/>
                        <a:gd name="T9" fmla="*/ 9 h 19"/>
                        <a:gd name="T10" fmla="*/ 22 w 23"/>
                        <a:gd name="T11" fmla="*/ 9 h 19"/>
                        <a:gd name="T12" fmla="*/ 22 w 23"/>
                        <a:gd name="T13" fmla="*/ 18 h 19"/>
                        <a:gd name="T14" fmla="*/ 14 w 23"/>
                        <a:gd name="T15" fmla="*/ 18 h 19"/>
                        <a:gd name="T16" fmla="*/ 14 w 23"/>
                        <a:gd name="T17" fmla="*/ 9 h 19"/>
                        <a:gd name="T18" fmla="*/ 7 w 23"/>
                        <a:gd name="T19" fmla="*/ 9 h 19"/>
                        <a:gd name="T20" fmla="*/ 7 w 23"/>
                        <a:gd name="T21" fmla="*/ 18 h 19"/>
                        <a:gd name="T22" fmla="*/ 7 w 23"/>
                        <a:gd name="T23" fmla="*/ 9 h 19"/>
                        <a:gd name="T24" fmla="*/ 7 w 23"/>
                        <a:gd name="T25" fmla="*/ 18 h 19"/>
                        <a:gd name="T26" fmla="*/ 7 w 23"/>
                        <a:gd name="T27" fmla="*/ 9 h 19"/>
                        <a:gd name="T28" fmla="*/ 0 w 23"/>
                        <a:gd name="T29" fmla="*/ 9 h 19"/>
                        <a:gd name="T30" fmla="*/ 7 w 23"/>
                        <a:gd name="T31" fmla="*/ 9 h 19"/>
                        <a:gd name="T32" fmla="*/ 0 w 23"/>
                        <a:gd name="T33" fmla="*/ 9 h 19"/>
                        <a:gd name="T34" fmla="*/ 7 w 23"/>
                        <a:gd name="T35" fmla="*/ 9 h 19"/>
                        <a:gd name="T36" fmla="*/ 7 w 23"/>
                        <a:gd name="T37" fmla="*/ 0 h 19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3"/>
                        <a:gd name="T58" fmla="*/ 0 h 19"/>
                        <a:gd name="T59" fmla="*/ 23 w 23"/>
                        <a:gd name="T60" fmla="*/ 19 h 19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3" h="19">
                          <a:moveTo>
                            <a:pt x="7" y="0"/>
                          </a:moveTo>
                          <a:lnTo>
                            <a:pt x="0" y="0"/>
                          </a:lnTo>
                          <a:lnTo>
                            <a:pt x="7" y="0"/>
                          </a:lnTo>
                          <a:lnTo>
                            <a:pt x="7" y="9"/>
                          </a:lnTo>
                          <a:lnTo>
                            <a:pt x="14" y="9"/>
                          </a:lnTo>
                          <a:lnTo>
                            <a:pt x="22" y="9"/>
                          </a:lnTo>
                          <a:lnTo>
                            <a:pt x="22" y="18"/>
                          </a:lnTo>
                          <a:lnTo>
                            <a:pt x="14" y="18"/>
                          </a:lnTo>
                          <a:lnTo>
                            <a:pt x="14" y="9"/>
                          </a:lnTo>
                          <a:lnTo>
                            <a:pt x="7" y="9"/>
                          </a:lnTo>
                          <a:lnTo>
                            <a:pt x="7" y="18"/>
                          </a:lnTo>
                          <a:lnTo>
                            <a:pt x="7" y="9"/>
                          </a:lnTo>
                          <a:lnTo>
                            <a:pt x="7" y="18"/>
                          </a:lnTo>
                          <a:lnTo>
                            <a:pt x="7" y="9"/>
                          </a:lnTo>
                          <a:lnTo>
                            <a:pt x="0" y="9"/>
                          </a:lnTo>
                          <a:lnTo>
                            <a:pt x="7" y="9"/>
                          </a:lnTo>
                          <a:lnTo>
                            <a:pt x="0" y="9"/>
                          </a:lnTo>
                          <a:lnTo>
                            <a:pt x="7" y="9"/>
                          </a:lnTo>
                          <a:lnTo>
                            <a:pt x="7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22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1015" y="1645"/>
                      <a:ext cx="404" cy="386"/>
                    </a:xfrm>
                    <a:custGeom>
                      <a:avLst/>
                      <a:gdLst>
                        <a:gd name="T0" fmla="*/ 380 w 404"/>
                        <a:gd name="T1" fmla="*/ 35 h 386"/>
                        <a:gd name="T2" fmla="*/ 388 w 404"/>
                        <a:gd name="T3" fmla="*/ 53 h 386"/>
                        <a:gd name="T4" fmla="*/ 395 w 404"/>
                        <a:gd name="T5" fmla="*/ 71 h 386"/>
                        <a:gd name="T6" fmla="*/ 395 w 404"/>
                        <a:gd name="T7" fmla="*/ 80 h 386"/>
                        <a:gd name="T8" fmla="*/ 395 w 404"/>
                        <a:gd name="T9" fmla="*/ 98 h 386"/>
                        <a:gd name="T10" fmla="*/ 373 w 404"/>
                        <a:gd name="T11" fmla="*/ 116 h 386"/>
                        <a:gd name="T12" fmla="*/ 358 w 404"/>
                        <a:gd name="T13" fmla="*/ 142 h 386"/>
                        <a:gd name="T14" fmla="*/ 350 w 404"/>
                        <a:gd name="T15" fmla="*/ 160 h 386"/>
                        <a:gd name="T16" fmla="*/ 343 w 404"/>
                        <a:gd name="T17" fmla="*/ 197 h 386"/>
                        <a:gd name="T18" fmla="*/ 320 w 404"/>
                        <a:gd name="T19" fmla="*/ 215 h 386"/>
                        <a:gd name="T20" fmla="*/ 312 w 404"/>
                        <a:gd name="T21" fmla="*/ 251 h 386"/>
                        <a:gd name="T22" fmla="*/ 305 w 404"/>
                        <a:gd name="T23" fmla="*/ 268 h 386"/>
                        <a:gd name="T24" fmla="*/ 290 w 404"/>
                        <a:gd name="T25" fmla="*/ 295 h 386"/>
                        <a:gd name="T26" fmla="*/ 268 w 404"/>
                        <a:gd name="T27" fmla="*/ 277 h 386"/>
                        <a:gd name="T28" fmla="*/ 260 w 404"/>
                        <a:gd name="T29" fmla="*/ 268 h 386"/>
                        <a:gd name="T30" fmla="*/ 238 w 404"/>
                        <a:gd name="T31" fmla="*/ 286 h 386"/>
                        <a:gd name="T32" fmla="*/ 216 w 404"/>
                        <a:gd name="T33" fmla="*/ 304 h 386"/>
                        <a:gd name="T34" fmla="*/ 208 w 404"/>
                        <a:gd name="T35" fmla="*/ 340 h 386"/>
                        <a:gd name="T36" fmla="*/ 193 w 404"/>
                        <a:gd name="T37" fmla="*/ 367 h 386"/>
                        <a:gd name="T38" fmla="*/ 178 w 404"/>
                        <a:gd name="T39" fmla="*/ 376 h 386"/>
                        <a:gd name="T40" fmla="*/ 141 w 404"/>
                        <a:gd name="T41" fmla="*/ 376 h 386"/>
                        <a:gd name="T42" fmla="*/ 141 w 404"/>
                        <a:gd name="T43" fmla="*/ 385 h 386"/>
                        <a:gd name="T44" fmla="*/ 119 w 404"/>
                        <a:gd name="T45" fmla="*/ 385 h 386"/>
                        <a:gd name="T46" fmla="*/ 96 w 404"/>
                        <a:gd name="T47" fmla="*/ 358 h 386"/>
                        <a:gd name="T48" fmla="*/ 81 w 404"/>
                        <a:gd name="T49" fmla="*/ 331 h 386"/>
                        <a:gd name="T50" fmla="*/ 67 w 404"/>
                        <a:gd name="T51" fmla="*/ 304 h 386"/>
                        <a:gd name="T52" fmla="*/ 37 w 404"/>
                        <a:gd name="T53" fmla="*/ 295 h 386"/>
                        <a:gd name="T54" fmla="*/ 14 w 404"/>
                        <a:gd name="T55" fmla="*/ 295 h 386"/>
                        <a:gd name="T56" fmla="*/ 7 w 404"/>
                        <a:gd name="T57" fmla="*/ 304 h 386"/>
                        <a:gd name="T58" fmla="*/ 0 w 404"/>
                        <a:gd name="T59" fmla="*/ 286 h 386"/>
                        <a:gd name="T60" fmla="*/ 7 w 404"/>
                        <a:gd name="T61" fmla="*/ 268 h 386"/>
                        <a:gd name="T62" fmla="*/ 0 w 404"/>
                        <a:gd name="T63" fmla="*/ 242 h 386"/>
                        <a:gd name="T64" fmla="*/ 0 w 404"/>
                        <a:gd name="T65" fmla="*/ 197 h 386"/>
                        <a:gd name="T66" fmla="*/ 7 w 404"/>
                        <a:gd name="T67" fmla="*/ 197 h 386"/>
                        <a:gd name="T68" fmla="*/ 22 w 404"/>
                        <a:gd name="T69" fmla="*/ 170 h 386"/>
                        <a:gd name="T70" fmla="*/ 29 w 404"/>
                        <a:gd name="T71" fmla="*/ 151 h 386"/>
                        <a:gd name="T72" fmla="*/ 37 w 404"/>
                        <a:gd name="T73" fmla="*/ 133 h 386"/>
                        <a:gd name="T74" fmla="*/ 29 w 404"/>
                        <a:gd name="T75" fmla="*/ 98 h 386"/>
                        <a:gd name="T76" fmla="*/ 37 w 404"/>
                        <a:gd name="T77" fmla="*/ 80 h 386"/>
                        <a:gd name="T78" fmla="*/ 37 w 404"/>
                        <a:gd name="T79" fmla="*/ 44 h 386"/>
                        <a:gd name="T80" fmla="*/ 52 w 404"/>
                        <a:gd name="T81" fmla="*/ 17 h 386"/>
                        <a:gd name="T82" fmla="*/ 81 w 404"/>
                        <a:gd name="T83" fmla="*/ 8 h 386"/>
                        <a:gd name="T84" fmla="*/ 104 w 404"/>
                        <a:gd name="T85" fmla="*/ 8 h 386"/>
                        <a:gd name="T86" fmla="*/ 134 w 404"/>
                        <a:gd name="T87" fmla="*/ 17 h 386"/>
                        <a:gd name="T88" fmla="*/ 156 w 404"/>
                        <a:gd name="T89" fmla="*/ 35 h 386"/>
                        <a:gd name="T90" fmla="*/ 171 w 404"/>
                        <a:gd name="T91" fmla="*/ 26 h 386"/>
                        <a:gd name="T92" fmla="*/ 201 w 404"/>
                        <a:gd name="T93" fmla="*/ 44 h 386"/>
                        <a:gd name="T94" fmla="*/ 238 w 404"/>
                        <a:gd name="T95" fmla="*/ 44 h 386"/>
                        <a:gd name="T96" fmla="*/ 260 w 404"/>
                        <a:gd name="T97" fmla="*/ 26 h 386"/>
                        <a:gd name="T98" fmla="*/ 297 w 404"/>
                        <a:gd name="T99" fmla="*/ 17 h 386"/>
                        <a:gd name="T100" fmla="*/ 320 w 404"/>
                        <a:gd name="T101" fmla="*/ 35 h 386"/>
                        <a:gd name="T102" fmla="*/ 327 w 404"/>
                        <a:gd name="T103" fmla="*/ 35 h 386"/>
                        <a:gd name="T104" fmla="*/ 350 w 404"/>
                        <a:gd name="T105" fmla="*/ 17 h 386"/>
                        <a:gd name="T106" fmla="*/ 365 w 404"/>
                        <a:gd name="T107" fmla="*/ 8 h 38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404"/>
                        <a:gd name="T163" fmla="*/ 0 h 386"/>
                        <a:gd name="T164" fmla="*/ 404 w 404"/>
                        <a:gd name="T165" fmla="*/ 386 h 386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404" h="386">
                          <a:moveTo>
                            <a:pt x="365" y="8"/>
                          </a:moveTo>
                          <a:lnTo>
                            <a:pt x="373" y="17"/>
                          </a:lnTo>
                          <a:lnTo>
                            <a:pt x="373" y="26"/>
                          </a:lnTo>
                          <a:lnTo>
                            <a:pt x="380" y="26"/>
                          </a:lnTo>
                          <a:lnTo>
                            <a:pt x="380" y="35"/>
                          </a:lnTo>
                          <a:lnTo>
                            <a:pt x="380" y="44"/>
                          </a:lnTo>
                          <a:lnTo>
                            <a:pt x="380" y="53"/>
                          </a:lnTo>
                          <a:lnTo>
                            <a:pt x="388" y="53"/>
                          </a:lnTo>
                          <a:lnTo>
                            <a:pt x="380" y="53"/>
                          </a:lnTo>
                          <a:lnTo>
                            <a:pt x="388" y="53"/>
                          </a:lnTo>
                          <a:lnTo>
                            <a:pt x="388" y="62"/>
                          </a:lnTo>
                          <a:lnTo>
                            <a:pt x="380" y="62"/>
                          </a:lnTo>
                          <a:lnTo>
                            <a:pt x="388" y="62"/>
                          </a:lnTo>
                          <a:lnTo>
                            <a:pt x="395" y="62"/>
                          </a:lnTo>
                          <a:lnTo>
                            <a:pt x="395" y="71"/>
                          </a:lnTo>
                          <a:lnTo>
                            <a:pt x="403" y="71"/>
                          </a:lnTo>
                          <a:lnTo>
                            <a:pt x="395" y="71"/>
                          </a:lnTo>
                          <a:lnTo>
                            <a:pt x="395" y="80"/>
                          </a:lnTo>
                          <a:lnTo>
                            <a:pt x="403" y="80"/>
                          </a:lnTo>
                          <a:lnTo>
                            <a:pt x="395" y="80"/>
                          </a:lnTo>
                          <a:lnTo>
                            <a:pt x="395" y="89"/>
                          </a:lnTo>
                          <a:lnTo>
                            <a:pt x="403" y="89"/>
                          </a:lnTo>
                          <a:lnTo>
                            <a:pt x="395" y="89"/>
                          </a:lnTo>
                          <a:lnTo>
                            <a:pt x="403" y="98"/>
                          </a:lnTo>
                          <a:lnTo>
                            <a:pt x="395" y="98"/>
                          </a:lnTo>
                          <a:lnTo>
                            <a:pt x="388" y="98"/>
                          </a:lnTo>
                          <a:lnTo>
                            <a:pt x="388" y="107"/>
                          </a:lnTo>
                          <a:lnTo>
                            <a:pt x="380" y="107"/>
                          </a:lnTo>
                          <a:lnTo>
                            <a:pt x="373" y="107"/>
                          </a:lnTo>
                          <a:lnTo>
                            <a:pt x="373" y="116"/>
                          </a:lnTo>
                          <a:lnTo>
                            <a:pt x="365" y="116"/>
                          </a:lnTo>
                          <a:lnTo>
                            <a:pt x="365" y="125"/>
                          </a:lnTo>
                          <a:lnTo>
                            <a:pt x="365" y="133"/>
                          </a:lnTo>
                          <a:lnTo>
                            <a:pt x="365" y="142"/>
                          </a:lnTo>
                          <a:lnTo>
                            <a:pt x="358" y="142"/>
                          </a:lnTo>
                          <a:lnTo>
                            <a:pt x="358" y="151"/>
                          </a:lnTo>
                          <a:lnTo>
                            <a:pt x="350" y="151"/>
                          </a:lnTo>
                          <a:lnTo>
                            <a:pt x="350" y="160"/>
                          </a:lnTo>
                          <a:lnTo>
                            <a:pt x="358" y="160"/>
                          </a:lnTo>
                          <a:lnTo>
                            <a:pt x="350" y="160"/>
                          </a:lnTo>
                          <a:lnTo>
                            <a:pt x="350" y="170"/>
                          </a:lnTo>
                          <a:lnTo>
                            <a:pt x="350" y="179"/>
                          </a:lnTo>
                          <a:lnTo>
                            <a:pt x="343" y="179"/>
                          </a:lnTo>
                          <a:lnTo>
                            <a:pt x="343" y="188"/>
                          </a:lnTo>
                          <a:lnTo>
                            <a:pt x="343" y="197"/>
                          </a:lnTo>
                          <a:lnTo>
                            <a:pt x="335" y="197"/>
                          </a:lnTo>
                          <a:lnTo>
                            <a:pt x="335" y="206"/>
                          </a:lnTo>
                          <a:lnTo>
                            <a:pt x="335" y="215"/>
                          </a:lnTo>
                          <a:lnTo>
                            <a:pt x="327" y="215"/>
                          </a:lnTo>
                          <a:lnTo>
                            <a:pt x="320" y="215"/>
                          </a:lnTo>
                          <a:lnTo>
                            <a:pt x="320" y="224"/>
                          </a:lnTo>
                          <a:lnTo>
                            <a:pt x="320" y="233"/>
                          </a:lnTo>
                          <a:lnTo>
                            <a:pt x="320" y="242"/>
                          </a:lnTo>
                          <a:lnTo>
                            <a:pt x="312" y="242"/>
                          </a:lnTo>
                          <a:lnTo>
                            <a:pt x="312" y="251"/>
                          </a:lnTo>
                          <a:lnTo>
                            <a:pt x="312" y="259"/>
                          </a:lnTo>
                          <a:lnTo>
                            <a:pt x="305" y="259"/>
                          </a:lnTo>
                          <a:lnTo>
                            <a:pt x="305" y="268"/>
                          </a:lnTo>
                          <a:lnTo>
                            <a:pt x="305" y="277"/>
                          </a:lnTo>
                          <a:lnTo>
                            <a:pt x="305" y="268"/>
                          </a:lnTo>
                          <a:lnTo>
                            <a:pt x="305" y="277"/>
                          </a:lnTo>
                          <a:lnTo>
                            <a:pt x="297" y="277"/>
                          </a:lnTo>
                          <a:lnTo>
                            <a:pt x="297" y="286"/>
                          </a:lnTo>
                          <a:lnTo>
                            <a:pt x="297" y="295"/>
                          </a:lnTo>
                          <a:lnTo>
                            <a:pt x="290" y="295"/>
                          </a:lnTo>
                          <a:lnTo>
                            <a:pt x="283" y="295"/>
                          </a:lnTo>
                          <a:lnTo>
                            <a:pt x="283" y="286"/>
                          </a:lnTo>
                          <a:lnTo>
                            <a:pt x="275" y="286"/>
                          </a:lnTo>
                          <a:lnTo>
                            <a:pt x="268" y="286"/>
                          </a:lnTo>
                          <a:lnTo>
                            <a:pt x="268" y="277"/>
                          </a:lnTo>
                          <a:lnTo>
                            <a:pt x="275" y="277"/>
                          </a:lnTo>
                          <a:lnTo>
                            <a:pt x="268" y="277"/>
                          </a:lnTo>
                          <a:lnTo>
                            <a:pt x="260" y="268"/>
                          </a:lnTo>
                          <a:lnTo>
                            <a:pt x="268" y="268"/>
                          </a:lnTo>
                          <a:lnTo>
                            <a:pt x="260" y="268"/>
                          </a:lnTo>
                          <a:lnTo>
                            <a:pt x="260" y="277"/>
                          </a:lnTo>
                          <a:lnTo>
                            <a:pt x="253" y="277"/>
                          </a:lnTo>
                          <a:lnTo>
                            <a:pt x="245" y="277"/>
                          </a:lnTo>
                          <a:lnTo>
                            <a:pt x="245" y="286"/>
                          </a:lnTo>
                          <a:lnTo>
                            <a:pt x="238" y="286"/>
                          </a:lnTo>
                          <a:lnTo>
                            <a:pt x="238" y="295"/>
                          </a:lnTo>
                          <a:lnTo>
                            <a:pt x="230" y="295"/>
                          </a:lnTo>
                          <a:lnTo>
                            <a:pt x="223" y="295"/>
                          </a:lnTo>
                          <a:lnTo>
                            <a:pt x="223" y="304"/>
                          </a:lnTo>
                          <a:lnTo>
                            <a:pt x="216" y="304"/>
                          </a:lnTo>
                          <a:lnTo>
                            <a:pt x="216" y="313"/>
                          </a:lnTo>
                          <a:lnTo>
                            <a:pt x="208" y="313"/>
                          </a:lnTo>
                          <a:lnTo>
                            <a:pt x="208" y="322"/>
                          </a:lnTo>
                          <a:lnTo>
                            <a:pt x="208" y="331"/>
                          </a:lnTo>
                          <a:lnTo>
                            <a:pt x="208" y="340"/>
                          </a:lnTo>
                          <a:lnTo>
                            <a:pt x="208" y="349"/>
                          </a:lnTo>
                          <a:lnTo>
                            <a:pt x="201" y="349"/>
                          </a:lnTo>
                          <a:lnTo>
                            <a:pt x="201" y="358"/>
                          </a:lnTo>
                          <a:lnTo>
                            <a:pt x="201" y="367"/>
                          </a:lnTo>
                          <a:lnTo>
                            <a:pt x="193" y="367"/>
                          </a:lnTo>
                          <a:lnTo>
                            <a:pt x="186" y="367"/>
                          </a:lnTo>
                          <a:lnTo>
                            <a:pt x="186" y="358"/>
                          </a:lnTo>
                          <a:lnTo>
                            <a:pt x="186" y="367"/>
                          </a:lnTo>
                          <a:lnTo>
                            <a:pt x="186" y="376"/>
                          </a:lnTo>
                          <a:lnTo>
                            <a:pt x="178" y="376"/>
                          </a:lnTo>
                          <a:lnTo>
                            <a:pt x="171" y="376"/>
                          </a:lnTo>
                          <a:lnTo>
                            <a:pt x="163" y="376"/>
                          </a:lnTo>
                          <a:lnTo>
                            <a:pt x="156" y="376"/>
                          </a:lnTo>
                          <a:lnTo>
                            <a:pt x="148" y="376"/>
                          </a:lnTo>
                          <a:lnTo>
                            <a:pt x="141" y="376"/>
                          </a:lnTo>
                          <a:lnTo>
                            <a:pt x="148" y="376"/>
                          </a:lnTo>
                          <a:lnTo>
                            <a:pt x="141" y="376"/>
                          </a:lnTo>
                          <a:lnTo>
                            <a:pt x="141" y="385"/>
                          </a:lnTo>
                          <a:lnTo>
                            <a:pt x="141" y="376"/>
                          </a:lnTo>
                          <a:lnTo>
                            <a:pt x="141" y="385"/>
                          </a:lnTo>
                          <a:lnTo>
                            <a:pt x="141" y="376"/>
                          </a:lnTo>
                          <a:lnTo>
                            <a:pt x="141" y="385"/>
                          </a:lnTo>
                          <a:lnTo>
                            <a:pt x="134" y="385"/>
                          </a:lnTo>
                          <a:lnTo>
                            <a:pt x="126" y="385"/>
                          </a:lnTo>
                          <a:lnTo>
                            <a:pt x="119" y="385"/>
                          </a:lnTo>
                          <a:lnTo>
                            <a:pt x="111" y="385"/>
                          </a:lnTo>
                          <a:lnTo>
                            <a:pt x="104" y="376"/>
                          </a:lnTo>
                          <a:lnTo>
                            <a:pt x="96" y="376"/>
                          </a:lnTo>
                          <a:lnTo>
                            <a:pt x="96" y="367"/>
                          </a:lnTo>
                          <a:lnTo>
                            <a:pt x="96" y="358"/>
                          </a:lnTo>
                          <a:lnTo>
                            <a:pt x="89" y="358"/>
                          </a:lnTo>
                          <a:lnTo>
                            <a:pt x="89" y="349"/>
                          </a:lnTo>
                          <a:lnTo>
                            <a:pt x="89" y="340"/>
                          </a:lnTo>
                          <a:lnTo>
                            <a:pt x="81" y="340"/>
                          </a:lnTo>
                          <a:lnTo>
                            <a:pt x="81" y="331"/>
                          </a:lnTo>
                          <a:lnTo>
                            <a:pt x="81" y="322"/>
                          </a:lnTo>
                          <a:lnTo>
                            <a:pt x="74" y="322"/>
                          </a:lnTo>
                          <a:lnTo>
                            <a:pt x="74" y="313"/>
                          </a:lnTo>
                          <a:lnTo>
                            <a:pt x="67" y="313"/>
                          </a:lnTo>
                          <a:lnTo>
                            <a:pt x="67" y="304"/>
                          </a:lnTo>
                          <a:lnTo>
                            <a:pt x="59" y="304"/>
                          </a:lnTo>
                          <a:lnTo>
                            <a:pt x="52" y="304"/>
                          </a:lnTo>
                          <a:lnTo>
                            <a:pt x="52" y="295"/>
                          </a:lnTo>
                          <a:lnTo>
                            <a:pt x="44" y="295"/>
                          </a:lnTo>
                          <a:lnTo>
                            <a:pt x="37" y="295"/>
                          </a:lnTo>
                          <a:lnTo>
                            <a:pt x="29" y="295"/>
                          </a:lnTo>
                          <a:lnTo>
                            <a:pt x="22" y="295"/>
                          </a:lnTo>
                          <a:lnTo>
                            <a:pt x="22" y="304"/>
                          </a:lnTo>
                          <a:lnTo>
                            <a:pt x="22" y="295"/>
                          </a:lnTo>
                          <a:lnTo>
                            <a:pt x="14" y="295"/>
                          </a:lnTo>
                          <a:lnTo>
                            <a:pt x="14" y="304"/>
                          </a:lnTo>
                          <a:lnTo>
                            <a:pt x="14" y="295"/>
                          </a:lnTo>
                          <a:lnTo>
                            <a:pt x="14" y="304"/>
                          </a:lnTo>
                          <a:lnTo>
                            <a:pt x="7" y="295"/>
                          </a:lnTo>
                          <a:lnTo>
                            <a:pt x="7" y="304"/>
                          </a:lnTo>
                          <a:lnTo>
                            <a:pt x="0" y="304"/>
                          </a:lnTo>
                          <a:lnTo>
                            <a:pt x="0" y="295"/>
                          </a:lnTo>
                          <a:lnTo>
                            <a:pt x="0" y="286"/>
                          </a:lnTo>
                          <a:lnTo>
                            <a:pt x="7" y="286"/>
                          </a:lnTo>
                          <a:lnTo>
                            <a:pt x="0" y="286"/>
                          </a:lnTo>
                          <a:lnTo>
                            <a:pt x="0" y="277"/>
                          </a:lnTo>
                          <a:lnTo>
                            <a:pt x="7" y="277"/>
                          </a:lnTo>
                          <a:lnTo>
                            <a:pt x="7" y="268"/>
                          </a:lnTo>
                          <a:lnTo>
                            <a:pt x="0" y="268"/>
                          </a:lnTo>
                          <a:lnTo>
                            <a:pt x="7" y="268"/>
                          </a:lnTo>
                          <a:lnTo>
                            <a:pt x="0" y="268"/>
                          </a:lnTo>
                          <a:lnTo>
                            <a:pt x="0" y="259"/>
                          </a:lnTo>
                          <a:lnTo>
                            <a:pt x="7" y="259"/>
                          </a:lnTo>
                          <a:lnTo>
                            <a:pt x="0" y="251"/>
                          </a:lnTo>
                          <a:lnTo>
                            <a:pt x="0" y="242"/>
                          </a:lnTo>
                          <a:lnTo>
                            <a:pt x="0" y="233"/>
                          </a:lnTo>
                          <a:lnTo>
                            <a:pt x="0" y="224"/>
                          </a:lnTo>
                          <a:lnTo>
                            <a:pt x="0" y="215"/>
                          </a:lnTo>
                          <a:lnTo>
                            <a:pt x="0" y="206"/>
                          </a:lnTo>
                          <a:lnTo>
                            <a:pt x="0" y="197"/>
                          </a:lnTo>
                          <a:lnTo>
                            <a:pt x="7" y="197"/>
                          </a:lnTo>
                          <a:lnTo>
                            <a:pt x="0" y="197"/>
                          </a:lnTo>
                          <a:lnTo>
                            <a:pt x="7" y="197"/>
                          </a:lnTo>
                          <a:lnTo>
                            <a:pt x="7" y="188"/>
                          </a:lnTo>
                          <a:lnTo>
                            <a:pt x="7" y="197"/>
                          </a:lnTo>
                          <a:lnTo>
                            <a:pt x="14" y="197"/>
                          </a:lnTo>
                          <a:lnTo>
                            <a:pt x="14" y="188"/>
                          </a:lnTo>
                          <a:lnTo>
                            <a:pt x="14" y="179"/>
                          </a:lnTo>
                          <a:lnTo>
                            <a:pt x="14" y="170"/>
                          </a:lnTo>
                          <a:lnTo>
                            <a:pt x="22" y="170"/>
                          </a:lnTo>
                          <a:lnTo>
                            <a:pt x="22" y="160"/>
                          </a:lnTo>
                          <a:lnTo>
                            <a:pt x="29" y="160"/>
                          </a:lnTo>
                          <a:lnTo>
                            <a:pt x="29" y="151"/>
                          </a:lnTo>
                          <a:lnTo>
                            <a:pt x="37" y="151"/>
                          </a:lnTo>
                          <a:lnTo>
                            <a:pt x="29" y="151"/>
                          </a:lnTo>
                          <a:lnTo>
                            <a:pt x="29" y="142"/>
                          </a:lnTo>
                          <a:lnTo>
                            <a:pt x="29" y="133"/>
                          </a:lnTo>
                          <a:lnTo>
                            <a:pt x="37" y="133"/>
                          </a:lnTo>
                          <a:lnTo>
                            <a:pt x="37" y="142"/>
                          </a:lnTo>
                          <a:lnTo>
                            <a:pt x="37" y="133"/>
                          </a:lnTo>
                          <a:lnTo>
                            <a:pt x="37" y="125"/>
                          </a:lnTo>
                          <a:lnTo>
                            <a:pt x="37" y="116"/>
                          </a:lnTo>
                          <a:lnTo>
                            <a:pt x="37" y="107"/>
                          </a:lnTo>
                          <a:lnTo>
                            <a:pt x="29" y="107"/>
                          </a:lnTo>
                          <a:lnTo>
                            <a:pt x="29" y="98"/>
                          </a:lnTo>
                          <a:lnTo>
                            <a:pt x="29" y="89"/>
                          </a:lnTo>
                          <a:lnTo>
                            <a:pt x="37" y="89"/>
                          </a:lnTo>
                          <a:lnTo>
                            <a:pt x="37" y="80"/>
                          </a:lnTo>
                          <a:lnTo>
                            <a:pt x="29" y="80"/>
                          </a:lnTo>
                          <a:lnTo>
                            <a:pt x="37" y="80"/>
                          </a:lnTo>
                          <a:lnTo>
                            <a:pt x="29" y="71"/>
                          </a:lnTo>
                          <a:lnTo>
                            <a:pt x="29" y="62"/>
                          </a:lnTo>
                          <a:lnTo>
                            <a:pt x="29" y="53"/>
                          </a:lnTo>
                          <a:lnTo>
                            <a:pt x="37" y="53"/>
                          </a:lnTo>
                          <a:lnTo>
                            <a:pt x="37" y="44"/>
                          </a:lnTo>
                          <a:lnTo>
                            <a:pt x="44" y="44"/>
                          </a:lnTo>
                          <a:lnTo>
                            <a:pt x="44" y="35"/>
                          </a:lnTo>
                          <a:lnTo>
                            <a:pt x="52" y="35"/>
                          </a:lnTo>
                          <a:lnTo>
                            <a:pt x="52" y="26"/>
                          </a:lnTo>
                          <a:lnTo>
                            <a:pt x="52" y="17"/>
                          </a:lnTo>
                          <a:lnTo>
                            <a:pt x="52" y="8"/>
                          </a:lnTo>
                          <a:lnTo>
                            <a:pt x="59" y="8"/>
                          </a:lnTo>
                          <a:lnTo>
                            <a:pt x="67" y="8"/>
                          </a:lnTo>
                          <a:lnTo>
                            <a:pt x="74" y="8"/>
                          </a:lnTo>
                          <a:lnTo>
                            <a:pt x="81" y="8"/>
                          </a:lnTo>
                          <a:lnTo>
                            <a:pt x="89" y="8"/>
                          </a:lnTo>
                          <a:lnTo>
                            <a:pt x="89" y="0"/>
                          </a:lnTo>
                          <a:lnTo>
                            <a:pt x="96" y="0"/>
                          </a:lnTo>
                          <a:lnTo>
                            <a:pt x="104" y="0"/>
                          </a:lnTo>
                          <a:lnTo>
                            <a:pt x="104" y="8"/>
                          </a:lnTo>
                          <a:lnTo>
                            <a:pt x="111" y="8"/>
                          </a:lnTo>
                          <a:lnTo>
                            <a:pt x="119" y="8"/>
                          </a:lnTo>
                          <a:lnTo>
                            <a:pt x="126" y="8"/>
                          </a:lnTo>
                          <a:lnTo>
                            <a:pt x="126" y="17"/>
                          </a:lnTo>
                          <a:lnTo>
                            <a:pt x="134" y="17"/>
                          </a:lnTo>
                          <a:lnTo>
                            <a:pt x="134" y="26"/>
                          </a:lnTo>
                          <a:lnTo>
                            <a:pt x="141" y="26"/>
                          </a:lnTo>
                          <a:lnTo>
                            <a:pt x="141" y="35"/>
                          </a:lnTo>
                          <a:lnTo>
                            <a:pt x="148" y="35"/>
                          </a:lnTo>
                          <a:lnTo>
                            <a:pt x="156" y="35"/>
                          </a:lnTo>
                          <a:lnTo>
                            <a:pt x="156" y="26"/>
                          </a:lnTo>
                          <a:lnTo>
                            <a:pt x="163" y="26"/>
                          </a:lnTo>
                          <a:lnTo>
                            <a:pt x="171" y="26"/>
                          </a:lnTo>
                          <a:lnTo>
                            <a:pt x="171" y="17"/>
                          </a:lnTo>
                          <a:lnTo>
                            <a:pt x="171" y="26"/>
                          </a:lnTo>
                          <a:lnTo>
                            <a:pt x="178" y="26"/>
                          </a:lnTo>
                          <a:lnTo>
                            <a:pt x="186" y="26"/>
                          </a:lnTo>
                          <a:lnTo>
                            <a:pt x="193" y="35"/>
                          </a:lnTo>
                          <a:lnTo>
                            <a:pt x="201" y="35"/>
                          </a:lnTo>
                          <a:lnTo>
                            <a:pt x="201" y="44"/>
                          </a:lnTo>
                          <a:lnTo>
                            <a:pt x="208" y="44"/>
                          </a:lnTo>
                          <a:lnTo>
                            <a:pt x="216" y="44"/>
                          </a:lnTo>
                          <a:lnTo>
                            <a:pt x="223" y="44"/>
                          </a:lnTo>
                          <a:lnTo>
                            <a:pt x="230" y="44"/>
                          </a:lnTo>
                          <a:lnTo>
                            <a:pt x="238" y="44"/>
                          </a:lnTo>
                          <a:lnTo>
                            <a:pt x="238" y="35"/>
                          </a:lnTo>
                          <a:lnTo>
                            <a:pt x="245" y="35"/>
                          </a:lnTo>
                          <a:lnTo>
                            <a:pt x="245" y="26"/>
                          </a:lnTo>
                          <a:lnTo>
                            <a:pt x="253" y="26"/>
                          </a:lnTo>
                          <a:lnTo>
                            <a:pt x="260" y="26"/>
                          </a:lnTo>
                          <a:lnTo>
                            <a:pt x="268" y="17"/>
                          </a:lnTo>
                          <a:lnTo>
                            <a:pt x="275" y="17"/>
                          </a:lnTo>
                          <a:lnTo>
                            <a:pt x="283" y="17"/>
                          </a:lnTo>
                          <a:lnTo>
                            <a:pt x="290" y="17"/>
                          </a:lnTo>
                          <a:lnTo>
                            <a:pt x="297" y="17"/>
                          </a:lnTo>
                          <a:lnTo>
                            <a:pt x="297" y="26"/>
                          </a:lnTo>
                          <a:lnTo>
                            <a:pt x="305" y="26"/>
                          </a:lnTo>
                          <a:lnTo>
                            <a:pt x="312" y="26"/>
                          </a:lnTo>
                          <a:lnTo>
                            <a:pt x="312" y="35"/>
                          </a:lnTo>
                          <a:lnTo>
                            <a:pt x="320" y="35"/>
                          </a:lnTo>
                          <a:lnTo>
                            <a:pt x="320" y="26"/>
                          </a:lnTo>
                          <a:lnTo>
                            <a:pt x="320" y="35"/>
                          </a:lnTo>
                          <a:lnTo>
                            <a:pt x="320" y="26"/>
                          </a:lnTo>
                          <a:lnTo>
                            <a:pt x="320" y="35"/>
                          </a:lnTo>
                          <a:lnTo>
                            <a:pt x="327" y="35"/>
                          </a:lnTo>
                          <a:lnTo>
                            <a:pt x="327" y="26"/>
                          </a:lnTo>
                          <a:lnTo>
                            <a:pt x="335" y="26"/>
                          </a:lnTo>
                          <a:lnTo>
                            <a:pt x="335" y="17"/>
                          </a:lnTo>
                          <a:lnTo>
                            <a:pt x="343" y="17"/>
                          </a:lnTo>
                          <a:lnTo>
                            <a:pt x="350" y="17"/>
                          </a:lnTo>
                          <a:lnTo>
                            <a:pt x="343" y="17"/>
                          </a:lnTo>
                          <a:lnTo>
                            <a:pt x="350" y="17"/>
                          </a:lnTo>
                          <a:lnTo>
                            <a:pt x="350" y="8"/>
                          </a:lnTo>
                          <a:lnTo>
                            <a:pt x="358" y="8"/>
                          </a:lnTo>
                          <a:lnTo>
                            <a:pt x="365" y="8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23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1208" y="1680"/>
                      <a:ext cx="255" cy="458"/>
                    </a:xfrm>
                    <a:custGeom>
                      <a:avLst/>
                      <a:gdLst>
                        <a:gd name="T0" fmla="*/ 209 w 255"/>
                        <a:gd name="T1" fmla="*/ 8 h 458"/>
                        <a:gd name="T2" fmla="*/ 216 w 255"/>
                        <a:gd name="T3" fmla="*/ 26 h 458"/>
                        <a:gd name="T4" fmla="*/ 216 w 255"/>
                        <a:gd name="T5" fmla="*/ 53 h 458"/>
                        <a:gd name="T6" fmla="*/ 216 w 255"/>
                        <a:gd name="T7" fmla="*/ 62 h 458"/>
                        <a:gd name="T8" fmla="*/ 216 w 255"/>
                        <a:gd name="T9" fmla="*/ 89 h 458"/>
                        <a:gd name="T10" fmla="*/ 224 w 255"/>
                        <a:gd name="T11" fmla="*/ 107 h 458"/>
                        <a:gd name="T12" fmla="*/ 231 w 255"/>
                        <a:gd name="T13" fmla="*/ 125 h 458"/>
                        <a:gd name="T14" fmla="*/ 224 w 255"/>
                        <a:gd name="T15" fmla="*/ 125 h 458"/>
                        <a:gd name="T16" fmla="*/ 201 w 255"/>
                        <a:gd name="T17" fmla="*/ 125 h 458"/>
                        <a:gd name="T18" fmla="*/ 186 w 255"/>
                        <a:gd name="T19" fmla="*/ 135 h 458"/>
                        <a:gd name="T20" fmla="*/ 201 w 255"/>
                        <a:gd name="T21" fmla="*/ 161 h 458"/>
                        <a:gd name="T22" fmla="*/ 224 w 255"/>
                        <a:gd name="T23" fmla="*/ 179 h 458"/>
                        <a:gd name="T24" fmla="*/ 239 w 255"/>
                        <a:gd name="T25" fmla="*/ 206 h 458"/>
                        <a:gd name="T26" fmla="*/ 224 w 255"/>
                        <a:gd name="T27" fmla="*/ 233 h 458"/>
                        <a:gd name="T28" fmla="*/ 209 w 255"/>
                        <a:gd name="T29" fmla="*/ 260 h 458"/>
                        <a:gd name="T30" fmla="*/ 201 w 255"/>
                        <a:gd name="T31" fmla="*/ 296 h 458"/>
                        <a:gd name="T32" fmla="*/ 209 w 255"/>
                        <a:gd name="T33" fmla="*/ 331 h 458"/>
                        <a:gd name="T34" fmla="*/ 224 w 255"/>
                        <a:gd name="T35" fmla="*/ 358 h 458"/>
                        <a:gd name="T36" fmla="*/ 231 w 255"/>
                        <a:gd name="T37" fmla="*/ 376 h 458"/>
                        <a:gd name="T38" fmla="*/ 246 w 255"/>
                        <a:gd name="T39" fmla="*/ 403 h 458"/>
                        <a:gd name="T40" fmla="*/ 254 w 255"/>
                        <a:gd name="T41" fmla="*/ 439 h 458"/>
                        <a:gd name="T42" fmla="*/ 254 w 255"/>
                        <a:gd name="T43" fmla="*/ 448 h 458"/>
                        <a:gd name="T44" fmla="*/ 231 w 255"/>
                        <a:gd name="T45" fmla="*/ 439 h 458"/>
                        <a:gd name="T46" fmla="*/ 209 w 255"/>
                        <a:gd name="T47" fmla="*/ 439 h 458"/>
                        <a:gd name="T48" fmla="*/ 179 w 255"/>
                        <a:gd name="T49" fmla="*/ 430 h 458"/>
                        <a:gd name="T50" fmla="*/ 157 w 255"/>
                        <a:gd name="T51" fmla="*/ 430 h 458"/>
                        <a:gd name="T52" fmla="*/ 119 w 255"/>
                        <a:gd name="T53" fmla="*/ 430 h 458"/>
                        <a:gd name="T54" fmla="*/ 81 w 255"/>
                        <a:gd name="T55" fmla="*/ 430 h 458"/>
                        <a:gd name="T56" fmla="*/ 44 w 255"/>
                        <a:gd name="T57" fmla="*/ 430 h 458"/>
                        <a:gd name="T58" fmla="*/ 52 w 255"/>
                        <a:gd name="T59" fmla="*/ 394 h 458"/>
                        <a:gd name="T60" fmla="*/ 44 w 255"/>
                        <a:gd name="T61" fmla="*/ 376 h 458"/>
                        <a:gd name="T62" fmla="*/ 37 w 255"/>
                        <a:gd name="T63" fmla="*/ 358 h 458"/>
                        <a:gd name="T64" fmla="*/ 29 w 255"/>
                        <a:gd name="T65" fmla="*/ 358 h 458"/>
                        <a:gd name="T66" fmla="*/ 7 w 255"/>
                        <a:gd name="T67" fmla="*/ 340 h 458"/>
                        <a:gd name="T68" fmla="*/ 7 w 255"/>
                        <a:gd name="T69" fmla="*/ 331 h 458"/>
                        <a:gd name="T70" fmla="*/ 14 w 255"/>
                        <a:gd name="T71" fmla="*/ 296 h 458"/>
                        <a:gd name="T72" fmla="*/ 29 w 255"/>
                        <a:gd name="T73" fmla="*/ 269 h 458"/>
                        <a:gd name="T74" fmla="*/ 52 w 255"/>
                        <a:gd name="T75" fmla="*/ 251 h 458"/>
                        <a:gd name="T76" fmla="*/ 74 w 255"/>
                        <a:gd name="T77" fmla="*/ 233 h 458"/>
                        <a:gd name="T78" fmla="*/ 74 w 255"/>
                        <a:gd name="T79" fmla="*/ 251 h 458"/>
                        <a:gd name="T80" fmla="*/ 104 w 255"/>
                        <a:gd name="T81" fmla="*/ 260 h 458"/>
                        <a:gd name="T82" fmla="*/ 111 w 255"/>
                        <a:gd name="T83" fmla="*/ 242 h 458"/>
                        <a:gd name="T84" fmla="*/ 119 w 255"/>
                        <a:gd name="T85" fmla="*/ 206 h 458"/>
                        <a:gd name="T86" fmla="*/ 134 w 255"/>
                        <a:gd name="T87" fmla="*/ 179 h 458"/>
                        <a:gd name="T88" fmla="*/ 149 w 255"/>
                        <a:gd name="T89" fmla="*/ 152 h 458"/>
                        <a:gd name="T90" fmla="*/ 164 w 255"/>
                        <a:gd name="T91" fmla="*/ 125 h 458"/>
                        <a:gd name="T92" fmla="*/ 172 w 255"/>
                        <a:gd name="T93" fmla="*/ 107 h 458"/>
                        <a:gd name="T94" fmla="*/ 179 w 255"/>
                        <a:gd name="T95" fmla="*/ 71 h 458"/>
                        <a:gd name="T96" fmla="*/ 209 w 255"/>
                        <a:gd name="T97" fmla="*/ 62 h 458"/>
                        <a:gd name="T98" fmla="*/ 209 w 255"/>
                        <a:gd name="T99" fmla="*/ 44 h 458"/>
                        <a:gd name="T100" fmla="*/ 201 w 255"/>
                        <a:gd name="T101" fmla="*/ 26 h 458"/>
                        <a:gd name="T102" fmla="*/ 186 w 255"/>
                        <a:gd name="T103" fmla="*/ 17 h 458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255"/>
                        <a:gd name="T157" fmla="*/ 0 h 458"/>
                        <a:gd name="T158" fmla="*/ 255 w 255"/>
                        <a:gd name="T159" fmla="*/ 458 h 458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255" h="458">
                          <a:moveTo>
                            <a:pt x="186" y="0"/>
                          </a:moveTo>
                          <a:lnTo>
                            <a:pt x="194" y="0"/>
                          </a:lnTo>
                          <a:lnTo>
                            <a:pt x="201" y="0"/>
                          </a:lnTo>
                          <a:lnTo>
                            <a:pt x="201" y="8"/>
                          </a:lnTo>
                          <a:lnTo>
                            <a:pt x="209" y="8"/>
                          </a:lnTo>
                          <a:lnTo>
                            <a:pt x="209" y="17"/>
                          </a:lnTo>
                          <a:lnTo>
                            <a:pt x="209" y="8"/>
                          </a:lnTo>
                          <a:lnTo>
                            <a:pt x="209" y="17"/>
                          </a:lnTo>
                          <a:lnTo>
                            <a:pt x="216" y="17"/>
                          </a:lnTo>
                          <a:lnTo>
                            <a:pt x="216" y="26"/>
                          </a:lnTo>
                          <a:lnTo>
                            <a:pt x="216" y="35"/>
                          </a:lnTo>
                          <a:lnTo>
                            <a:pt x="224" y="44"/>
                          </a:lnTo>
                          <a:lnTo>
                            <a:pt x="216" y="44"/>
                          </a:lnTo>
                          <a:lnTo>
                            <a:pt x="224" y="44"/>
                          </a:lnTo>
                          <a:lnTo>
                            <a:pt x="216" y="53"/>
                          </a:lnTo>
                          <a:lnTo>
                            <a:pt x="224" y="53"/>
                          </a:lnTo>
                          <a:lnTo>
                            <a:pt x="216" y="53"/>
                          </a:lnTo>
                          <a:lnTo>
                            <a:pt x="224" y="53"/>
                          </a:lnTo>
                          <a:lnTo>
                            <a:pt x="224" y="62"/>
                          </a:lnTo>
                          <a:lnTo>
                            <a:pt x="216" y="62"/>
                          </a:lnTo>
                          <a:lnTo>
                            <a:pt x="216" y="71"/>
                          </a:lnTo>
                          <a:lnTo>
                            <a:pt x="216" y="80"/>
                          </a:lnTo>
                          <a:lnTo>
                            <a:pt x="224" y="80"/>
                          </a:lnTo>
                          <a:lnTo>
                            <a:pt x="224" y="89"/>
                          </a:lnTo>
                          <a:lnTo>
                            <a:pt x="216" y="89"/>
                          </a:lnTo>
                          <a:lnTo>
                            <a:pt x="224" y="89"/>
                          </a:lnTo>
                          <a:lnTo>
                            <a:pt x="224" y="98"/>
                          </a:lnTo>
                          <a:lnTo>
                            <a:pt x="224" y="107"/>
                          </a:lnTo>
                          <a:lnTo>
                            <a:pt x="231" y="107"/>
                          </a:lnTo>
                          <a:lnTo>
                            <a:pt x="224" y="107"/>
                          </a:lnTo>
                          <a:lnTo>
                            <a:pt x="231" y="107"/>
                          </a:lnTo>
                          <a:lnTo>
                            <a:pt x="231" y="116"/>
                          </a:lnTo>
                          <a:lnTo>
                            <a:pt x="239" y="116"/>
                          </a:lnTo>
                          <a:lnTo>
                            <a:pt x="239" y="125"/>
                          </a:lnTo>
                          <a:lnTo>
                            <a:pt x="231" y="125"/>
                          </a:lnTo>
                          <a:lnTo>
                            <a:pt x="224" y="125"/>
                          </a:lnTo>
                          <a:lnTo>
                            <a:pt x="224" y="116"/>
                          </a:lnTo>
                          <a:lnTo>
                            <a:pt x="224" y="125"/>
                          </a:lnTo>
                          <a:lnTo>
                            <a:pt x="224" y="116"/>
                          </a:lnTo>
                          <a:lnTo>
                            <a:pt x="224" y="125"/>
                          </a:lnTo>
                          <a:lnTo>
                            <a:pt x="216" y="125"/>
                          </a:lnTo>
                          <a:lnTo>
                            <a:pt x="216" y="116"/>
                          </a:lnTo>
                          <a:lnTo>
                            <a:pt x="216" y="125"/>
                          </a:lnTo>
                          <a:lnTo>
                            <a:pt x="209" y="125"/>
                          </a:lnTo>
                          <a:lnTo>
                            <a:pt x="201" y="125"/>
                          </a:lnTo>
                          <a:lnTo>
                            <a:pt x="201" y="116"/>
                          </a:lnTo>
                          <a:lnTo>
                            <a:pt x="194" y="116"/>
                          </a:lnTo>
                          <a:lnTo>
                            <a:pt x="194" y="125"/>
                          </a:lnTo>
                          <a:lnTo>
                            <a:pt x="186" y="125"/>
                          </a:lnTo>
                          <a:lnTo>
                            <a:pt x="186" y="135"/>
                          </a:lnTo>
                          <a:lnTo>
                            <a:pt x="186" y="143"/>
                          </a:lnTo>
                          <a:lnTo>
                            <a:pt x="194" y="143"/>
                          </a:lnTo>
                          <a:lnTo>
                            <a:pt x="194" y="152"/>
                          </a:lnTo>
                          <a:lnTo>
                            <a:pt x="201" y="152"/>
                          </a:lnTo>
                          <a:lnTo>
                            <a:pt x="201" y="161"/>
                          </a:lnTo>
                          <a:lnTo>
                            <a:pt x="209" y="161"/>
                          </a:lnTo>
                          <a:lnTo>
                            <a:pt x="209" y="170"/>
                          </a:lnTo>
                          <a:lnTo>
                            <a:pt x="216" y="170"/>
                          </a:lnTo>
                          <a:lnTo>
                            <a:pt x="224" y="170"/>
                          </a:lnTo>
                          <a:lnTo>
                            <a:pt x="224" y="179"/>
                          </a:lnTo>
                          <a:lnTo>
                            <a:pt x="224" y="188"/>
                          </a:lnTo>
                          <a:lnTo>
                            <a:pt x="231" y="188"/>
                          </a:lnTo>
                          <a:lnTo>
                            <a:pt x="231" y="197"/>
                          </a:lnTo>
                          <a:lnTo>
                            <a:pt x="231" y="206"/>
                          </a:lnTo>
                          <a:lnTo>
                            <a:pt x="239" y="206"/>
                          </a:lnTo>
                          <a:lnTo>
                            <a:pt x="239" y="215"/>
                          </a:lnTo>
                          <a:lnTo>
                            <a:pt x="231" y="215"/>
                          </a:lnTo>
                          <a:lnTo>
                            <a:pt x="231" y="224"/>
                          </a:lnTo>
                          <a:lnTo>
                            <a:pt x="224" y="224"/>
                          </a:lnTo>
                          <a:lnTo>
                            <a:pt x="224" y="233"/>
                          </a:lnTo>
                          <a:lnTo>
                            <a:pt x="224" y="242"/>
                          </a:lnTo>
                          <a:lnTo>
                            <a:pt x="224" y="251"/>
                          </a:lnTo>
                          <a:lnTo>
                            <a:pt x="216" y="251"/>
                          </a:lnTo>
                          <a:lnTo>
                            <a:pt x="216" y="260"/>
                          </a:lnTo>
                          <a:lnTo>
                            <a:pt x="209" y="260"/>
                          </a:lnTo>
                          <a:lnTo>
                            <a:pt x="209" y="269"/>
                          </a:lnTo>
                          <a:lnTo>
                            <a:pt x="201" y="269"/>
                          </a:lnTo>
                          <a:lnTo>
                            <a:pt x="201" y="278"/>
                          </a:lnTo>
                          <a:lnTo>
                            <a:pt x="201" y="287"/>
                          </a:lnTo>
                          <a:lnTo>
                            <a:pt x="201" y="296"/>
                          </a:lnTo>
                          <a:lnTo>
                            <a:pt x="201" y="304"/>
                          </a:lnTo>
                          <a:lnTo>
                            <a:pt x="201" y="313"/>
                          </a:lnTo>
                          <a:lnTo>
                            <a:pt x="209" y="313"/>
                          </a:lnTo>
                          <a:lnTo>
                            <a:pt x="209" y="322"/>
                          </a:lnTo>
                          <a:lnTo>
                            <a:pt x="209" y="331"/>
                          </a:lnTo>
                          <a:lnTo>
                            <a:pt x="209" y="340"/>
                          </a:lnTo>
                          <a:lnTo>
                            <a:pt x="216" y="340"/>
                          </a:lnTo>
                          <a:lnTo>
                            <a:pt x="216" y="349"/>
                          </a:lnTo>
                          <a:lnTo>
                            <a:pt x="224" y="349"/>
                          </a:lnTo>
                          <a:lnTo>
                            <a:pt x="224" y="358"/>
                          </a:lnTo>
                          <a:lnTo>
                            <a:pt x="216" y="358"/>
                          </a:lnTo>
                          <a:lnTo>
                            <a:pt x="224" y="358"/>
                          </a:lnTo>
                          <a:lnTo>
                            <a:pt x="224" y="367"/>
                          </a:lnTo>
                          <a:lnTo>
                            <a:pt x="224" y="376"/>
                          </a:lnTo>
                          <a:lnTo>
                            <a:pt x="231" y="376"/>
                          </a:lnTo>
                          <a:lnTo>
                            <a:pt x="231" y="385"/>
                          </a:lnTo>
                          <a:lnTo>
                            <a:pt x="239" y="385"/>
                          </a:lnTo>
                          <a:lnTo>
                            <a:pt x="239" y="394"/>
                          </a:lnTo>
                          <a:lnTo>
                            <a:pt x="246" y="394"/>
                          </a:lnTo>
                          <a:lnTo>
                            <a:pt x="246" y="403"/>
                          </a:lnTo>
                          <a:lnTo>
                            <a:pt x="254" y="403"/>
                          </a:lnTo>
                          <a:lnTo>
                            <a:pt x="254" y="412"/>
                          </a:lnTo>
                          <a:lnTo>
                            <a:pt x="254" y="421"/>
                          </a:lnTo>
                          <a:lnTo>
                            <a:pt x="254" y="430"/>
                          </a:lnTo>
                          <a:lnTo>
                            <a:pt x="254" y="439"/>
                          </a:lnTo>
                          <a:lnTo>
                            <a:pt x="254" y="448"/>
                          </a:lnTo>
                          <a:lnTo>
                            <a:pt x="254" y="457"/>
                          </a:lnTo>
                          <a:lnTo>
                            <a:pt x="254" y="448"/>
                          </a:lnTo>
                          <a:lnTo>
                            <a:pt x="254" y="457"/>
                          </a:lnTo>
                          <a:lnTo>
                            <a:pt x="254" y="448"/>
                          </a:lnTo>
                          <a:lnTo>
                            <a:pt x="246" y="448"/>
                          </a:lnTo>
                          <a:lnTo>
                            <a:pt x="239" y="439"/>
                          </a:lnTo>
                          <a:lnTo>
                            <a:pt x="231" y="439"/>
                          </a:lnTo>
                          <a:lnTo>
                            <a:pt x="231" y="448"/>
                          </a:lnTo>
                          <a:lnTo>
                            <a:pt x="231" y="439"/>
                          </a:lnTo>
                          <a:lnTo>
                            <a:pt x="224" y="439"/>
                          </a:lnTo>
                          <a:lnTo>
                            <a:pt x="216" y="439"/>
                          </a:lnTo>
                          <a:lnTo>
                            <a:pt x="209" y="439"/>
                          </a:lnTo>
                          <a:lnTo>
                            <a:pt x="216" y="439"/>
                          </a:lnTo>
                          <a:lnTo>
                            <a:pt x="209" y="439"/>
                          </a:lnTo>
                          <a:lnTo>
                            <a:pt x="209" y="430"/>
                          </a:lnTo>
                          <a:lnTo>
                            <a:pt x="201" y="430"/>
                          </a:lnTo>
                          <a:lnTo>
                            <a:pt x="194" y="430"/>
                          </a:lnTo>
                          <a:lnTo>
                            <a:pt x="186" y="430"/>
                          </a:lnTo>
                          <a:lnTo>
                            <a:pt x="179" y="430"/>
                          </a:lnTo>
                          <a:lnTo>
                            <a:pt x="172" y="430"/>
                          </a:lnTo>
                          <a:lnTo>
                            <a:pt x="164" y="430"/>
                          </a:lnTo>
                          <a:lnTo>
                            <a:pt x="157" y="430"/>
                          </a:lnTo>
                          <a:lnTo>
                            <a:pt x="164" y="430"/>
                          </a:lnTo>
                          <a:lnTo>
                            <a:pt x="157" y="430"/>
                          </a:lnTo>
                          <a:lnTo>
                            <a:pt x="149" y="430"/>
                          </a:lnTo>
                          <a:lnTo>
                            <a:pt x="141" y="430"/>
                          </a:lnTo>
                          <a:lnTo>
                            <a:pt x="134" y="430"/>
                          </a:lnTo>
                          <a:lnTo>
                            <a:pt x="126" y="430"/>
                          </a:lnTo>
                          <a:lnTo>
                            <a:pt x="119" y="430"/>
                          </a:lnTo>
                          <a:lnTo>
                            <a:pt x="111" y="430"/>
                          </a:lnTo>
                          <a:lnTo>
                            <a:pt x="104" y="430"/>
                          </a:lnTo>
                          <a:lnTo>
                            <a:pt x="96" y="430"/>
                          </a:lnTo>
                          <a:lnTo>
                            <a:pt x="89" y="430"/>
                          </a:lnTo>
                          <a:lnTo>
                            <a:pt x="81" y="430"/>
                          </a:lnTo>
                          <a:lnTo>
                            <a:pt x="74" y="430"/>
                          </a:lnTo>
                          <a:lnTo>
                            <a:pt x="67" y="430"/>
                          </a:lnTo>
                          <a:lnTo>
                            <a:pt x="59" y="430"/>
                          </a:lnTo>
                          <a:lnTo>
                            <a:pt x="52" y="430"/>
                          </a:lnTo>
                          <a:lnTo>
                            <a:pt x="44" y="430"/>
                          </a:lnTo>
                          <a:lnTo>
                            <a:pt x="44" y="421"/>
                          </a:lnTo>
                          <a:lnTo>
                            <a:pt x="44" y="412"/>
                          </a:lnTo>
                          <a:lnTo>
                            <a:pt x="44" y="403"/>
                          </a:lnTo>
                          <a:lnTo>
                            <a:pt x="52" y="403"/>
                          </a:lnTo>
                          <a:lnTo>
                            <a:pt x="52" y="394"/>
                          </a:lnTo>
                          <a:lnTo>
                            <a:pt x="44" y="394"/>
                          </a:lnTo>
                          <a:lnTo>
                            <a:pt x="52" y="394"/>
                          </a:lnTo>
                          <a:lnTo>
                            <a:pt x="44" y="394"/>
                          </a:lnTo>
                          <a:lnTo>
                            <a:pt x="44" y="385"/>
                          </a:lnTo>
                          <a:lnTo>
                            <a:pt x="44" y="376"/>
                          </a:lnTo>
                          <a:lnTo>
                            <a:pt x="37" y="376"/>
                          </a:lnTo>
                          <a:lnTo>
                            <a:pt x="37" y="367"/>
                          </a:lnTo>
                          <a:lnTo>
                            <a:pt x="44" y="367"/>
                          </a:lnTo>
                          <a:lnTo>
                            <a:pt x="37" y="367"/>
                          </a:lnTo>
                          <a:lnTo>
                            <a:pt x="37" y="358"/>
                          </a:lnTo>
                          <a:lnTo>
                            <a:pt x="44" y="358"/>
                          </a:lnTo>
                          <a:lnTo>
                            <a:pt x="37" y="358"/>
                          </a:lnTo>
                          <a:lnTo>
                            <a:pt x="29" y="358"/>
                          </a:lnTo>
                          <a:lnTo>
                            <a:pt x="29" y="367"/>
                          </a:lnTo>
                          <a:lnTo>
                            <a:pt x="29" y="358"/>
                          </a:lnTo>
                          <a:lnTo>
                            <a:pt x="22" y="358"/>
                          </a:lnTo>
                          <a:lnTo>
                            <a:pt x="14" y="358"/>
                          </a:lnTo>
                          <a:lnTo>
                            <a:pt x="14" y="349"/>
                          </a:lnTo>
                          <a:lnTo>
                            <a:pt x="14" y="340"/>
                          </a:lnTo>
                          <a:lnTo>
                            <a:pt x="7" y="340"/>
                          </a:lnTo>
                          <a:lnTo>
                            <a:pt x="7" y="331"/>
                          </a:lnTo>
                          <a:lnTo>
                            <a:pt x="7" y="340"/>
                          </a:lnTo>
                          <a:lnTo>
                            <a:pt x="0" y="340"/>
                          </a:lnTo>
                          <a:lnTo>
                            <a:pt x="0" y="331"/>
                          </a:lnTo>
                          <a:lnTo>
                            <a:pt x="7" y="331"/>
                          </a:lnTo>
                          <a:lnTo>
                            <a:pt x="7" y="322"/>
                          </a:lnTo>
                          <a:lnTo>
                            <a:pt x="7" y="313"/>
                          </a:lnTo>
                          <a:lnTo>
                            <a:pt x="14" y="313"/>
                          </a:lnTo>
                          <a:lnTo>
                            <a:pt x="14" y="304"/>
                          </a:lnTo>
                          <a:lnTo>
                            <a:pt x="14" y="296"/>
                          </a:lnTo>
                          <a:lnTo>
                            <a:pt x="14" y="287"/>
                          </a:lnTo>
                          <a:lnTo>
                            <a:pt x="14" y="278"/>
                          </a:lnTo>
                          <a:lnTo>
                            <a:pt x="22" y="278"/>
                          </a:lnTo>
                          <a:lnTo>
                            <a:pt x="22" y="269"/>
                          </a:lnTo>
                          <a:lnTo>
                            <a:pt x="29" y="269"/>
                          </a:lnTo>
                          <a:lnTo>
                            <a:pt x="29" y="260"/>
                          </a:lnTo>
                          <a:lnTo>
                            <a:pt x="37" y="260"/>
                          </a:lnTo>
                          <a:lnTo>
                            <a:pt x="44" y="260"/>
                          </a:lnTo>
                          <a:lnTo>
                            <a:pt x="44" y="251"/>
                          </a:lnTo>
                          <a:lnTo>
                            <a:pt x="52" y="251"/>
                          </a:lnTo>
                          <a:lnTo>
                            <a:pt x="52" y="242"/>
                          </a:lnTo>
                          <a:lnTo>
                            <a:pt x="59" y="242"/>
                          </a:lnTo>
                          <a:lnTo>
                            <a:pt x="67" y="242"/>
                          </a:lnTo>
                          <a:lnTo>
                            <a:pt x="67" y="233"/>
                          </a:lnTo>
                          <a:lnTo>
                            <a:pt x="74" y="233"/>
                          </a:lnTo>
                          <a:lnTo>
                            <a:pt x="67" y="233"/>
                          </a:lnTo>
                          <a:lnTo>
                            <a:pt x="74" y="242"/>
                          </a:lnTo>
                          <a:lnTo>
                            <a:pt x="81" y="242"/>
                          </a:lnTo>
                          <a:lnTo>
                            <a:pt x="74" y="242"/>
                          </a:lnTo>
                          <a:lnTo>
                            <a:pt x="74" y="251"/>
                          </a:lnTo>
                          <a:lnTo>
                            <a:pt x="81" y="251"/>
                          </a:lnTo>
                          <a:lnTo>
                            <a:pt x="89" y="251"/>
                          </a:lnTo>
                          <a:lnTo>
                            <a:pt x="89" y="260"/>
                          </a:lnTo>
                          <a:lnTo>
                            <a:pt x="96" y="260"/>
                          </a:lnTo>
                          <a:lnTo>
                            <a:pt x="104" y="260"/>
                          </a:lnTo>
                          <a:lnTo>
                            <a:pt x="104" y="251"/>
                          </a:lnTo>
                          <a:lnTo>
                            <a:pt x="104" y="242"/>
                          </a:lnTo>
                          <a:lnTo>
                            <a:pt x="111" y="242"/>
                          </a:lnTo>
                          <a:lnTo>
                            <a:pt x="111" y="233"/>
                          </a:lnTo>
                          <a:lnTo>
                            <a:pt x="111" y="242"/>
                          </a:lnTo>
                          <a:lnTo>
                            <a:pt x="111" y="233"/>
                          </a:lnTo>
                          <a:lnTo>
                            <a:pt x="111" y="224"/>
                          </a:lnTo>
                          <a:lnTo>
                            <a:pt x="119" y="224"/>
                          </a:lnTo>
                          <a:lnTo>
                            <a:pt x="119" y="215"/>
                          </a:lnTo>
                          <a:lnTo>
                            <a:pt x="119" y="206"/>
                          </a:lnTo>
                          <a:lnTo>
                            <a:pt x="126" y="206"/>
                          </a:lnTo>
                          <a:lnTo>
                            <a:pt x="126" y="197"/>
                          </a:lnTo>
                          <a:lnTo>
                            <a:pt x="126" y="188"/>
                          </a:lnTo>
                          <a:lnTo>
                            <a:pt x="126" y="179"/>
                          </a:lnTo>
                          <a:lnTo>
                            <a:pt x="134" y="179"/>
                          </a:lnTo>
                          <a:lnTo>
                            <a:pt x="141" y="179"/>
                          </a:lnTo>
                          <a:lnTo>
                            <a:pt x="141" y="170"/>
                          </a:lnTo>
                          <a:lnTo>
                            <a:pt x="141" y="161"/>
                          </a:lnTo>
                          <a:lnTo>
                            <a:pt x="149" y="161"/>
                          </a:lnTo>
                          <a:lnTo>
                            <a:pt x="149" y="152"/>
                          </a:lnTo>
                          <a:lnTo>
                            <a:pt x="149" y="143"/>
                          </a:lnTo>
                          <a:lnTo>
                            <a:pt x="157" y="143"/>
                          </a:lnTo>
                          <a:lnTo>
                            <a:pt x="157" y="135"/>
                          </a:lnTo>
                          <a:lnTo>
                            <a:pt x="157" y="125"/>
                          </a:lnTo>
                          <a:lnTo>
                            <a:pt x="164" y="125"/>
                          </a:lnTo>
                          <a:lnTo>
                            <a:pt x="157" y="125"/>
                          </a:lnTo>
                          <a:lnTo>
                            <a:pt x="157" y="116"/>
                          </a:lnTo>
                          <a:lnTo>
                            <a:pt x="164" y="116"/>
                          </a:lnTo>
                          <a:lnTo>
                            <a:pt x="164" y="107"/>
                          </a:lnTo>
                          <a:lnTo>
                            <a:pt x="172" y="107"/>
                          </a:lnTo>
                          <a:lnTo>
                            <a:pt x="172" y="98"/>
                          </a:lnTo>
                          <a:lnTo>
                            <a:pt x="172" y="89"/>
                          </a:lnTo>
                          <a:lnTo>
                            <a:pt x="172" y="80"/>
                          </a:lnTo>
                          <a:lnTo>
                            <a:pt x="179" y="80"/>
                          </a:lnTo>
                          <a:lnTo>
                            <a:pt x="179" y="71"/>
                          </a:lnTo>
                          <a:lnTo>
                            <a:pt x="186" y="71"/>
                          </a:lnTo>
                          <a:lnTo>
                            <a:pt x="194" y="71"/>
                          </a:lnTo>
                          <a:lnTo>
                            <a:pt x="194" y="62"/>
                          </a:lnTo>
                          <a:lnTo>
                            <a:pt x="201" y="62"/>
                          </a:lnTo>
                          <a:lnTo>
                            <a:pt x="209" y="62"/>
                          </a:lnTo>
                          <a:lnTo>
                            <a:pt x="201" y="53"/>
                          </a:lnTo>
                          <a:lnTo>
                            <a:pt x="209" y="53"/>
                          </a:lnTo>
                          <a:lnTo>
                            <a:pt x="201" y="53"/>
                          </a:lnTo>
                          <a:lnTo>
                            <a:pt x="201" y="44"/>
                          </a:lnTo>
                          <a:lnTo>
                            <a:pt x="209" y="44"/>
                          </a:lnTo>
                          <a:lnTo>
                            <a:pt x="201" y="44"/>
                          </a:lnTo>
                          <a:lnTo>
                            <a:pt x="201" y="35"/>
                          </a:lnTo>
                          <a:lnTo>
                            <a:pt x="209" y="35"/>
                          </a:lnTo>
                          <a:lnTo>
                            <a:pt x="201" y="35"/>
                          </a:lnTo>
                          <a:lnTo>
                            <a:pt x="201" y="26"/>
                          </a:lnTo>
                          <a:lnTo>
                            <a:pt x="194" y="26"/>
                          </a:lnTo>
                          <a:lnTo>
                            <a:pt x="186" y="26"/>
                          </a:lnTo>
                          <a:lnTo>
                            <a:pt x="194" y="26"/>
                          </a:lnTo>
                          <a:lnTo>
                            <a:pt x="194" y="17"/>
                          </a:lnTo>
                          <a:lnTo>
                            <a:pt x="186" y="17"/>
                          </a:lnTo>
                          <a:lnTo>
                            <a:pt x="194" y="17"/>
                          </a:lnTo>
                          <a:lnTo>
                            <a:pt x="186" y="17"/>
                          </a:lnTo>
                          <a:lnTo>
                            <a:pt x="186" y="8"/>
                          </a:lnTo>
                          <a:lnTo>
                            <a:pt x="186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24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955" y="1707"/>
                      <a:ext cx="98" cy="243"/>
                    </a:xfrm>
                    <a:custGeom>
                      <a:avLst/>
                      <a:gdLst>
                        <a:gd name="T0" fmla="*/ 89 w 98"/>
                        <a:gd name="T1" fmla="*/ 35 h 243"/>
                        <a:gd name="T2" fmla="*/ 97 w 98"/>
                        <a:gd name="T3" fmla="*/ 44 h 243"/>
                        <a:gd name="T4" fmla="*/ 97 w 98"/>
                        <a:gd name="T5" fmla="*/ 62 h 243"/>
                        <a:gd name="T6" fmla="*/ 97 w 98"/>
                        <a:gd name="T7" fmla="*/ 80 h 243"/>
                        <a:gd name="T8" fmla="*/ 89 w 98"/>
                        <a:gd name="T9" fmla="*/ 71 h 243"/>
                        <a:gd name="T10" fmla="*/ 89 w 98"/>
                        <a:gd name="T11" fmla="*/ 89 h 243"/>
                        <a:gd name="T12" fmla="*/ 89 w 98"/>
                        <a:gd name="T13" fmla="*/ 89 h 243"/>
                        <a:gd name="T14" fmla="*/ 82 w 98"/>
                        <a:gd name="T15" fmla="*/ 98 h 243"/>
                        <a:gd name="T16" fmla="*/ 74 w 98"/>
                        <a:gd name="T17" fmla="*/ 108 h 243"/>
                        <a:gd name="T18" fmla="*/ 74 w 98"/>
                        <a:gd name="T19" fmla="*/ 125 h 243"/>
                        <a:gd name="T20" fmla="*/ 67 w 98"/>
                        <a:gd name="T21" fmla="*/ 134 h 243"/>
                        <a:gd name="T22" fmla="*/ 67 w 98"/>
                        <a:gd name="T23" fmla="*/ 134 h 243"/>
                        <a:gd name="T24" fmla="*/ 67 w 98"/>
                        <a:gd name="T25" fmla="*/ 134 h 243"/>
                        <a:gd name="T26" fmla="*/ 59 w 98"/>
                        <a:gd name="T27" fmla="*/ 143 h 243"/>
                        <a:gd name="T28" fmla="*/ 59 w 98"/>
                        <a:gd name="T29" fmla="*/ 161 h 243"/>
                        <a:gd name="T30" fmla="*/ 59 w 98"/>
                        <a:gd name="T31" fmla="*/ 179 h 243"/>
                        <a:gd name="T32" fmla="*/ 67 w 98"/>
                        <a:gd name="T33" fmla="*/ 197 h 243"/>
                        <a:gd name="T34" fmla="*/ 59 w 98"/>
                        <a:gd name="T35" fmla="*/ 206 h 243"/>
                        <a:gd name="T36" fmla="*/ 59 w 98"/>
                        <a:gd name="T37" fmla="*/ 206 h 243"/>
                        <a:gd name="T38" fmla="*/ 67 w 98"/>
                        <a:gd name="T39" fmla="*/ 215 h 243"/>
                        <a:gd name="T40" fmla="*/ 59 w 98"/>
                        <a:gd name="T41" fmla="*/ 224 h 243"/>
                        <a:gd name="T42" fmla="*/ 59 w 98"/>
                        <a:gd name="T43" fmla="*/ 224 h 243"/>
                        <a:gd name="T44" fmla="*/ 59 w 98"/>
                        <a:gd name="T45" fmla="*/ 242 h 243"/>
                        <a:gd name="T46" fmla="*/ 45 w 98"/>
                        <a:gd name="T47" fmla="*/ 242 h 243"/>
                        <a:gd name="T48" fmla="*/ 30 w 98"/>
                        <a:gd name="T49" fmla="*/ 242 h 243"/>
                        <a:gd name="T50" fmla="*/ 30 w 98"/>
                        <a:gd name="T51" fmla="*/ 242 h 243"/>
                        <a:gd name="T52" fmla="*/ 22 w 98"/>
                        <a:gd name="T53" fmla="*/ 233 h 243"/>
                        <a:gd name="T54" fmla="*/ 22 w 98"/>
                        <a:gd name="T55" fmla="*/ 215 h 243"/>
                        <a:gd name="T56" fmla="*/ 22 w 98"/>
                        <a:gd name="T57" fmla="*/ 197 h 243"/>
                        <a:gd name="T58" fmla="*/ 30 w 98"/>
                        <a:gd name="T59" fmla="*/ 188 h 243"/>
                        <a:gd name="T60" fmla="*/ 22 w 98"/>
                        <a:gd name="T61" fmla="*/ 179 h 243"/>
                        <a:gd name="T62" fmla="*/ 22 w 98"/>
                        <a:gd name="T63" fmla="*/ 161 h 243"/>
                        <a:gd name="T64" fmla="*/ 30 w 98"/>
                        <a:gd name="T65" fmla="*/ 152 h 243"/>
                        <a:gd name="T66" fmla="*/ 22 w 98"/>
                        <a:gd name="T67" fmla="*/ 143 h 243"/>
                        <a:gd name="T68" fmla="*/ 22 w 98"/>
                        <a:gd name="T69" fmla="*/ 125 h 243"/>
                        <a:gd name="T70" fmla="*/ 14 w 98"/>
                        <a:gd name="T71" fmla="*/ 116 h 243"/>
                        <a:gd name="T72" fmla="*/ 14 w 98"/>
                        <a:gd name="T73" fmla="*/ 98 h 243"/>
                        <a:gd name="T74" fmla="*/ 7 w 98"/>
                        <a:gd name="T75" fmla="*/ 89 h 243"/>
                        <a:gd name="T76" fmla="*/ 0 w 98"/>
                        <a:gd name="T77" fmla="*/ 80 h 243"/>
                        <a:gd name="T78" fmla="*/ 0 w 98"/>
                        <a:gd name="T79" fmla="*/ 62 h 243"/>
                        <a:gd name="T80" fmla="*/ 7 w 98"/>
                        <a:gd name="T81" fmla="*/ 53 h 243"/>
                        <a:gd name="T82" fmla="*/ 14 w 98"/>
                        <a:gd name="T83" fmla="*/ 44 h 243"/>
                        <a:gd name="T84" fmla="*/ 22 w 98"/>
                        <a:gd name="T85" fmla="*/ 35 h 243"/>
                        <a:gd name="T86" fmla="*/ 37 w 98"/>
                        <a:gd name="T87" fmla="*/ 35 h 243"/>
                        <a:gd name="T88" fmla="*/ 45 w 98"/>
                        <a:gd name="T89" fmla="*/ 26 h 243"/>
                        <a:gd name="T90" fmla="*/ 52 w 98"/>
                        <a:gd name="T91" fmla="*/ 17 h 243"/>
                        <a:gd name="T92" fmla="*/ 52 w 98"/>
                        <a:gd name="T93" fmla="*/ 0 h 243"/>
                        <a:gd name="T94" fmla="*/ 67 w 98"/>
                        <a:gd name="T95" fmla="*/ 0 h 243"/>
                        <a:gd name="T96" fmla="*/ 74 w 98"/>
                        <a:gd name="T97" fmla="*/ 8 h 243"/>
                        <a:gd name="T98" fmla="*/ 82 w 98"/>
                        <a:gd name="T99" fmla="*/ 17 h 243"/>
                        <a:gd name="T100" fmla="*/ 89 w 98"/>
                        <a:gd name="T101" fmla="*/ 26 h 243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w 98"/>
                        <a:gd name="T154" fmla="*/ 0 h 243"/>
                        <a:gd name="T155" fmla="*/ 98 w 98"/>
                        <a:gd name="T156" fmla="*/ 243 h 243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T153" t="T154" r="T155" b="T156"/>
                      <a:pathLst>
                        <a:path w="98" h="243">
                          <a:moveTo>
                            <a:pt x="89" y="26"/>
                          </a:moveTo>
                          <a:lnTo>
                            <a:pt x="89" y="35"/>
                          </a:lnTo>
                          <a:lnTo>
                            <a:pt x="89" y="44"/>
                          </a:lnTo>
                          <a:lnTo>
                            <a:pt x="97" y="44"/>
                          </a:lnTo>
                          <a:lnTo>
                            <a:pt x="97" y="53"/>
                          </a:lnTo>
                          <a:lnTo>
                            <a:pt x="97" y="62"/>
                          </a:lnTo>
                          <a:lnTo>
                            <a:pt x="97" y="71"/>
                          </a:lnTo>
                          <a:lnTo>
                            <a:pt x="97" y="80"/>
                          </a:lnTo>
                          <a:lnTo>
                            <a:pt x="97" y="71"/>
                          </a:lnTo>
                          <a:lnTo>
                            <a:pt x="89" y="71"/>
                          </a:lnTo>
                          <a:lnTo>
                            <a:pt x="89" y="80"/>
                          </a:lnTo>
                          <a:lnTo>
                            <a:pt x="89" y="89"/>
                          </a:lnTo>
                          <a:lnTo>
                            <a:pt x="97" y="89"/>
                          </a:lnTo>
                          <a:lnTo>
                            <a:pt x="89" y="89"/>
                          </a:lnTo>
                          <a:lnTo>
                            <a:pt x="89" y="98"/>
                          </a:lnTo>
                          <a:lnTo>
                            <a:pt x="82" y="98"/>
                          </a:lnTo>
                          <a:lnTo>
                            <a:pt x="82" y="108"/>
                          </a:lnTo>
                          <a:lnTo>
                            <a:pt x="74" y="108"/>
                          </a:lnTo>
                          <a:lnTo>
                            <a:pt x="74" y="116"/>
                          </a:lnTo>
                          <a:lnTo>
                            <a:pt x="74" y="125"/>
                          </a:lnTo>
                          <a:lnTo>
                            <a:pt x="74" y="134"/>
                          </a:lnTo>
                          <a:lnTo>
                            <a:pt x="67" y="134"/>
                          </a:lnTo>
                          <a:lnTo>
                            <a:pt x="67" y="125"/>
                          </a:lnTo>
                          <a:lnTo>
                            <a:pt x="67" y="134"/>
                          </a:lnTo>
                          <a:lnTo>
                            <a:pt x="59" y="134"/>
                          </a:lnTo>
                          <a:lnTo>
                            <a:pt x="67" y="134"/>
                          </a:lnTo>
                          <a:lnTo>
                            <a:pt x="59" y="134"/>
                          </a:lnTo>
                          <a:lnTo>
                            <a:pt x="59" y="143"/>
                          </a:lnTo>
                          <a:lnTo>
                            <a:pt x="59" y="152"/>
                          </a:lnTo>
                          <a:lnTo>
                            <a:pt x="59" y="161"/>
                          </a:lnTo>
                          <a:lnTo>
                            <a:pt x="59" y="170"/>
                          </a:lnTo>
                          <a:lnTo>
                            <a:pt x="59" y="179"/>
                          </a:lnTo>
                          <a:lnTo>
                            <a:pt x="59" y="188"/>
                          </a:lnTo>
                          <a:lnTo>
                            <a:pt x="67" y="197"/>
                          </a:lnTo>
                          <a:lnTo>
                            <a:pt x="59" y="197"/>
                          </a:lnTo>
                          <a:lnTo>
                            <a:pt x="59" y="206"/>
                          </a:lnTo>
                          <a:lnTo>
                            <a:pt x="67" y="206"/>
                          </a:lnTo>
                          <a:lnTo>
                            <a:pt x="59" y="206"/>
                          </a:lnTo>
                          <a:lnTo>
                            <a:pt x="67" y="206"/>
                          </a:lnTo>
                          <a:lnTo>
                            <a:pt x="67" y="215"/>
                          </a:lnTo>
                          <a:lnTo>
                            <a:pt x="59" y="215"/>
                          </a:lnTo>
                          <a:lnTo>
                            <a:pt x="59" y="224"/>
                          </a:lnTo>
                          <a:lnTo>
                            <a:pt x="67" y="224"/>
                          </a:lnTo>
                          <a:lnTo>
                            <a:pt x="59" y="224"/>
                          </a:lnTo>
                          <a:lnTo>
                            <a:pt x="59" y="233"/>
                          </a:lnTo>
                          <a:lnTo>
                            <a:pt x="59" y="242"/>
                          </a:lnTo>
                          <a:lnTo>
                            <a:pt x="52" y="242"/>
                          </a:lnTo>
                          <a:lnTo>
                            <a:pt x="45" y="242"/>
                          </a:lnTo>
                          <a:lnTo>
                            <a:pt x="37" y="242"/>
                          </a:lnTo>
                          <a:lnTo>
                            <a:pt x="30" y="242"/>
                          </a:lnTo>
                          <a:lnTo>
                            <a:pt x="22" y="242"/>
                          </a:lnTo>
                          <a:lnTo>
                            <a:pt x="30" y="242"/>
                          </a:lnTo>
                          <a:lnTo>
                            <a:pt x="30" y="233"/>
                          </a:lnTo>
                          <a:lnTo>
                            <a:pt x="22" y="233"/>
                          </a:lnTo>
                          <a:lnTo>
                            <a:pt x="22" y="224"/>
                          </a:lnTo>
                          <a:lnTo>
                            <a:pt x="22" y="215"/>
                          </a:lnTo>
                          <a:lnTo>
                            <a:pt x="22" y="206"/>
                          </a:lnTo>
                          <a:lnTo>
                            <a:pt x="22" y="197"/>
                          </a:lnTo>
                          <a:lnTo>
                            <a:pt x="30" y="197"/>
                          </a:lnTo>
                          <a:lnTo>
                            <a:pt x="30" y="188"/>
                          </a:lnTo>
                          <a:lnTo>
                            <a:pt x="22" y="188"/>
                          </a:lnTo>
                          <a:lnTo>
                            <a:pt x="22" y="179"/>
                          </a:lnTo>
                          <a:lnTo>
                            <a:pt x="22" y="170"/>
                          </a:lnTo>
                          <a:lnTo>
                            <a:pt x="22" y="161"/>
                          </a:lnTo>
                          <a:lnTo>
                            <a:pt x="22" y="152"/>
                          </a:lnTo>
                          <a:lnTo>
                            <a:pt x="30" y="152"/>
                          </a:lnTo>
                          <a:lnTo>
                            <a:pt x="22" y="152"/>
                          </a:lnTo>
                          <a:lnTo>
                            <a:pt x="22" y="143"/>
                          </a:lnTo>
                          <a:lnTo>
                            <a:pt x="22" y="134"/>
                          </a:lnTo>
                          <a:lnTo>
                            <a:pt x="22" y="125"/>
                          </a:lnTo>
                          <a:lnTo>
                            <a:pt x="22" y="116"/>
                          </a:lnTo>
                          <a:lnTo>
                            <a:pt x="14" y="116"/>
                          </a:lnTo>
                          <a:lnTo>
                            <a:pt x="14" y="108"/>
                          </a:lnTo>
                          <a:lnTo>
                            <a:pt x="14" y="98"/>
                          </a:lnTo>
                          <a:lnTo>
                            <a:pt x="14" y="89"/>
                          </a:lnTo>
                          <a:lnTo>
                            <a:pt x="7" y="89"/>
                          </a:lnTo>
                          <a:lnTo>
                            <a:pt x="7" y="80"/>
                          </a:lnTo>
                          <a:lnTo>
                            <a:pt x="0" y="80"/>
                          </a:lnTo>
                          <a:lnTo>
                            <a:pt x="0" y="71"/>
                          </a:lnTo>
                          <a:lnTo>
                            <a:pt x="0" y="62"/>
                          </a:lnTo>
                          <a:lnTo>
                            <a:pt x="0" y="53"/>
                          </a:lnTo>
                          <a:lnTo>
                            <a:pt x="7" y="53"/>
                          </a:lnTo>
                          <a:lnTo>
                            <a:pt x="7" y="44"/>
                          </a:lnTo>
                          <a:lnTo>
                            <a:pt x="14" y="44"/>
                          </a:lnTo>
                          <a:lnTo>
                            <a:pt x="14" y="35"/>
                          </a:lnTo>
                          <a:lnTo>
                            <a:pt x="22" y="35"/>
                          </a:lnTo>
                          <a:lnTo>
                            <a:pt x="30" y="35"/>
                          </a:lnTo>
                          <a:lnTo>
                            <a:pt x="37" y="35"/>
                          </a:lnTo>
                          <a:lnTo>
                            <a:pt x="45" y="35"/>
                          </a:lnTo>
                          <a:lnTo>
                            <a:pt x="45" y="26"/>
                          </a:lnTo>
                          <a:lnTo>
                            <a:pt x="52" y="26"/>
                          </a:lnTo>
                          <a:lnTo>
                            <a:pt x="52" y="17"/>
                          </a:lnTo>
                          <a:lnTo>
                            <a:pt x="52" y="8"/>
                          </a:lnTo>
                          <a:lnTo>
                            <a:pt x="52" y="0"/>
                          </a:lnTo>
                          <a:lnTo>
                            <a:pt x="59" y="0"/>
                          </a:lnTo>
                          <a:lnTo>
                            <a:pt x="67" y="0"/>
                          </a:lnTo>
                          <a:lnTo>
                            <a:pt x="74" y="0"/>
                          </a:lnTo>
                          <a:lnTo>
                            <a:pt x="74" y="8"/>
                          </a:lnTo>
                          <a:lnTo>
                            <a:pt x="82" y="8"/>
                          </a:lnTo>
                          <a:lnTo>
                            <a:pt x="82" y="17"/>
                          </a:lnTo>
                          <a:lnTo>
                            <a:pt x="89" y="17"/>
                          </a:lnTo>
                          <a:lnTo>
                            <a:pt x="89" y="26"/>
                          </a:lnTo>
                        </a:path>
                      </a:pathLst>
                    </a:custGeom>
                    <a:solidFill>
                      <a:srgbClr val="C5FF00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25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2057" y="2012"/>
                      <a:ext cx="262" cy="378"/>
                    </a:xfrm>
                    <a:custGeom>
                      <a:avLst/>
                      <a:gdLst>
                        <a:gd name="T0" fmla="*/ 0 w 262"/>
                        <a:gd name="T1" fmla="*/ 197 h 378"/>
                        <a:gd name="T2" fmla="*/ 7 w 262"/>
                        <a:gd name="T3" fmla="*/ 170 h 378"/>
                        <a:gd name="T4" fmla="*/ 14 w 262"/>
                        <a:gd name="T5" fmla="*/ 143 h 378"/>
                        <a:gd name="T6" fmla="*/ 22 w 262"/>
                        <a:gd name="T7" fmla="*/ 134 h 378"/>
                        <a:gd name="T8" fmla="*/ 37 w 262"/>
                        <a:gd name="T9" fmla="*/ 116 h 378"/>
                        <a:gd name="T10" fmla="*/ 30 w 262"/>
                        <a:gd name="T11" fmla="*/ 89 h 378"/>
                        <a:gd name="T12" fmla="*/ 22 w 262"/>
                        <a:gd name="T13" fmla="*/ 80 h 378"/>
                        <a:gd name="T14" fmla="*/ 14 w 262"/>
                        <a:gd name="T15" fmla="*/ 53 h 378"/>
                        <a:gd name="T16" fmla="*/ 7 w 262"/>
                        <a:gd name="T17" fmla="*/ 44 h 378"/>
                        <a:gd name="T18" fmla="*/ 7 w 262"/>
                        <a:gd name="T19" fmla="*/ 26 h 378"/>
                        <a:gd name="T20" fmla="*/ 14 w 262"/>
                        <a:gd name="T21" fmla="*/ 0 h 378"/>
                        <a:gd name="T22" fmla="*/ 45 w 262"/>
                        <a:gd name="T23" fmla="*/ 0 h 378"/>
                        <a:gd name="T24" fmla="*/ 67 w 262"/>
                        <a:gd name="T25" fmla="*/ 8 h 378"/>
                        <a:gd name="T26" fmla="*/ 97 w 262"/>
                        <a:gd name="T27" fmla="*/ 8 h 378"/>
                        <a:gd name="T28" fmla="*/ 112 w 262"/>
                        <a:gd name="T29" fmla="*/ 26 h 378"/>
                        <a:gd name="T30" fmla="*/ 134 w 262"/>
                        <a:gd name="T31" fmla="*/ 44 h 378"/>
                        <a:gd name="T32" fmla="*/ 164 w 262"/>
                        <a:gd name="T33" fmla="*/ 44 h 378"/>
                        <a:gd name="T34" fmla="*/ 179 w 262"/>
                        <a:gd name="T35" fmla="*/ 44 h 378"/>
                        <a:gd name="T36" fmla="*/ 194 w 262"/>
                        <a:gd name="T37" fmla="*/ 44 h 378"/>
                        <a:gd name="T38" fmla="*/ 216 w 262"/>
                        <a:gd name="T39" fmla="*/ 26 h 378"/>
                        <a:gd name="T40" fmla="*/ 231 w 262"/>
                        <a:gd name="T41" fmla="*/ 26 h 378"/>
                        <a:gd name="T42" fmla="*/ 261 w 262"/>
                        <a:gd name="T43" fmla="*/ 26 h 378"/>
                        <a:gd name="T44" fmla="*/ 246 w 262"/>
                        <a:gd name="T45" fmla="*/ 53 h 378"/>
                        <a:gd name="T46" fmla="*/ 231 w 262"/>
                        <a:gd name="T47" fmla="*/ 71 h 378"/>
                        <a:gd name="T48" fmla="*/ 231 w 262"/>
                        <a:gd name="T49" fmla="*/ 107 h 378"/>
                        <a:gd name="T50" fmla="*/ 231 w 262"/>
                        <a:gd name="T51" fmla="*/ 143 h 378"/>
                        <a:gd name="T52" fmla="*/ 231 w 262"/>
                        <a:gd name="T53" fmla="*/ 179 h 378"/>
                        <a:gd name="T54" fmla="*/ 231 w 262"/>
                        <a:gd name="T55" fmla="*/ 215 h 378"/>
                        <a:gd name="T56" fmla="*/ 246 w 262"/>
                        <a:gd name="T57" fmla="*/ 242 h 378"/>
                        <a:gd name="T58" fmla="*/ 246 w 262"/>
                        <a:gd name="T59" fmla="*/ 260 h 378"/>
                        <a:gd name="T60" fmla="*/ 223 w 262"/>
                        <a:gd name="T61" fmla="*/ 269 h 378"/>
                        <a:gd name="T62" fmla="*/ 231 w 262"/>
                        <a:gd name="T63" fmla="*/ 278 h 378"/>
                        <a:gd name="T64" fmla="*/ 208 w 262"/>
                        <a:gd name="T65" fmla="*/ 296 h 378"/>
                        <a:gd name="T66" fmla="*/ 208 w 262"/>
                        <a:gd name="T67" fmla="*/ 305 h 378"/>
                        <a:gd name="T68" fmla="*/ 201 w 262"/>
                        <a:gd name="T69" fmla="*/ 314 h 378"/>
                        <a:gd name="T70" fmla="*/ 194 w 262"/>
                        <a:gd name="T71" fmla="*/ 341 h 378"/>
                        <a:gd name="T72" fmla="*/ 186 w 262"/>
                        <a:gd name="T73" fmla="*/ 350 h 378"/>
                        <a:gd name="T74" fmla="*/ 186 w 262"/>
                        <a:gd name="T75" fmla="*/ 368 h 378"/>
                        <a:gd name="T76" fmla="*/ 179 w 262"/>
                        <a:gd name="T77" fmla="*/ 377 h 378"/>
                        <a:gd name="T78" fmla="*/ 179 w 262"/>
                        <a:gd name="T79" fmla="*/ 377 h 378"/>
                        <a:gd name="T80" fmla="*/ 164 w 262"/>
                        <a:gd name="T81" fmla="*/ 368 h 378"/>
                        <a:gd name="T82" fmla="*/ 149 w 262"/>
                        <a:gd name="T83" fmla="*/ 350 h 378"/>
                        <a:gd name="T84" fmla="*/ 127 w 262"/>
                        <a:gd name="T85" fmla="*/ 341 h 378"/>
                        <a:gd name="T86" fmla="*/ 127 w 262"/>
                        <a:gd name="T87" fmla="*/ 323 h 378"/>
                        <a:gd name="T88" fmla="*/ 104 w 262"/>
                        <a:gd name="T89" fmla="*/ 296 h 378"/>
                        <a:gd name="T90" fmla="*/ 82 w 262"/>
                        <a:gd name="T91" fmla="*/ 278 h 378"/>
                        <a:gd name="T92" fmla="*/ 60 w 262"/>
                        <a:gd name="T93" fmla="*/ 269 h 378"/>
                        <a:gd name="T94" fmla="*/ 37 w 262"/>
                        <a:gd name="T95" fmla="*/ 251 h 378"/>
                        <a:gd name="T96" fmla="*/ 14 w 262"/>
                        <a:gd name="T97" fmla="*/ 242 h 378"/>
                        <a:gd name="T98" fmla="*/ 0 w 262"/>
                        <a:gd name="T99" fmla="*/ 224 h 378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262"/>
                        <a:gd name="T151" fmla="*/ 0 h 378"/>
                        <a:gd name="T152" fmla="*/ 262 w 262"/>
                        <a:gd name="T153" fmla="*/ 378 h 378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262" h="378">
                          <a:moveTo>
                            <a:pt x="0" y="224"/>
                          </a:moveTo>
                          <a:lnTo>
                            <a:pt x="0" y="215"/>
                          </a:lnTo>
                          <a:lnTo>
                            <a:pt x="0" y="206"/>
                          </a:lnTo>
                          <a:lnTo>
                            <a:pt x="0" y="197"/>
                          </a:lnTo>
                          <a:lnTo>
                            <a:pt x="0" y="188"/>
                          </a:lnTo>
                          <a:lnTo>
                            <a:pt x="0" y="179"/>
                          </a:lnTo>
                          <a:lnTo>
                            <a:pt x="0" y="170"/>
                          </a:lnTo>
                          <a:lnTo>
                            <a:pt x="7" y="170"/>
                          </a:lnTo>
                          <a:lnTo>
                            <a:pt x="7" y="161"/>
                          </a:lnTo>
                          <a:lnTo>
                            <a:pt x="14" y="161"/>
                          </a:lnTo>
                          <a:lnTo>
                            <a:pt x="14" y="152"/>
                          </a:lnTo>
                          <a:lnTo>
                            <a:pt x="14" y="143"/>
                          </a:lnTo>
                          <a:lnTo>
                            <a:pt x="22" y="143"/>
                          </a:lnTo>
                          <a:lnTo>
                            <a:pt x="30" y="143"/>
                          </a:lnTo>
                          <a:lnTo>
                            <a:pt x="30" y="134"/>
                          </a:lnTo>
                          <a:lnTo>
                            <a:pt x="22" y="134"/>
                          </a:lnTo>
                          <a:lnTo>
                            <a:pt x="30" y="134"/>
                          </a:lnTo>
                          <a:lnTo>
                            <a:pt x="30" y="125"/>
                          </a:lnTo>
                          <a:lnTo>
                            <a:pt x="30" y="116"/>
                          </a:lnTo>
                          <a:lnTo>
                            <a:pt x="37" y="116"/>
                          </a:lnTo>
                          <a:lnTo>
                            <a:pt x="37" y="107"/>
                          </a:lnTo>
                          <a:lnTo>
                            <a:pt x="30" y="107"/>
                          </a:lnTo>
                          <a:lnTo>
                            <a:pt x="30" y="98"/>
                          </a:lnTo>
                          <a:lnTo>
                            <a:pt x="30" y="89"/>
                          </a:lnTo>
                          <a:lnTo>
                            <a:pt x="30" y="80"/>
                          </a:lnTo>
                          <a:lnTo>
                            <a:pt x="30" y="89"/>
                          </a:lnTo>
                          <a:lnTo>
                            <a:pt x="30" y="80"/>
                          </a:lnTo>
                          <a:lnTo>
                            <a:pt x="22" y="80"/>
                          </a:lnTo>
                          <a:lnTo>
                            <a:pt x="22" y="71"/>
                          </a:lnTo>
                          <a:lnTo>
                            <a:pt x="14" y="71"/>
                          </a:lnTo>
                          <a:lnTo>
                            <a:pt x="14" y="62"/>
                          </a:lnTo>
                          <a:lnTo>
                            <a:pt x="14" y="53"/>
                          </a:lnTo>
                          <a:lnTo>
                            <a:pt x="14" y="44"/>
                          </a:lnTo>
                          <a:lnTo>
                            <a:pt x="14" y="35"/>
                          </a:lnTo>
                          <a:lnTo>
                            <a:pt x="7" y="35"/>
                          </a:lnTo>
                          <a:lnTo>
                            <a:pt x="7" y="44"/>
                          </a:lnTo>
                          <a:lnTo>
                            <a:pt x="7" y="35"/>
                          </a:lnTo>
                          <a:lnTo>
                            <a:pt x="0" y="35"/>
                          </a:lnTo>
                          <a:lnTo>
                            <a:pt x="0" y="26"/>
                          </a:lnTo>
                          <a:lnTo>
                            <a:pt x="7" y="26"/>
                          </a:lnTo>
                          <a:lnTo>
                            <a:pt x="0" y="26"/>
                          </a:lnTo>
                          <a:lnTo>
                            <a:pt x="0" y="17"/>
                          </a:lnTo>
                          <a:lnTo>
                            <a:pt x="7" y="8"/>
                          </a:lnTo>
                          <a:lnTo>
                            <a:pt x="14" y="0"/>
                          </a:lnTo>
                          <a:lnTo>
                            <a:pt x="22" y="0"/>
                          </a:lnTo>
                          <a:lnTo>
                            <a:pt x="30" y="0"/>
                          </a:lnTo>
                          <a:lnTo>
                            <a:pt x="37" y="0"/>
                          </a:lnTo>
                          <a:lnTo>
                            <a:pt x="45" y="0"/>
                          </a:lnTo>
                          <a:lnTo>
                            <a:pt x="52" y="0"/>
                          </a:lnTo>
                          <a:lnTo>
                            <a:pt x="60" y="0"/>
                          </a:lnTo>
                          <a:lnTo>
                            <a:pt x="67" y="0"/>
                          </a:lnTo>
                          <a:lnTo>
                            <a:pt x="67" y="8"/>
                          </a:lnTo>
                          <a:lnTo>
                            <a:pt x="75" y="8"/>
                          </a:lnTo>
                          <a:lnTo>
                            <a:pt x="82" y="8"/>
                          </a:lnTo>
                          <a:lnTo>
                            <a:pt x="89" y="8"/>
                          </a:lnTo>
                          <a:lnTo>
                            <a:pt x="97" y="8"/>
                          </a:lnTo>
                          <a:lnTo>
                            <a:pt x="97" y="17"/>
                          </a:lnTo>
                          <a:lnTo>
                            <a:pt x="104" y="17"/>
                          </a:lnTo>
                          <a:lnTo>
                            <a:pt x="112" y="17"/>
                          </a:lnTo>
                          <a:lnTo>
                            <a:pt x="112" y="26"/>
                          </a:lnTo>
                          <a:lnTo>
                            <a:pt x="119" y="26"/>
                          </a:lnTo>
                          <a:lnTo>
                            <a:pt x="127" y="35"/>
                          </a:lnTo>
                          <a:lnTo>
                            <a:pt x="134" y="35"/>
                          </a:lnTo>
                          <a:lnTo>
                            <a:pt x="134" y="44"/>
                          </a:lnTo>
                          <a:lnTo>
                            <a:pt x="142" y="44"/>
                          </a:lnTo>
                          <a:lnTo>
                            <a:pt x="149" y="44"/>
                          </a:lnTo>
                          <a:lnTo>
                            <a:pt x="156" y="44"/>
                          </a:lnTo>
                          <a:lnTo>
                            <a:pt x="164" y="44"/>
                          </a:lnTo>
                          <a:lnTo>
                            <a:pt x="171" y="44"/>
                          </a:lnTo>
                          <a:lnTo>
                            <a:pt x="171" y="53"/>
                          </a:lnTo>
                          <a:lnTo>
                            <a:pt x="179" y="53"/>
                          </a:lnTo>
                          <a:lnTo>
                            <a:pt x="179" y="44"/>
                          </a:lnTo>
                          <a:lnTo>
                            <a:pt x="179" y="53"/>
                          </a:lnTo>
                          <a:lnTo>
                            <a:pt x="186" y="53"/>
                          </a:lnTo>
                          <a:lnTo>
                            <a:pt x="186" y="44"/>
                          </a:lnTo>
                          <a:lnTo>
                            <a:pt x="194" y="44"/>
                          </a:lnTo>
                          <a:lnTo>
                            <a:pt x="194" y="35"/>
                          </a:lnTo>
                          <a:lnTo>
                            <a:pt x="201" y="26"/>
                          </a:lnTo>
                          <a:lnTo>
                            <a:pt x="208" y="26"/>
                          </a:lnTo>
                          <a:lnTo>
                            <a:pt x="216" y="26"/>
                          </a:lnTo>
                          <a:lnTo>
                            <a:pt x="216" y="17"/>
                          </a:lnTo>
                          <a:lnTo>
                            <a:pt x="223" y="17"/>
                          </a:lnTo>
                          <a:lnTo>
                            <a:pt x="231" y="17"/>
                          </a:lnTo>
                          <a:lnTo>
                            <a:pt x="231" y="26"/>
                          </a:lnTo>
                          <a:lnTo>
                            <a:pt x="238" y="26"/>
                          </a:lnTo>
                          <a:lnTo>
                            <a:pt x="246" y="26"/>
                          </a:lnTo>
                          <a:lnTo>
                            <a:pt x="253" y="26"/>
                          </a:lnTo>
                          <a:lnTo>
                            <a:pt x="261" y="26"/>
                          </a:lnTo>
                          <a:lnTo>
                            <a:pt x="261" y="35"/>
                          </a:lnTo>
                          <a:lnTo>
                            <a:pt x="253" y="44"/>
                          </a:lnTo>
                          <a:lnTo>
                            <a:pt x="253" y="53"/>
                          </a:lnTo>
                          <a:lnTo>
                            <a:pt x="246" y="53"/>
                          </a:lnTo>
                          <a:lnTo>
                            <a:pt x="246" y="62"/>
                          </a:lnTo>
                          <a:lnTo>
                            <a:pt x="238" y="62"/>
                          </a:lnTo>
                          <a:lnTo>
                            <a:pt x="238" y="71"/>
                          </a:lnTo>
                          <a:lnTo>
                            <a:pt x="231" y="71"/>
                          </a:lnTo>
                          <a:lnTo>
                            <a:pt x="231" y="80"/>
                          </a:lnTo>
                          <a:lnTo>
                            <a:pt x="231" y="89"/>
                          </a:lnTo>
                          <a:lnTo>
                            <a:pt x="231" y="98"/>
                          </a:lnTo>
                          <a:lnTo>
                            <a:pt x="231" y="107"/>
                          </a:lnTo>
                          <a:lnTo>
                            <a:pt x="231" y="116"/>
                          </a:lnTo>
                          <a:lnTo>
                            <a:pt x="231" y="125"/>
                          </a:lnTo>
                          <a:lnTo>
                            <a:pt x="231" y="134"/>
                          </a:lnTo>
                          <a:lnTo>
                            <a:pt x="231" y="143"/>
                          </a:lnTo>
                          <a:lnTo>
                            <a:pt x="231" y="152"/>
                          </a:lnTo>
                          <a:lnTo>
                            <a:pt x="231" y="161"/>
                          </a:lnTo>
                          <a:lnTo>
                            <a:pt x="231" y="170"/>
                          </a:lnTo>
                          <a:lnTo>
                            <a:pt x="231" y="179"/>
                          </a:lnTo>
                          <a:lnTo>
                            <a:pt x="231" y="188"/>
                          </a:lnTo>
                          <a:lnTo>
                            <a:pt x="231" y="197"/>
                          </a:lnTo>
                          <a:lnTo>
                            <a:pt x="231" y="206"/>
                          </a:lnTo>
                          <a:lnTo>
                            <a:pt x="231" y="215"/>
                          </a:lnTo>
                          <a:lnTo>
                            <a:pt x="231" y="224"/>
                          </a:lnTo>
                          <a:lnTo>
                            <a:pt x="238" y="224"/>
                          </a:lnTo>
                          <a:lnTo>
                            <a:pt x="238" y="233"/>
                          </a:lnTo>
                          <a:lnTo>
                            <a:pt x="246" y="242"/>
                          </a:lnTo>
                          <a:lnTo>
                            <a:pt x="246" y="251"/>
                          </a:lnTo>
                          <a:lnTo>
                            <a:pt x="253" y="251"/>
                          </a:lnTo>
                          <a:lnTo>
                            <a:pt x="253" y="260"/>
                          </a:lnTo>
                          <a:lnTo>
                            <a:pt x="246" y="260"/>
                          </a:lnTo>
                          <a:lnTo>
                            <a:pt x="246" y="269"/>
                          </a:lnTo>
                          <a:lnTo>
                            <a:pt x="238" y="269"/>
                          </a:lnTo>
                          <a:lnTo>
                            <a:pt x="231" y="269"/>
                          </a:lnTo>
                          <a:lnTo>
                            <a:pt x="223" y="269"/>
                          </a:lnTo>
                          <a:lnTo>
                            <a:pt x="231" y="269"/>
                          </a:lnTo>
                          <a:lnTo>
                            <a:pt x="223" y="269"/>
                          </a:lnTo>
                          <a:lnTo>
                            <a:pt x="231" y="269"/>
                          </a:lnTo>
                          <a:lnTo>
                            <a:pt x="231" y="278"/>
                          </a:lnTo>
                          <a:lnTo>
                            <a:pt x="223" y="278"/>
                          </a:lnTo>
                          <a:lnTo>
                            <a:pt x="223" y="287"/>
                          </a:lnTo>
                          <a:lnTo>
                            <a:pt x="216" y="287"/>
                          </a:lnTo>
                          <a:lnTo>
                            <a:pt x="208" y="296"/>
                          </a:lnTo>
                          <a:lnTo>
                            <a:pt x="201" y="296"/>
                          </a:lnTo>
                          <a:lnTo>
                            <a:pt x="208" y="305"/>
                          </a:lnTo>
                          <a:lnTo>
                            <a:pt x="201" y="305"/>
                          </a:lnTo>
                          <a:lnTo>
                            <a:pt x="208" y="305"/>
                          </a:lnTo>
                          <a:lnTo>
                            <a:pt x="201" y="305"/>
                          </a:lnTo>
                          <a:lnTo>
                            <a:pt x="208" y="305"/>
                          </a:lnTo>
                          <a:lnTo>
                            <a:pt x="208" y="314"/>
                          </a:lnTo>
                          <a:lnTo>
                            <a:pt x="201" y="314"/>
                          </a:lnTo>
                          <a:lnTo>
                            <a:pt x="201" y="323"/>
                          </a:lnTo>
                          <a:lnTo>
                            <a:pt x="194" y="323"/>
                          </a:lnTo>
                          <a:lnTo>
                            <a:pt x="194" y="332"/>
                          </a:lnTo>
                          <a:lnTo>
                            <a:pt x="194" y="341"/>
                          </a:lnTo>
                          <a:lnTo>
                            <a:pt x="194" y="350"/>
                          </a:lnTo>
                          <a:lnTo>
                            <a:pt x="186" y="350"/>
                          </a:lnTo>
                          <a:lnTo>
                            <a:pt x="194" y="350"/>
                          </a:lnTo>
                          <a:lnTo>
                            <a:pt x="186" y="350"/>
                          </a:lnTo>
                          <a:lnTo>
                            <a:pt x="194" y="350"/>
                          </a:lnTo>
                          <a:lnTo>
                            <a:pt x="186" y="350"/>
                          </a:lnTo>
                          <a:lnTo>
                            <a:pt x="186" y="359"/>
                          </a:lnTo>
                          <a:lnTo>
                            <a:pt x="186" y="368"/>
                          </a:lnTo>
                          <a:lnTo>
                            <a:pt x="179" y="368"/>
                          </a:lnTo>
                          <a:lnTo>
                            <a:pt x="179" y="377"/>
                          </a:lnTo>
                          <a:lnTo>
                            <a:pt x="179" y="368"/>
                          </a:lnTo>
                          <a:lnTo>
                            <a:pt x="179" y="377"/>
                          </a:lnTo>
                          <a:lnTo>
                            <a:pt x="179" y="368"/>
                          </a:lnTo>
                          <a:lnTo>
                            <a:pt x="179" y="377"/>
                          </a:lnTo>
                          <a:lnTo>
                            <a:pt x="179" y="368"/>
                          </a:lnTo>
                          <a:lnTo>
                            <a:pt x="179" y="377"/>
                          </a:lnTo>
                          <a:lnTo>
                            <a:pt x="171" y="377"/>
                          </a:lnTo>
                          <a:lnTo>
                            <a:pt x="171" y="368"/>
                          </a:lnTo>
                          <a:lnTo>
                            <a:pt x="171" y="377"/>
                          </a:lnTo>
                          <a:lnTo>
                            <a:pt x="164" y="368"/>
                          </a:lnTo>
                          <a:lnTo>
                            <a:pt x="156" y="368"/>
                          </a:lnTo>
                          <a:lnTo>
                            <a:pt x="156" y="359"/>
                          </a:lnTo>
                          <a:lnTo>
                            <a:pt x="149" y="359"/>
                          </a:lnTo>
                          <a:lnTo>
                            <a:pt x="149" y="350"/>
                          </a:lnTo>
                          <a:lnTo>
                            <a:pt x="142" y="350"/>
                          </a:lnTo>
                          <a:lnTo>
                            <a:pt x="134" y="350"/>
                          </a:lnTo>
                          <a:lnTo>
                            <a:pt x="134" y="341"/>
                          </a:lnTo>
                          <a:lnTo>
                            <a:pt x="127" y="341"/>
                          </a:lnTo>
                          <a:lnTo>
                            <a:pt x="127" y="332"/>
                          </a:lnTo>
                          <a:lnTo>
                            <a:pt x="119" y="332"/>
                          </a:lnTo>
                          <a:lnTo>
                            <a:pt x="119" y="323"/>
                          </a:lnTo>
                          <a:lnTo>
                            <a:pt x="127" y="323"/>
                          </a:lnTo>
                          <a:lnTo>
                            <a:pt x="119" y="314"/>
                          </a:lnTo>
                          <a:lnTo>
                            <a:pt x="119" y="305"/>
                          </a:lnTo>
                          <a:lnTo>
                            <a:pt x="112" y="305"/>
                          </a:lnTo>
                          <a:lnTo>
                            <a:pt x="104" y="296"/>
                          </a:lnTo>
                          <a:lnTo>
                            <a:pt x="97" y="296"/>
                          </a:lnTo>
                          <a:lnTo>
                            <a:pt x="89" y="287"/>
                          </a:lnTo>
                          <a:lnTo>
                            <a:pt x="82" y="287"/>
                          </a:lnTo>
                          <a:lnTo>
                            <a:pt x="82" y="278"/>
                          </a:lnTo>
                          <a:lnTo>
                            <a:pt x="75" y="278"/>
                          </a:lnTo>
                          <a:lnTo>
                            <a:pt x="67" y="278"/>
                          </a:lnTo>
                          <a:lnTo>
                            <a:pt x="67" y="269"/>
                          </a:lnTo>
                          <a:lnTo>
                            <a:pt x="60" y="269"/>
                          </a:lnTo>
                          <a:lnTo>
                            <a:pt x="52" y="269"/>
                          </a:lnTo>
                          <a:lnTo>
                            <a:pt x="52" y="260"/>
                          </a:lnTo>
                          <a:lnTo>
                            <a:pt x="45" y="260"/>
                          </a:lnTo>
                          <a:lnTo>
                            <a:pt x="37" y="251"/>
                          </a:lnTo>
                          <a:lnTo>
                            <a:pt x="30" y="251"/>
                          </a:lnTo>
                          <a:lnTo>
                            <a:pt x="30" y="242"/>
                          </a:lnTo>
                          <a:lnTo>
                            <a:pt x="22" y="242"/>
                          </a:lnTo>
                          <a:lnTo>
                            <a:pt x="14" y="242"/>
                          </a:lnTo>
                          <a:lnTo>
                            <a:pt x="14" y="233"/>
                          </a:lnTo>
                          <a:lnTo>
                            <a:pt x="7" y="233"/>
                          </a:lnTo>
                          <a:lnTo>
                            <a:pt x="0" y="233"/>
                          </a:lnTo>
                          <a:lnTo>
                            <a:pt x="0" y="224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26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1238" y="2111"/>
                      <a:ext cx="67" cy="55"/>
                    </a:xfrm>
                    <a:custGeom>
                      <a:avLst/>
                      <a:gdLst>
                        <a:gd name="T0" fmla="*/ 14 w 67"/>
                        <a:gd name="T1" fmla="*/ 0 h 55"/>
                        <a:gd name="T2" fmla="*/ 22 w 67"/>
                        <a:gd name="T3" fmla="*/ 0 h 55"/>
                        <a:gd name="T4" fmla="*/ 29 w 67"/>
                        <a:gd name="T5" fmla="*/ 0 h 55"/>
                        <a:gd name="T6" fmla="*/ 36 w 67"/>
                        <a:gd name="T7" fmla="*/ 0 h 55"/>
                        <a:gd name="T8" fmla="*/ 44 w 67"/>
                        <a:gd name="T9" fmla="*/ 0 h 55"/>
                        <a:gd name="T10" fmla="*/ 51 w 67"/>
                        <a:gd name="T11" fmla="*/ 0 h 55"/>
                        <a:gd name="T12" fmla="*/ 58 w 67"/>
                        <a:gd name="T13" fmla="*/ 0 h 55"/>
                        <a:gd name="T14" fmla="*/ 66 w 67"/>
                        <a:gd name="T15" fmla="*/ 0 h 55"/>
                        <a:gd name="T16" fmla="*/ 66 w 67"/>
                        <a:gd name="T17" fmla="*/ 9 h 55"/>
                        <a:gd name="T18" fmla="*/ 66 w 67"/>
                        <a:gd name="T19" fmla="*/ 18 h 55"/>
                        <a:gd name="T20" fmla="*/ 66 w 67"/>
                        <a:gd name="T21" fmla="*/ 27 h 55"/>
                        <a:gd name="T22" fmla="*/ 66 w 67"/>
                        <a:gd name="T23" fmla="*/ 36 h 55"/>
                        <a:gd name="T24" fmla="*/ 66 w 67"/>
                        <a:gd name="T25" fmla="*/ 45 h 55"/>
                        <a:gd name="T26" fmla="*/ 66 w 67"/>
                        <a:gd name="T27" fmla="*/ 54 h 55"/>
                        <a:gd name="T28" fmla="*/ 58 w 67"/>
                        <a:gd name="T29" fmla="*/ 54 h 55"/>
                        <a:gd name="T30" fmla="*/ 51 w 67"/>
                        <a:gd name="T31" fmla="*/ 54 h 55"/>
                        <a:gd name="T32" fmla="*/ 44 w 67"/>
                        <a:gd name="T33" fmla="*/ 54 h 55"/>
                        <a:gd name="T34" fmla="*/ 36 w 67"/>
                        <a:gd name="T35" fmla="*/ 54 h 55"/>
                        <a:gd name="T36" fmla="*/ 29 w 67"/>
                        <a:gd name="T37" fmla="*/ 54 h 55"/>
                        <a:gd name="T38" fmla="*/ 22 w 67"/>
                        <a:gd name="T39" fmla="*/ 54 h 55"/>
                        <a:gd name="T40" fmla="*/ 14 w 67"/>
                        <a:gd name="T41" fmla="*/ 54 h 55"/>
                        <a:gd name="T42" fmla="*/ 14 w 67"/>
                        <a:gd name="T43" fmla="*/ 45 h 55"/>
                        <a:gd name="T44" fmla="*/ 7 w 67"/>
                        <a:gd name="T45" fmla="*/ 45 h 55"/>
                        <a:gd name="T46" fmla="*/ 0 w 67"/>
                        <a:gd name="T47" fmla="*/ 45 h 55"/>
                        <a:gd name="T48" fmla="*/ 0 w 67"/>
                        <a:gd name="T49" fmla="*/ 36 h 55"/>
                        <a:gd name="T50" fmla="*/ 7 w 67"/>
                        <a:gd name="T51" fmla="*/ 36 h 55"/>
                        <a:gd name="T52" fmla="*/ 7 w 67"/>
                        <a:gd name="T53" fmla="*/ 27 h 55"/>
                        <a:gd name="T54" fmla="*/ 7 w 67"/>
                        <a:gd name="T55" fmla="*/ 36 h 55"/>
                        <a:gd name="T56" fmla="*/ 7 w 67"/>
                        <a:gd name="T57" fmla="*/ 27 h 55"/>
                        <a:gd name="T58" fmla="*/ 7 w 67"/>
                        <a:gd name="T59" fmla="*/ 18 h 55"/>
                        <a:gd name="T60" fmla="*/ 14 w 67"/>
                        <a:gd name="T61" fmla="*/ 18 h 55"/>
                        <a:gd name="T62" fmla="*/ 14 w 67"/>
                        <a:gd name="T63" fmla="*/ 9 h 55"/>
                        <a:gd name="T64" fmla="*/ 14 w 67"/>
                        <a:gd name="T65" fmla="*/ 0 h 55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67"/>
                        <a:gd name="T100" fmla="*/ 0 h 55"/>
                        <a:gd name="T101" fmla="*/ 67 w 67"/>
                        <a:gd name="T102" fmla="*/ 55 h 55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67" h="55">
                          <a:moveTo>
                            <a:pt x="14" y="0"/>
                          </a:moveTo>
                          <a:lnTo>
                            <a:pt x="22" y="0"/>
                          </a:lnTo>
                          <a:lnTo>
                            <a:pt x="29" y="0"/>
                          </a:lnTo>
                          <a:lnTo>
                            <a:pt x="36" y="0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8" y="0"/>
                          </a:lnTo>
                          <a:lnTo>
                            <a:pt x="66" y="0"/>
                          </a:lnTo>
                          <a:lnTo>
                            <a:pt x="66" y="9"/>
                          </a:lnTo>
                          <a:lnTo>
                            <a:pt x="66" y="18"/>
                          </a:lnTo>
                          <a:lnTo>
                            <a:pt x="66" y="27"/>
                          </a:lnTo>
                          <a:lnTo>
                            <a:pt x="66" y="36"/>
                          </a:lnTo>
                          <a:lnTo>
                            <a:pt x="66" y="45"/>
                          </a:lnTo>
                          <a:lnTo>
                            <a:pt x="66" y="54"/>
                          </a:lnTo>
                          <a:lnTo>
                            <a:pt x="58" y="54"/>
                          </a:lnTo>
                          <a:lnTo>
                            <a:pt x="51" y="54"/>
                          </a:lnTo>
                          <a:lnTo>
                            <a:pt x="44" y="54"/>
                          </a:lnTo>
                          <a:lnTo>
                            <a:pt x="36" y="54"/>
                          </a:lnTo>
                          <a:lnTo>
                            <a:pt x="29" y="54"/>
                          </a:lnTo>
                          <a:lnTo>
                            <a:pt x="22" y="54"/>
                          </a:lnTo>
                          <a:lnTo>
                            <a:pt x="14" y="54"/>
                          </a:lnTo>
                          <a:lnTo>
                            <a:pt x="14" y="45"/>
                          </a:lnTo>
                          <a:lnTo>
                            <a:pt x="7" y="45"/>
                          </a:lnTo>
                          <a:lnTo>
                            <a:pt x="0" y="45"/>
                          </a:lnTo>
                          <a:lnTo>
                            <a:pt x="0" y="36"/>
                          </a:lnTo>
                          <a:lnTo>
                            <a:pt x="7" y="36"/>
                          </a:lnTo>
                          <a:lnTo>
                            <a:pt x="7" y="27"/>
                          </a:lnTo>
                          <a:lnTo>
                            <a:pt x="7" y="36"/>
                          </a:lnTo>
                          <a:lnTo>
                            <a:pt x="7" y="27"/>
                          </a:lnTo>
                          <a:lnTo>
                            <a:pt x="7" y="18"/>
                          </a:lnTo>
                          <a:lnTo>
                            <a:pt x="14" y="18"/>
                          </a:lnTo>
                          <a:lnTo>
                            <a:pt x="14" y="9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27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1908" y="2030"/>
                      <a:ext cx="188" cy="236"/>
                    </a:xfrm>
                    <a:custGeom>
                      <a:avLst/>
                      <a:gdLst>
                        <a:gd name="T0" fmla="*/ 149 w 188"/>
                        <a:gd name="T1" fmla="*/ 9 h 236"/>
                        <a:gd name="T2" fmla="*/ 149 w 188"/>
                        <a:gd name="T3" fmla="*/ 9 h 236"/>
                        <a:gd name="T4" fmla="*/ 156 w 188"/>
                        <a:gd name="T5" fmla="*/ 18 h 236"/>
                        <a:gd name="T6" fmla="*/ 156 w 188"/>
                        <a:gd name="T7" fmla="*/ 18 h 236"/>
                        <a:gd name="T8" fmla="*/ 163 w 188"/>
                        <a:gd name="T9" fmla="*/ 27 h 236"/>
                        <a:gd name="T10" fmla="*/ 163 w 188"/>
                        <a:gd name="T11" fmla="*/ 45 h 236"/>
                        <a:gd name="T12" fmla="*/ 171 w 188"/>
                        <a:gd name="T13" fmla="*/ 54 h 236"/>
                        <a:gd name="T14" fmla="*/ 179 w 188"/>
                        <a:gd name="T15" fmla="*/ 63 h 236"/>
                        <a:gd name="T16" fmla="*/ 179 w 188"/>
                        <a:gd name="T17" fmla="*/ 63 h 236"/>
                        <a:gd name="T18" fmla="*/ 179 w 188"/>
                        <a:gd name="T19" fmla="*/ 81 h 236"/>
                        <a:gd name="T20" fmla="*/ 187 w 188"/>
                        <a:gd name="T21" fmla="*/ 90 h 236"/>
                        <a:gd name="T22" fmla="*/ 179 w 188"/>
                        <a:gd name="T23" fmla="*/ 99 h 236"/>
                        <a:gd name="T24" fmla="*/ 179 w 188"/>
                        <a:gd name="T25" fmla="*/ 117 h 236"/>
                        <a:gd name="T26" fmla="*/ 179 w 188"/>
                        <a:gd name="T27" fmla="*/ 117 h 236"/>
                        <a:gd name="T28" fmla="*/ 171 w 188"/>
                        <a:gd name="T29" fmla="*/ 126 h 236"/>
                        <a:gd name="T30" fmla="*/ 163 w 188"/>
                        <a:gd name="T31" fmla="*/ 135 h 236"/>
                        <a:gd name="T32" fmla="*/ 156 w 188"/>
                        <a:gd name="T33" fmla="*/ 144 h 236"/>
                        <a:gd name="T34" fmla="*/ 149 w 188"/>
                        <a:gd name="T35" fmla="*/ 153 h 236"/>
                        <a:gd name="T36" fmla="*/ 149 w 188"/>
                        <a:gd name="T37" fmla="*/ 171 h 236"/>
                        <a:gd name="T38" fmla="*/ 149 w 188"/>
                        <a:gd name="T39" fmla="*/ 189 h 236"/>
                        <a:gd name="T40" fmla="*/ 149 w 188"/>
                        <a:gd name="T41" fmla="*/ 207 h 236"/>
                        <a:gd name="T42" fmla="*/ 134 w 188"/>
                        <a:gd name="T43" fmla="*/ 207 h 236"/>
                        <a:gd name="T44" fmla="*/ 119 w 188"/>
                        <a:gd name="T45" fmla="*/ 207 h 236"/>
                        <a:gd name="T46" fmla="*/ 104 w 188"/>
                        <a:gd name="T47" fmla="*/ 207 h 236"/>
                        <a:gd name="T48" fmla="*/ 89 w 188"/>
                        <a:gd name="T49" fmla="*/ 207 h 236"/>
                        <a:gd name="T50" fmla="*/ 74 w 188"/>
                        <a:gd name="T51" fmla="*/ 207 h 236"/>
                        <a:gd name="T52" fmla="*/ 59 w 188"/>
                        <a:gd name="T53" fmla="*/ 207 h 236"/>
                        <a:gd name="T54" fmla="*/ 44 w 188"/>
                        <a:gd name="T55" fmla="*/ 207 h 236"/>
                        <a:gd name="T56" fmla="*/ 44 w 188"/>
                        <a:gd name="T57" fmla="*/ 207 h 236"/>
                        <a:gd name="T58" fmla="*/ 44 w 188"/>
                        <a:gd name="T59" fmla="*/ 207 h 236"/>
                        <a:gd name="T60" fmla="*/ 37 w 188"/>
                        <a:gd name="T61" fmla="*/ 216 h 236"/>
                        <a:gd name="T62" fmla="*/ 22 w 188"/>
                        <a:gd name="T63" fmla="*/ 216 h 236"/>
                        <a:gd name="T64" fmla="*/ 14 w 188"/>
                        <a:gd name="T65" fmla="*/ 225 h 236"/>
                        <a:gd name="T66" fmla="*/ 14 w 188"/>
                        <a:gd name="T67" fmla="*/ 225 h 236"/>
                        <a:gd name="T68" fmla="*/ 0 w 188"/>
                        <a:gd name="T69" fmla="*/ 225 h 236"/>
                        <a:gd name="T70" fmla="*/ 0 w 188"/>
                        <a:gd name="T71" fmla="*/ 207 h 236"/>
                        <a:gd name="T72" fmla="*/ 7 w 188"/>
                        <a:gd name="T73" fmla="*/ 198 h 236"/>
                        <a:gd name="T74" fmla="*/ 7 w 188"/>
                        <a:gd name="T75" fmla="*/ 180 h 236"/>
                        <a:gd name="T76" fmla="*/ 7 w 188"/>
                        <a:gd name="T77" fmla="*/ 162 h 236"/>
                        <a:gd name="T78" fmla="*/ 14 w 188"/>
                        <a:gd name="T79" fmla="*/ 153 h 236"/>
                        <a:gd name="T80" fmla="*/ 14 w 188"/>
                        <a:gd name="T81" fmla="*/ 135 h 236"/>
                        <a:gd name="T82" fmla="*/ 22 w 188"/>
                        <a:gd name="T83" fmla="*/ 126 h 236"/>
                        <a:gd name="T84" fmla="*/ 29 w 188"/>
                        <a:gd name="T85" fmla="*/ 117 h 236"/>
                        <a:gd name="T86" fmla="*/ 37 w 188"/>
                        <a:gd name="T87" fmla="*/ 108 h 236"/>
                        <a:gd name="T88" fmla="*/ 44 w 188"/>
                        <a:gd name="T89" fmla="*/ 99 h 236"/>
                        <a:gd name="T90" fmla="*/ 52 w 188"/>
                        <a:gd name="T91" fmla="*/ 90 h 236"/>
                        <a:gd name="T92" fmla="*/ 59 w 188"/>
                        <a:gd name="T93" fmla="*/ 81 h 236"/>
                        <a:gd name="T94" fmla="*/ 52 w 188"/>
                        <a:gd name="T95" fmla="*/ 72 h 236"/>
                        <a:gd name="T96" fmla="*/ 44 w 188"/>
                        <a:gd name="T97" fmla="*/ 81 h 236"/>
                        <a:gd name="T98" fmla="*/ 37 w 188"/>
                        <a:gd name="T99" fmla="*/ 72 h 236"/>
                        <a:gd name="T100" fmla="*/ 44 w 188"/>
                        <a:gd name="T101" fmla="*/ 63 h 236"/>
                        <a:gd name="T102" fmla="*/ 37 w 188"/>
                        <a:gd name="T103" fmla="*/ 45 h 236"/>
                        <a:gd name="T104" fmla="*/ 44 w 188"/>
                        <a:gd name="T105" fmla="*/ 36 h 236"/>
                        <a:gd name="T106" fmla="*/ 52 w 188"/>
                        <a:gd name="T107" fmla="*/ 27 h 236"/>
                        <a:gd name="T108" fmla="*/ 59 w 188"/>
                        <a:gd name="T109" fmla="*/ 18 h 236"/>
                        <a:gd name="T110" fmla="*/ 67 w 188"/>
                        <a:gd name="T111" fmla="*/ 18 h 236"/>
                        <a:gd name="T112" fmla="*/ 81 w 188"/>
                        <a:gd name="T113" fmla="*/ 18 h 236"/>
                        <a:gd name="T114" fmla="*/ 89 w 188"/>
                        <a:gd name="T115" fmla="*/ 27 h 236"/>
                        <a:gd name="T116" fmla="*/ 104 w 188"/>
                        <a:gd name="T117" fmla="*/ 18 h 236"/>
                        <a:gd name="T118" fmla="*/ 119 w 188"/>
                        <a:gd name="T119" fmla="*/ 18 h 236"/>
                        <a:gd name="T120" fmla="*/ 134 w 188"/>
                        <a:gd name="T121" fmla="*/ 18 h 236"/>
                        <a:gd name="T122" fmla="*/ 149 w 188"/>
                        <a:gd name="T123" fmla="*/ 9 h 2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w 188"/>
                        <a:gd name="T187" fmla="*/ 0 h 236"/>
                        <a:gd name="T188" fmla="*/ 188 w 188"/>
                        <a:gd name="T189" fmla="*/ 236 h 236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T186" t="T187" r="T188" b="T189"/>
                      <a:pathLst>
                        <a:path w="188" h="236">
                          <a:moveTo>
                            <a:pt x="149" y="0"/>
                          </a:moveTo>
                          <a:lnTo>
                            <a:pt x="149" y="9"/>
                          </a:lnTo>
                          <a:lnTo>
                            <a:pt x="156" y="9"/>
                          </a:lnTo>
                          <a:lnTo>
                            <a:pt x="149" y="9"/>
                          </a:lnTo>
                          <a:lnTo>
                            <a:pt x="149" y="18"/>
                          </a:lnTo>
                          <a:lnTo>
                            <a:pt x="156" y="18"/>
                          </a:lnTo>
                          <a:lnTo>
                            <a:pt x="156" y="27"/>
                          </a:lnTo>
                          <a:lnTo>
                            <a:pt x="156" y="18"/>
                          </a:lnTo>
                          <a:lnTo>
                            <a:pt x="163" y="18"/>
                          </a:lnTo>
                          <a:lnTo>
                            <a:pt x="163" y="27"/>
                          </a:lnTo>
                          <a:lnTo>
                            <a:pt x="163" y="36"/>
                          </a:lnTo>
                          <a:lnTo>
                            <a:pt x="163" y="45"/>
                          </a:lnTo>
                          <a:lnTo>
                            <a:pt x="163" y="54"/>
                          </a:lnTo>
                          <a:lnTo>
                            <a:pt x="171" y="54"/>
                          </a:lnTo>
                          <a:lnTo>
                            <a:pt x="171" y="63"/>
                          </a:lnTo>
                          <a:lnTo>
                            <a:pt x="179" y="63"/>
                          </a:lnTo>
                          <a:lnTo>
                            <a:pt x="179" y="72"/>
                          </a:lnTo>
                          <a:lnTo>
                            <a:pt x="179" y="63"/>
                          </a:lnTo>
                          <a:lnTo>
                            <a:pt x="179" y="72"/>
                          </a:lnTo>
                          <a:lnTo>
                            <a:pt x="179" y="81"/>
                          </a:lnTo>
                          <a:lnTo>
                            <a:pt x="179" y="90"/>
                          </a:lnTo>
                          <a:lnTo>
                            <a:pt x="187" y="90"/>
                          </a:lnTo>
                          <a:lnTo>
                            <a:pt x="187" y="99"/>
                          </a:lnTo>
                          <a:lnTo>
                            <a:pt x="179" y="99"/>
                          </a:lnTo>
                          <a:lnTo>
                            <a:pt x="179" y="108"/>
                          </a:lnTo>
                          <a:lnTo>
                            <a:pt x="179" y="117"/>
                          </a:lnTo>
                          <a:lnTo>
                            <a:pt x="171" y="117"/>
                          </a:lnTo>
                          <a:lnTo>
                            <a:pt x="179" y="117"/>
                          </a:lnTo>
                          <a:lnTo>
                            <a:pt x="179" y="126"/>
                          </a:lnTo>
                          <a:lnTo>
                            <a:pt x="171" y="126"/>
                          </a:lnTo>
                          <a:lnTo>
                            <a:pt x="163" y="126"/>
                          </a:lnTo>
                          <a:lnTo>
                            <a:pt x="163" y="135"/>
                          </a:lnTo>
                          <a:lnTo>
                            <a:pt x="163" y="144"/>
                          </a:lnTo>
                          <a:lnTo>
                            <a:pt x="156" y="144"/>
                          </a:lnTo>
                          <a:lnTo>
                            <a:pt x="156" y="153"/>
                          </a:lnTo>
                          <a:lnTo>
                            <a:pt x="149" y="153"/>
                          </a:lnTo>
                          <a:lnTo>
                            <a:pt x="149" y="162"/>
                          </a:lnTo>
                          <a:lnTo>
                            <a:pt x="149" y="171"/>
                          </a:lnTo>
                          <a:lnTo>
                            <a:pt x="149" y="180"/>
                          </a:lnTo>
                          <a:lnTo>
                            <a:pt x="149" y="189"/>
                          </a:lnTo>
                          <a:lnTo>
                            <a:pt x="149" y="198"/>
                          </a:lnTo>
                          <a:lnTo>
                            <a:pt x="149" y="207"/>
                          </a:lnTo>
                          <a:lnTo>
                            <a:pt x="141" y="207"/>
                          </a:lnTo>
                          <a:lnTo>
                            <a:pt x="134" y="207"/>
                          </a:lnTo>
                          <a:lnTo>
                            <a:pt x="126" y="207"/>
                          </a:lnTo>
                          <a:lnTo>
                            <a:pt x="119" y="207"/>
                          </a:lnTo>
                          <a:lnTo>
                            <a:pt x="111" y="207"/>
                          </a:lnTo>
                          <a:lnTo>
                            <a:pt x="104" y="207"/>
                          </a:lnTo>
                          <a:lnTo>
                            <a:pt x="96" y="207"/>
                          </a:lnTo>
                          <a:lnTo>
                            <a:pt x="89" y="207"/>
                          </a:lnTo>
                          <a:lnTo>
                            <a:pt x="81" y="207"/>
                          </a:lnTo>
                          <a:lnTo>
                            <a:pt x="74" y="207"/>
                          </a:lnTo>
                          <a:lnTo>
                            <a:pt x="67" y="207"/>
                          </a:lnTo>
                          <a:lnTo>
                            <a:pt x="59" y="207"/>
                          </a:lnTo>
                          <a:lnTo>
                            <a:pt x="52" y="207"/>
                          </a:lnTo>
                          <a:lnTo>
                            <a:pt x="44" y="207"/>
                          </a:lnTo>
                          <a:lnTo>
                            <a:pt x="44" y="216"/>
                          </a:lnTo>
                          <a:lnTo>
                            <a:pt x="44" y="207"/>
                          </a:lnTo>
                          <a:lnTo>
                            <a:pt x="44" y="216"/>
                          </a:lnTo>
                          <a:lnTo>
                            <a:pt x="44" y="207"/>
                          </a:lnTo>
                          <a:lnTo>
                            <a:pt x="37" y="207"/>
                          </a:lnTo>
                          <a:lnTo>
                            <a:pt x="37" y="216"/>
                          </a:lnTo>
                          <a:lnTo>
                            <a:pt x="29" y="216"/>
                          </a:lnTo>
                          <a:lnTo>
                            <a:pt x="22" y="216"/>
                          </a:lnTo>
                          <a:lnTo>
                            <a:pt x="22" y="225"/>
                          </a:lnTo>
                          <a:lnTo>
                            <a:pt x="14" y="225"/>
                          </a:lnTo>
                          <a:lnTo>
                            <a:pt x="14" y="235"/>
                          </a:lnTo>
                          <a:lnTo>
                            <a:pt x="14" y="225"/>
                          </a:lnTo>
                          <a:lnTo>
                            <a:pt x="7" y="225"/>
                          </a:lnTo>
                          <a:lnTo>
                            <a:pt x="0" y="225"/>
                          </a:lnTo>
                          <a:lnTo>
                            <a:pt x="0" y="216"/>
                          </a:lnTo>
                          <a:lnTo>
                            <a:pt x="0" y="207"/>
                          </a:lnTo>
                          <a:lnTo>
                            <a:pt x="0" y="198"/>
                          </a:lnTo>
                          <a:lnTo>
                            <a:pt x="7" y="198"/>
                          </a:lnTo>
                          <a:lnTo>
                            <a:pt x="7" y="189"/>
                          </a:lnTo>
                          <a:lnTo>
                            <a:pt x="7" y="180"/>
                          </a:lnTo>
                          <a:lnTo>
                            <a:pt x="7" y="171"/>
                          </a:lnTo>
                          <a:lnTo>
                            <a:pt x="7" y="162"/>
                          </a:lnTo>
                          <a:lnTo>
                            <a:pt x="7" y="153"/>
                          </a:lnTo>
                          <a:lnTo>
                            <a:pt x="14" y="153"/>
                          </a:lnTo>
                          <a:lnTo>
                            <a:pt x="14" y="144"/>
                          </a:lnTo>
                          <a:lnTo>
                            <a:pt x="14" y="135"/>
                          </a:lnTo>
                          <a:lnTo>
                            <a:pt x="22" y="135"/>
                          </a:lnTo>
                          <a:lnTo>
                            <a:pt x="22" y="126"/>
                          </a:lnTo>
                          <a:lnTo>
                            <a:pt x="29" y="126"/>
                          </a:lnTo>
                          <a:lnTo>
                            <a:pt x="29" y="117"/>
                          </a:lnTo>
                          <a:lnTo>
                            <a:pt x="37" y="117"/>
                          </a:lnTo>
                          <a:lnTo>
                            <a:pt x="37" y="108"/>
                          </a:lnTo>
                          <a:lnTo>
                            <a:pt x="44" y="108"/>
                          </a:lnTo>
                          <a:lnTo>
                            <a:pt x="44" y="99"/>
                          </a:lnTo>
                          <a:lnTo>
                            <a:pt x="52" y="99"/>
                          </a:lnTo>
                          <a:lnTo>
                            <a:pt x="52" y="90"/>
                          </a:lnTo>
                          <a:lnTo>
                            <a:pt x="59" y="90"/>
                          </a:lnTo>
                          <a:lnTo>
                            <a:pt x="59" y="81"/>
                          </a:lnTo>
                          <a:lnTo>
                            <a:pt x="52" y="81"/>
                          </a:lnTo>
                          <a:lnTo>
                            <a:pt x="52" y="72"/>
                          </a:lnTo>
                          <a:lnTo>
                            <a:pt x="44" y="72"/>
                          </a:lnTo>
                          <a:lnTo>
                            <a:pt x="44" y="81"/>
                          </a:lnTo>
                          <a:lnTo>
                            <a:pt x="44" y="72"/>
                          </a:lnTo>
                          <a:lnTo>
                            <a:pt x="37" y="72"/>
                          </a:lnTo>
                          <a:lnTo>
                            <a:pt x="37" y="63"/>
                          </a:lnTo>
                          <a:lnTo>
                            <a:pt x="44" y="63"/>
                          </a:lnTo>
                          <a:lnTo>
                            <a:pt x="44" y="54"/>
                          </a:lnTo>
                          <a:lnTo>
                            <a:pt x="37" y="45"/>
                          </a:lnTo>
                          <a:lnTo>
                            <a:pt x="44" y="45"/>
                          </a:lnTo>
                          <a:lnTo>
                            <a:pt x="44" y="36"/>
                          </a:lnTo>
                          <a:lnTo>
                            <a:pt x="44" y="27"/>
                          </a:lnTo>
                          <a:lnTo>
                            <a:pt x="52" y="27"/>
                          </a:lnTo>
                          <a:lnTo>
                            <a:pt x="52" y="18"/>
                          </a:lnTo>
                          <a:lnTo>
                            <a:pt x="59" y="18"/>
                          </a:lnTo>
                          <a:lnTo>
                            <a:pt x="67" y="27"/>
                          </a:lnTo>
                          <a:lnTo>
                            <a:pt x="67" y="18"/>
                          </a:lnTo>
                          <a:lnTo>
                            <a:pt x="74" y="18"/>
                          </a:lnTo>
                          <a:lnTo>
                            <a:pt x="81" y="18"/>
                          </a:lnTo>
                          <a:lnTo>
                            <a:pt x="81" y="27"/>
                          </a:lnTo>
                          <a:lnTo>
                            <a:pt x="89" y="27"/>
                          </a:lnTo>
                          <a:lnTo>
                            <a:pt x="96" y="18"/>
                          </a:lnTo>
                          <a:lnTo>
                            <a:pt x="104" y="18"/>
                          </a:lnTo>
                          <a:lnTo>
                            <a:pt x="111" y="18"/>
                          </a:lnTo>
                          <a:lnTo>
                            <a:pt x="119" y="18"/>
                          </a:lnTo>
                          <a:lnTo>
                            <a:pt x="126" y="18"/>
                          </a:lnTo>
                          <a:lnTo>
                            <a:pt x="134" y="18"/>
                          </a:lnTo>
                          <a:lnTo>
                            <a:pt x="141" y="9"/>
                          </a:lnTo>
                          <a:lnTo>
                            <a:pt x="149" y="9"/>
                          </a:lnTo>
                          <a:lnTo>
                            <a:pt x="149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28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2288" y="2281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6 w 17"/>
                        <a:gd name="T3" fmla="*/ 16 h 17"/>
                        <a:gd name="T4" fmla="*/ 16 w 17"/>
                        <a:gd name="T5" fmla="*/ 0 h 17"/>
                        <a:gd name="T6" fmla="*/ 16 w 17"/>
                        <a:gd name="T7" fmla="*/ 16 h 17"/>
                        <a:gd name="T8" fmla="*/ 16 w 17"/>
                        <a:gd name="T9" fmla="*/ 0 h 17"/>
                        <a:gd name="T10" fmla="*/ 0 w 17"/>
                        <a:gd name="T11" fmla="*/ 0 h 17"/>
                        <a:gd name="T12" fmla="*/ 0 w 17"/>
                        <a:gd name="T13" fmla="*/ 16 h 17"/>
                        <a:gd name="T14" fmla="*/ 16 w 17"/>
                        <a:gd name="T15" fmla="*/ 16 h 17"/>
                        <a:gd name="T16" fmla="*/ 0 w 17"/>
                        <a:gd name="T17" fmla="*/ 16 h 17"/>
                        <a:gd name="T18" fmla="*/ 0 w 17"/>
                        <a:gd name="T19" fmla="*/ 0 h 17"/>
                        <a:gd name="T20" fmla="*/ 0 w 17"/>
                        <a:gd name="T21" fmla="*/ 16 h 17"/>
                        <a:gd name="T22" fmla="*/ 0 w 17"/>
                        <a:gd name="T23" fmla="*/ 0 h 17"/>
                        <a:gd name="T24" fmla="*/ 16 w 17"/>
                        <a:gd name="T25" fmla="*/ 0 h 1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7"/>
                        <a:gd name="T40" fmla="*/ 0 h 17"/>
                        <a:gd name="T41" fmla="*/ 17 w 17"/>
                        <a:gd name="T42" fmla="*/ 17 h 1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6" y="16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16" y="0"/>
                          </a:lnTo>
                          <a:lnTo>
                            <a:pt x="0" y="0"/>
                          </a:lnTo>
                          <a:lnTo>
                            <a:pt x="0" y="16"/>
                          </a:lnTo>
                          <a:lnTo>
                            <a:pt x="16" y="16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29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2228" y="2434"/>
                      <a:ext cx="17" cy="28"/>
                    </a:xfrm>
                    <a:custGeom>
                      <a:avLst/>
                      <a:gdLst>
                        <a:gd name="T0" fmla="*/ 0 w 17"/>
                        <a:gd name="T1" fmla="*/ 9 h 28"/>
                        <a:gd name="T2" fmla="*/ 0 w 17"/>
                        <a:gd name="T3" fmla="*/ 0 h 28"/>
                        <a:gd name="T4" fmla="*/ 8 w 17"/>
                        <a:gd name="T5" fmla="*/ 0 h 28"/>
                        <a:gd name="T6" fmla="*/ 8 w 17"/>
                        <a:gd name="T7" fmla="*/ 9 h 28"/>
                        <a:gd name="T8" fmla="*/ 8 w 17"/>
                        <a:gd name="T9" fmla="*/ 18 h 28"/>
                        <a:gd name="T10" fmla="*/ 16 w 17"/>
                        <a:gd name="T11" fmla="*/ 18 h 28"/>
                        <a:gd name="T12" fmla="*/ 8 w 17"/>
                        <a:gd name="T13" fmla="*/ 18 h 28"/>
                        <a:gd name="T14" fmla="*/ 8 w 17"/>
                        <a:gd name="T15" fmla="*/ 9 h 28"/>
                        <a:gd name="T16" fmla="*/ 16 w 17"/>
                        <a:gd name="T17" fmla="*/ 9 h 28"/>
                        <a:gd name="T18" fmla="*/ 16 w 17"/>
                        <a:gd name="T19" fmla="*/ 18 h 28"/>
                        <a:gd name="T20" fmla="*/ 16 w 17"/>
                        <a:gd name="T21" fmla="*/ 27 h 28"/>
                        <a:gd name="T22" fmla="*/ 8 w 17"/>
                        <a:gd name="T23" fmla="*/ 27 h 28"/>
                        <a:gd name="T24" fmla="*/ 8 w 17"/>
                        <a:gd name="T25" fmla="*/ 18 h 28"/>
                        <a:gd name="T26" fmla="*/ 8 w 17"/>
                        <a:gd name="T27" fmla="*/ 27 h 28"/>
                        <a:gd name="T28" fmla="*/ 8 w 17"/>
                        <a:gd name="T29" fmla="*/ 18 h 28"/>
                        <a:gd name="T30" fmla="*/ 0 w 17"/>
                        <a:gd name="T31" fmla="*/ 18 h 28"/>
                        <a:gd name="T32" fmla="*/ 8 w 17"/>
                        <a:gd name="T33" fmla="*/ 18 h 28"/>
                        <a:gd name="T34" fmla="*/ 0 w 17"/>
                        <a:gd name="T35" fmla="*/ 18 h 28"/>
                        <a:gd name="T36" fmla="*/ 0 w 17"/>
                        <a:gd name="T37" fmla="*/ 9 h 28"/>
                        <a:gd name="T38" fmla="*/ 0 w 17"/>
                        <a:gd name="T39" fmla="*/ 0 h 28"/>
                        <a:gd name="T40" fmla="*/ 0 w 17"/>
                        <a:gd name="T41" fmla="*/ 9 h 28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7"/>
                        <a:gd name="T64" fmla="*/ 0 h 28"/>
                        <a:gd name="T65" fmla="*/ 17 w 17"/>
                        <a:gd name="T66" fmla="*/ 28 h 28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7" h="28">
                          <a:moveTo>
                            <a:pt x="0" y="9"/>
                          </a:moveTo>
                          <a:lnTo>
                            <a:pt x="0" y="0"/>
                          </a:lnTo>
                          <a:lnTo>
                            <a:pt x="8" y="0"/>
                          </a:lnTo>
                          <a:lnTo>
                            <a:pt x="8" y="9"/>
                          </a:lnTo>
                          <a:lnTo>
                            <a:pt x="8" y="18"/>
                          </a:lnTo>
                          <a:lnTo>
                            <a:pt x="16" y="18"/>
                          </a:lnTo>
                          <a:lnTo>
                            <a:pt x="8" y="18"/>
                          </a:lnTo>
                          <a:lnTo>
                            <a:pt x="8" y="9"/>
                          </a:lnTo>
                          <a:lnTo>
                            <a:pt x="16" y="9"/>
                          </a:lnTo>
                          <a:lnTo>
                            <a:pt x="16" y="18"/>
                          </a:lnTo>
                          <a:lnTo>
                            <a:pt x="16" y="27"/>
                          </a:lnTo>
                          <a:lnTo>
                            <a:pt x="8" y="27"/>
                          </a:lnTo>
                          <a:lnTo>
                            <a:pt x="8" y="18"/>
                          </a:lnTo>
                          <a:lnTo>
                            <a:pt x="8" y="27"/>
                          </a:lnTo>
                          <a:lnTo>
                            <a:pt x="8" y="18"/>
                          </a:lnTo>
                          <a:lnTo>
                            <a:pt x="0" y="18"/>
                          </a:lnTo>
                          <a:lnTo>
                            <a:pt x="8" y="18"/>
                          </a:lnTo>
                          <a:lnTo>
                            <a:pt x="0" y="18"/>
                          </a:lnTo>
                          <a:lnTo>
                            <a:pt x="0" y="9"/>
                          </a:lnTo>
                          <a:lnTo>
                            <a:pt x="0" y="0"/>
                          </a:lnTo>
                          <a:lnTo>
                            <a:pt x="0" y="9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30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2236" y="2514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0 h 17"/>
                        <a:gd name="T2" fmla="*/ 16 w 17"/>
                        <a:gd name="T3" fmla="*/ 0 h 17"/>
                        <a:gd name="T4" fmla="*/ 16 w 17"/>
                        <a:gd name="T5" fmla="*/ 16 h 17"/>
                        <a:gd name="T6" fmla="*/ 16 w 17"/>
                        <a:gd name="T7" fmla="*/ 0 h 17"/>
                        <a:gd name="T8" fmla="*/ 16 w 17"/>
                        <a:gd name="T9" fmla="*/ 16 h 17"/>
                        <a:gd name="T10" fmla="*/ 0 w 17"/>
                        <a:gd name="T11" fmla="*/ 0 h 1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7"/>
                        <a:gd name="T19" fmla="*/ 0 h 17"/>
                        <a:gd name="T20" fmla="*/ 17 w 17"/>
                        <a:gd name="T21" fmla="*/ 17 h 1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31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2363" y="2658"/>
                      <a:ext cx="17" cy="19"/>
                    </a:xfrm>
                    <a:custGeom>
                      <a:avLst/>
                      <a:gdLst>
                        <a:gd name="T0" fmla="*/ 0 w 17"/>
                        <a:gd name="T1" fmla="*/ 9 h 19"/>
                        <a:gd name="T2" fmla="*/ 0 w 17"/>
                        <a:gd name="T3" fmla="*/ 0 h 19"/>
                        <a:gd name="T4" fmla="*/ 16 w 17"/>
                        <a:gd name="T5" fmla="*/ 0 h 19"/>
                        <a:gd name="T6" fmla="*/ 16 w 17"/>
                        <a:gd name="T7" fmla="*/ 9 h 19"/>
                        <a:gd name="T8" fmla="*/ 16 w 17"/>
                        <a:gd name="T9" fmla="*/ 18 h 19"/>
                        <a:gd name="T10" fmla="*/ 0 w 17"/>
                        <a:gd name="T11" fmla="*/ 18 h 19"/>
                        <a:gd name="T12" fmla="*/ 0 w 17"/>
                        <a:gd name="T13" fmla="*/ 9 h 1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7"/>
                        <a:gd name="T22" fmla="*/ 0 h 19"/>
                        <a:gd name="T23" fmla="*/ 17 w 17"/>
                        <a:gd name="T24" fmla="*/ 19 h 1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7" h="19">
                          <a:moveTo>
                            <a:pt x="0" y="9"/>
                          </a:move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16" y="9"/>
                          </a:lnTo>
                          <a:lnTo>
                            <a:pt x="16" y="18"/>
                          </a:lnTo>
                          <a:lnTo>
                            <a:pt x="0" y="18"/>
                          </a:lnTo>
                          <a:lnTo>
                            <a:pt x="0" y="9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32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2391" y="2686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6 w 17"/>
                        <a:gd name="T3" fmla="*/ 16 h 17"/>
                        <a:gd name="T4" fmla="*/ 8 w 17"/>
                        <a:gd name="T5" fmla="*/ 16 h 17"/>
                        <a:gd name="T6" fmla="*/ 8 w 17"/>
                        <a:gd name="T7" fmla="*/ 0 h 17"/>
                        <a:gd name="T8" fmla="*/ 0 w 17"/>
                        <a:gd name="T9" fmla="*/ 0 h 17"/>
                        <a:gd name="T10" fmla="*/ 8 w 17"/>
                        <a:gd name="T11" fmla="*/ 0 h 17"/>
                        <a:gd name="T12" fmla="*/ 16 w 17"/>
                        <a:gd name="T13" fmla="*/ 0 h 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7"/>
                        <a:gd name="T22" fmla="*/ 0 h 17"/>
                        <a:gd name="T23" fmla="*/ 17 w 17"/>
                        <a:gd name="T24" fmla="*/ 17 h 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6" y="16"/>
                          </a:lnTo>
                          <a:lnTo>
                            <a:pt x="8" y="16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8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33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2273" y="2702"/>
                      <a:ext cx="17" cy="1"/>
                    </a:xfrm>
                    <a:custGeom>
                      <a:avLst/>
                      <a:gdLst>
                        <a:gd name="T0" fmla="*/ 16 w 17"/>
                        <a:gd name="T1" fmla="*/ 0 h 1"/>
                        <a:gd name="T2" fmla="*/ 0 w 17"/>
                        <a:gd name="T3" fmla="*/ 0 h 1"/>
                        <a:gd name="T4" fmla="*/ 16 w 17"/>
                        <a:gd name="T5" fmla="*/ 0 h 1"/>
                        <a:gd name="T6" fmla="*/ 0 w 17"/>
                        <a:gd name="T7" fmla="*/ 0 h 1"/>
                        <a:gd name="T8" fmla="*/ 16 w 17"/>
                        <a:gd name="T9" fmla="*/ 0 h 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"/>
                        <a:gd name="T17" fmla="*/ 17 w 17"/>
                        <a:gd name="T18" fmla="*/ 1 h 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">
                          <a:moveTo>
                            <a:pt x="16" y="0"/>
                          </a:move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0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34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1312" y="2864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16 h 17"/>
                        <a:gd name="T2" fmla="*/ 0 w 17"/>
                        <a:gd name="T3" fmla="*/ 16 h 17"/>
                        <a:gd name="T4" fmla="*/ 0 w 17"/>
                        <a:gd name="T5" fmla="*/ 0 h 17"/>
                        <a:gd name="T6" fmla="*/ 16 w 17"/>
                        <a:gd name="T7" fmla="*/ 0 h 17"/>
                        <a:gd name="T8" fmla="*/ 16 w 17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16" y="16"/>
                          </a:moveTo>
                          <a:lnTo>
                            <a:pt x="0" y="16"/>
                          </a:ln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35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1402" y="3108"/>
                      <a:ext cx="17" cy="27"/>
                    </a:xfrm>
                    <a:custGeom>
                      <a:avLst/>
                      <a:gdLst>
                        <a:gd name="T0" fmla="*/ 8 w 17"/>
                        <a:gd name="T1" fmla="*/ 0 h 27"/>
                        <a:gd name="T2" fmla="*/ 16 w 17"/>
                        <a:gd name="T3" fmla="*/ 0 h 27"/>
                        <a:gd name="T4" fmla="*/ 16 w 17"/>
                        <a:gd name="T5" fmla="*/ 17 h 27"/>
                        <a:gd name="T6" fmla="*/ 16 w 17"/>
                        <a:gd name="T7" fmla="*/ 26 h 27"/>
                        <a:gd name="T8" fmla="*/ 8 w 17"/>
                        <a:gd name="T9" fmla="*/ 17 h 27"/>
                        <a:gd name="T10" fmla="*/ 0 w 17"/>
                        <a:gd name="T11" fmla="*/ 17 h 27"/>
                        <a:gd name="T12" fmla="*/ 8 w 17"/>
                        <a:gd name="T13" fmla="*/ 8 h 27"/>
                        <a:gd name="T14" fmla="*/ 8 w 17"/>
                        <a:gd name="T15" fmla="*/ 17 h 27"/>
                        <a:gd name="T16" fmla="*/ 8 w 17"/>
                        <a:gd name="T17" fmla="*/ 8 h 27"/>
                        <a:gd name="T18" fmla="*/ 8 w 17"/>
                        <a:gd name="T19" fmla="*/ 0 h 2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7"/>
                        <a:gd name="T31" fmla="*/ 0 h 27"/>
                        <a:gd name="T32" fmla="*/ 17 w 17"/>
                        <a:gd name="T33" fmla="*/ 27 h 2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7" h="27">
                          <a:moveTo>
                            <a:pt x="8" y="0"/>
                          </a:moveTo>
                          <a:lnTo>
                            <a:pt x="16" y="0"/>
                          </a:lnTo>
                          <a:lnTo>
                            <a:pt x="16" y="17"/>
                          </a:lnTo>
                          <a:lnTo>
                            <a:pt x="16" y="26"/>
                          </a:lnTo>
                          <a:lnTo>
                            <a:pt x="8" y="17"/>
                          </a:lnTo>
                          <a:lnTo>
                            <a:pt x="0" y="17"/>
                          </a:lnTo>
                          <a:lnTo>
                            <a:pt x="8" y="8"/>
                          </a:lnTo>
                          <a:lnTo>
                            <a:pt x="8" y="17"/>
                          </a:lnTo>
                          <a:lnTo>
                            <a:pt x="8" y="8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36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2103" y="3062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16 h 17"/>
                        <a:gd name="T2" fmla="*/ 0 w 17"/>
                        <a:gd name="T3" fmla="*/ 0 h 17"/>
                        <a:gd name="T4" fmla="*/ 16 w 17"/>
                        <a:gd name="T5" fmla="*/ 0 h 17"/>
                        <a:gd name="T6" fmla="*/ 16 w 17"/>
                        <a:gd name="T7" fmla="*/ 16 h 17"/>
                        <a:gd name="T8" fmla="*/ 0 w 17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37" name="Freeform 183"/>
                    <p:cNvSpPr>
                      <a:spLocks/>
                    </p:cNvSpPr>
                    <p:nvPr/>
                  </p:nvSpPr>
                  <p:spPr bwMode="auto">
                    <a:xfrm>
                      <a:off x="1901" y="2236"/>
                      <a:ext cx="373" cy="433"/>
                    </a:xfrm>
                    <a:custGeom>
                      <a:avLst/>
                      <a:gdLst>
                        <a:gd name="T0" fmla="*/ 51 w 373"/>
                        <a:gd name="T1" fmla="*/ 35 h 433"/>
                        <a:gd name="T2" fmla="*/ 37 w 373"/>
                        <a:gd name="T3" fmla="*/ 8 h 433"/>
                        <a:gd name="T4" fmla="*/ 51 w 373"/>
                        <a:gd name="T5" fmla="*/ 0 h 433"/>
                        <a:gd name="T6" fmla="*/ 74 w 373"/>
                        <a:gd name="T7" fmla="*/ 0 h 433"/>
                        <a:gd name="T8" fmla="*/ 111 w 373"/>
                        <a:gd name="T9" fmla="*/ 0 h 433"/>
                        <a:gd name="T10" fmla="*/ 148 w 373"/>
                        <a:gd name="T11" fmla="*/ 0 h 433"/>
                        <a:gd name="T12" fmla="*/ 170 w 373"/>
                        <a:gd name="T13" fmla="*/ 17 h 433"/>
                        <a:gd name="T14" fmla="*/ 201 w 373"/>
                        <a:gd name="T15" fmla="*/ 35 h 433"/>
                        <a:gd name="T16" fmla="*/ 223 w 373"/>
                        <a:gd name="T17" fmla="*/ 53 h 433"/>
                        <a:gd name="T18" fmla="*/ 253 w 373"/>
                        <a:gd name="T19" fmla="*/ 71 h 433"/>
                        <a:gd name="T20" fmla="*/ 282 w 373"/>
                        <a:gd name="T21" fmla="*/ 98 h 433"/>
                        <a:gd name="T22" fmla="*/ 290 w 373"/>
                        <a:gd name="T23" fmla="*/ 116 h 433"/>
                        <a:gd name="T24" fmla="*/ 312 w 373"/>
                        <a:gd name="T25" fmla="*/ 134 h 433"/>
                        <a:gd name="T26" fmla="*/ 327 w 373"/>
                        <a:gd name="T27" fmla="*/ 152 h 433"/>
                        <a:gd name="T28" fmla="*/ 327 w 373"/>
                        <a:gd name="T29" fmla="*/ 179 h 433"/>
                        <a:gd name="T30" fmla="*/ 312 w 373"/>
                        <a:gd name="T31" fmla="*/ 206 h 433"/>
                        <a:gd name="T32" fmla="*/ 312 w 373"/>
                        <a:gd name="T33" fmla="*/ 224 h 433"/>
                        <a:gd name="T34" fmla="*/ 327 w 373"/>
                        <a:gd name="T35" fmla="*/ 233 h 433"/>
                        <a:gd name="T36" fmla="*/ 334 w 373"/>
                        <a:gd name="T37" fmla="*/ 233 h 433"/>
                        <a:gd name="T38" fmla="*/ 334 w 373"/>
                        <a:gd name="T39" fmla="*/ 260 h 433"/>
                        <a:gd name="T40" fmla="*/ 334 w 373"/>
                        <a:gd name="T41" fmla="*/ 269 h 433"/>
                        <a:gd name="T42" fmla="*/ 334 w 373"/>
                        <a:gd name="T43" fmla="*/ 278 h 433"/>
                        <a:gd name="T44" fmla="*/ 334 w 373"/>
                        <a:gd name="T45" fmla="*/ 287 h 433"/>
                        <a:gd name="T46" fmla="*/ 334 w 373"/>
                        <a:gd name="T47" fmla="*/ 314 h 433"/>
                        <a:gd name="T48" fmla="*/ 334 w 373"/>
                        <a:gd name="T49" fmla="*/ 323 h 433"/>
                        <a:gd name="T50" fmla="*/ 334 w 373"/>
                        <a:gd name="T51" fmla="*/ 332 h 433"/>
                        <a:gd name="T52" fmla="*/ 342 w 373"/>
                        <a:gd name="T53" fmla="*/ 350 h 433"/>
                        <a:gd name="T54" fmla="*/ 342 w 373"/>
                        <a:gd name="T55" fmla="*/ 359 h 433"/>
                        <a:gd name="T56" fmla="*/ 357 w 373"/>
                        <a:gd name="T57" fmla="*/ 368 h 433"/>
                        <a:gd name="T58" fmla="*/ 372 w 373"/>
                        <a:gd name="T59" fmla="*/ 378 h 433"/>
                        <a:gd name="T60" fmla="*/ 364 w 373"/>
                        <a:gd name="T61" fmla="*/ 396 h 433"/>
                        <a:gd name="T62" fmla="*/ 334 w 373"/>
                        <a:gd name="T63" fmla="*/ 405 h 433"/>
                        <a:gd name="T64" fmla="*/ 305 w 373"/>
                        <a:gd name="T65" fmla="*/ 423 h 433"/>
                        <a:gd name="T66" fmla="*/ 282 w 373"/>
                        <a:gd name="T67" fmla="*/ 423 h 433"/>
                        <a:gd name="T68" fmla="*/ 253 w 373"/>
                        <a:gd name="T69" fmla="*/ 432 h 433"/>
                        <a:gd name="T70" fmla="*/ 223 w 373"/>
                        <a:gd name="T71" fmla="*/ 423 h 433"/>
                        <a:gd name="T72" fmla="*/ 193 w 373"/>
                        <a:gd name="T73" fmla="*/ 432 h 433"/>
                        <a:gd name="T74" fmla="*/ 178 w 373"/>
                        <a:gd name="T75" fmla="*/ 405 h 433"/>
                        <a:gd name="T76" fmla="*/ 170 w 373"/>
                        <a:gd name="T77" fmla="*/ 368 h 433"/>
                        <a:gd name="T78" fmla="*/ 155 w 373"/>
                        <a:gd name="T79" fmla="*/ 341 h 433"/>
                        <a:gd name="T80" fmla="*/ 133 w 373"/>
                        <a:gd name="T81" fmla="*/ 341 h 433"/>
                        <a:gd name="T82" fmla="*/ 103 w 373"/>
                        <a:gd name="T83" fmla="*/ 332 h 433"/>
                        <a:gd name="T84" fmla="*/ 89 w 373"/>
                        <a:gd name="T85" fmla="*/ 323 h 433"/>
                        <a:gd name="T86" fmla="*/ 66 w 373"/>
                        <a:gd name="T87" fmla="*/ 305 h 433"/>
                        <a:gd name="T88" fmla="*/ 59 w 373"/>
                        <a:gd name="T89" fmla="*/ 305 h 433"/>
                        <a:gd name="T90" fmla="*/ 44 w 373"/>
                        <a:gd name="T91" fmla="*/ 296 h 433"/>
                        <a:gd name="T92" fmla="*/ 37 w 373"/>
                        <a:gd name="T93" fmla="*/ 260 h 433"/>
                        <a:gd name="T94" fmla="*/ 22 w 373"/>
                        <a:gd name="T95" fmla="*/ 233 h 433"/>
                        <a:gd name="T96" fmla="*/ 7 w 373"/>
                        <a:gd name="T97" fmla="*/ 206 h 433"/>
                        <a:gd name="T98" fmla="*/ 0 w 373"/>
                        <a:gd name="T99" fmla="*/ 170 h 433"/>
                        <a:gd name="T100" fmla="*/ 14 w 373"/>
                        <a:gd name="T101" fmla="*/ 143 h 433"/>
                        <a:gd name="T102" fmla="*/ 29 w 373"/>
                        <a:gd name="T103" fmla="*/ 134 h 433"/>
                        <a:gd name="T104" fmla="*/ 44 w 373"/>
                        <a:gd name="T105" fmla="*/ 107 h 433"/>
                        <a:gd name="T106" fmla="*/ 44 w 373"/>
                        <a:gd name="T107" fmla="*/ 80 h 433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373"/>
                        <a:gd name="T163" fmla="*/ 0 h 433"/>
                        <a:gd name="T164" fmla="*/ 373 w 373"/>
                        <a:gd name="T165" fmla="*/ 433 h 433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373" h="433">
                          <a:moveTo>
                            <a:pt x="44" y="62"/>
                          </a:moveTo>
                          <a:lnTo>
                            <a:pt x="51" y="62"/>
                          </a:lnTo>
                          <a:lnTo>
                            <a:pt x="51" y="53"/>
                          </a:lnTo>
                          <a:lnTo>
                            <a:pt x="51" y="44"/>
                          </a:lnTo>
                          <a:lnTo>
                            <a:pt x="51" y="35"/>
                          </a:lnTo>
                          <a:lnTo>
                            <a:pt x="51" y="26"/>
                          </a:lnTo>
                          <a:lnTo>
                            <a:pt x="44" y="26"/>
                          </a:lnTo>
                          <a:lnTo>
                            <a:pt x="44" y="17"/>
                          </a:lnTo>
                          <a:lnTo>
                            <a:pt x="37" y="17"/>
                          </a:lnTo>
                          <a:lnTo>
                            <a:pt x="37" y="8"/>
                          </a:lnTo>
                          <a:lnTo>
                            <a:pt x="44" y="8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1" y="8"/>
                          </a:lnTo>
                          <a:lnTo>
                            <a:pt x="51" y="0"/>
                          </a:lnTo>
                          <a:lnTo>
                            <a:pt x="51" y="8"/>
                          </a:lnTo>
                          <a:lnTo>
                            <a:pt x="51" y="0"/>
                          </a:lnTo>
                          <a:lnTo>
                            <a:pt x="59" y="0"/>
                          </a:lnTo>
                          <a:lnTo>
                            <a:pt x="66" y="0"/>
                          </a:lnTo>
                          <a:lnTo>
                            <a:pt x="74" y="0"/>
                          </a:lnTo>
                          <a:lnTo>
                            <a:pt x="81" y="0"/>
                          </a:lnTo>
                          <a:lnTo>
                            <a:pt x="89" y="0"/>
                          </a:lnTo>
                          <a:lnTo>
                            <a:pt x="96" y="0"/>
                          </a:lnTo>
                          <a:lnTo>
                            <a:pt x="103" y="0"/>
                          </a:lnTo>
                          <a:lnTo>
                            <a:pt x="111" y="0"/>
                          </a:lnTo>
                          <a:lnTo>
                            <a:pt x="118" y="0"/>
                          </a:lnTo>
                          <a:lnTo>
                            <a:pt x="126" y="0"/>
                          </a:lnTo>
                          <a:lnTo>
                            <a:pt x="133" y="0"/>
                          </a:lnTo>
                          <a:lnTo>
                            <a:pt x="141" y="0"/>
                          </a:lnTo>
                          <a:lnTo>
                            <a:pt x="148" y="0"/>
                          </a:lnTo>
                          <a:lnTo>
                            <a:pt x="155" y="0"/>
                          </a:lnTo>
                          <a:lnTo>
                            <a:pt x="155" y="8"/>
                          </a:lnTo>
                          <a:lnTo>
                            <a:pt x="163" y="8"/>
                          </a:lnTo>
                          <a:lnTo>
                            <a:pt x="170" y="8"/>
                          </a:lnTo>
                          <a:lnTo>
                            <a:pt x="170" y="17"/>
                          </a:lnTo>
                          <a:lnTo>
                            <a:pt x="178" y="17"/>
                          </a:lnTo>
                          <a:lnTo>
                            <a:pt x="186" y="17"/>
                          </a:lnTo>
                          <a:lnTo>
                            <a:pt x="186" y="26"/>
                          </a:lnTo>
                          <a:lnTo>
                            <a:pt x="193" y="26"/>
                          </a:lnTo>
                          <a:lnTo>
                            <a:pt x="201" y="35"/>
                          </a:lnTo>
                          <a:lnTo>
                            <a:pt x="208" y="35"/>
                          </a:lnTo>
                          <a:lnTo>
                            <a:pt x="208" y="44"/>
                          </a:lnTo>
                          <a:lnTo>
                            <a:pt x="216" y="44"/>
                          </a:lnTo>
                          <a:lnTo>
                            <a:pt x="223" y="44"/>
                          </a:lnTo>
                          <a:lnTo>
                            <a:pt x="223" y="53"/>
                          </a:lnTo>
                          <a:lnTo>
                            <a:pt x="230" y="53"/>
                          </a:lnTo>
                          <a:lnTo>
                            <a:pt x="238" y="53"/>
                          </a:lnTo>
                          <a:lnTo>
                            <a:pt x="238" y="62"/>
                          </a:lnTo>
                          <a:lnTo>
                            <a:pt x="245" y="62"/>
                          </a:lnTo>
                          <a:lnTo>
                            <a:pt x="253" y="71"/>
                          </a:lnTo>
                          <a:lnTo>
                            <a:pt x="260" y="71"/>
                          </a:lnTo>
                          <a:lnTo>
                            <a:pt x="268" y="80"/>
                          </a:lnTo>
                          <a:lnTo>
                            <a:pt x="275" y="80"/>
                          </a:lnTo>
                          <a:lnTo>
                            <a:pt x="275" y="89"/>
                          </a:lnTo>
                          <a:lnTo>
                            <a:pt x="282" y="98"/>
                          </a:lnTo>
                          <a:lnTo>
                            <a:pt x="275" y="98"/>
                          </a:lnTo>
                          <a:lnTo>
                            <a:pt x="275" y="107"/>
                          </a:lnTo>
                          <a:lnTo>
                            <a:pt x="282" y="107"/>
                          </a:lnTo>
                          <a:lnTo>
                            <a:pt x="282" y="116"/>
                          </a:lnTo>
                          <a:lnTo>
                            <a:pt x="290" y="116"/>
                          </a:lnTo>
                          <a:lnTo>
                            <a:pt x="290" y="125"/>
                          </a:lnTo>
                          <a:lnTo>
                            <a:pt x="297" y="125"/>
                          </a:lnTo>
                          <a:lnTo>
                            <a:pt x="305" y="125"/>
                          </a:lnTo>
                          <a:lnTo>
                            <a:pt x="305" y="134"/>
                          </a:lnTo>
                          <a:lnTo>
                            <a:pt x="312" y="134"/>
                          </a:lnTo>
                          <a:lnTo>
                            <a:pt x="312" y="143"/>
                          </a:lnTo>
                          <a:lnTo>
                            <a:pt x="320" y="143"/>
                          </a:lnTo>
                          <a:lnTo>
                            <a:pt x="327" y="152"/>
                          </a:lnTo>
                          <a:lnTo>
                            <a:pt x="327" y="161"/>
                          </a:lnTo>
                          <a:lnTo>
                            <a:pt x="327" y="152"/>
                          </a:lnTo>
                          <a:lnTo>
                            <a:pt x="327" y="161"/>
                          </a:lnTo>
                          <a:lnTo>
                            <a:pt x="327" y="170"/>
                          </a:lnTo>
                          <a:lnTo>
                            <a:pt x="320" y="170"/>
                          </a:lnTo>
                          <a:lnTo>
                            <a:pt x="327" y="170"/>
                          </a:lnTo>
                          <a:lnTo>
                            <a:pt x="327" y="179"/>
                          </a:lnTo>
                          <a:lnTo>
                            <a:pt x="320" y="179"/>
                          </a:lnTo>
                          <a:lnTo>
                            <a:pt x="320" y="188"/>
                          </a:lnTo>
                          <a:lnTo>
                            <a:pt x="320" y="197"/>
                          </a:lnTo>
                          <a:lnTo>
                            <a:pt x="312" y="197"/>
                          </a:lnTo>
                          <a:lnTo>
                            <a:pt x="312" y="206"/>
                          </a:lnTo>
                          <a:lnTo>
                            <a:pt x="320" y="215"/>
                          </a:lnTo>
                          <a:lnTo>
                            <a:pt x="320" y="224"/>
                          </a:lnTo>
                          <a:lnTo>
                            <a:pt x="312" y="224"/>
                          </a:lnTo>
                          <a:lnTo>
                            <a:pt x="320" y="224"/>
                          </a:lnTo>
                          <a:lnTo>
                            <a:pt x="312" y="224"/>
                          </a:lnTo>
                          <a:lnTo>
                            <a:pt x="320" y="224"/>
                          </a:lnTo>
                          <a:lnTo>
                            <a:pt x="312" y="224"/>
                          </a:lnTo>
                          <a:lnTo>
                            <a:pt x="320" y="224"/>
                          </a:lnTo>
                          <a:lnTo>
                            <a:pt x="327" y="224"/>
                          </a:lnTo>
                          <a:lnTo>
                            <a:pt x="327" y="233"/>
                          </a:lnTo>
                          <a:lnTo>
                            <a:pt x="334" y="233"/>
                          </a:lnTo>
                          <a:lnTo>
                            <a:pt x="327" y="233"/>
                          </a:lnTo>
                          <a:lnTo>
                            <a:pt x="334" y="233"/>
                          </a:lnTo>
                          <a:lnTo>
                            <a:pt x="334" y="242"/>
                          </a:lnTo>
                          <a:lnTo>
                            <a:pt x="334" y="233"/>
                          </a:lnTo>
                          <a:lnTo>
                            <a:pt x="334" y="242"/>
                          </a:lnTo>
                          <a:lnTo>
                            <a:pt x="342" y="242"/>
                          </a:lnTo>
                          <a:lnTo>
                            <a:pt x="342" y="251"/>
                          </a:lnTo>
                          <a:lnTo>
                            <a:pt x="334" y="251"/>
                          </a:lnTo>
                          <a:lnTo>
                            <a:pt x="334" y="260"/>
                          </a:lnTo>
                          <a:lnTo>
                            <a:pt x="334" y="251"/>
                          </a:lnTo>
                          <a:lnTo>
                            <a:pt x="334" y="260"/>
                          </a:lnTo>
                          <a:lnTo>
                            <a:pt x="334" y="251"/>
                          </a:lnTo>
                          <a:lnTo>
                            <a:pt x="334" y="260"/>
                          </a:lnTo>
                          <a:lnTo>
                            <a:pt x="334" y="269"/>
                          </a:lnTo>
                          <a:lnTo>
                            <a:pt x="327" y="269"/>
                          </a:lnTo>
                          <a:lnTo>
                            <a:pt x="334" y="269"/>
                          </a:lnTo>
                          <a:lnTo>
                            <a:pt x="327" y="269"/>
                          </a:lnTo>
                          <a:lnTo>
                            <a:pt x="334" y="269"/>
                          </a:lnTo>
                          <a:lnTo>
                            <a:pt x="334" y="278"/>
                          </a:lnTo>
                          <a:lnTo>
                            <a:pt x="327" y="278"/>
                          </a:lnTo>
                          <a:lnTo>
                            <a:pt x="334" y="278"/>
                          </a:lnTo>
                          <a:lnTo>
                            <a:pt x="327" y="278"/>
                          </a:lnTo>
                          <a:lnTo>
                            <a:pt x="334" y="278"/>
                          </a:lnTo>
                          <a:lnTo>
                            <a:pt x="334" y="287"/>
                          </a:lnTo>
                          <a:lnTo>
                            <a:pt x="334" y="296"/>
                          </a:lnTo>
                          <a:lnTo>
                            <a:pt x="327" y="296"/>
                          </a:lnTo>
                          <a:lnTo>
                            <a:pt x="334" y="296"/>
                          </a:lnTo>
                          <a:lnTo>
                            <a:pt x="334" y="305"/>
                          </a:lnTo>
                          <a:lnTo>
                            <a:pt x="334" y="314"/>
                          </a:lnTo>
                          <a:lnTo>
                            <a:pt x="334" y="323"/>
                          </a:lnTo>
                          <a:lnTo>
                            <a:pt x="342" y="323"/>
                          </a:lnTo>
                          <a:lnTo>
                            <a:pt x="334" y="323"/>
                          </a:lnTo>
                          <a:lnTo>
                            <a:pt x="342" y="323"/>
                          </a:lnTo>
                          <a:lnTo>
                            <a:pt x="334" y="323"/>
                          </a:lnTo>
                          <a:lnTo>
                            <a:pt x="342" y="323"/>
                          </a:lnTo>
                          <a:lnTo>
                            <a:pt x="342" y="332"/>
                          </a:lnTo>
                          <a:lnTo>
                            <a:pt x="334" y="332"/>
                          </a:lnTo>
                          <a:lnTo>
                            <a:pt x="342" y="332"/>
                          </a:lnTo>
                          <a:lnTo>
                            <a:pt x="334" y="332"/>
                          </a:lnTo>
                          <a:lnTo>
                            <a:pt x="342" y="332"/>
                          </a:lnTo>
                          <a:lnTo>
                            <a:pt x="342" y="323"/>
                          </a:lnTo>
                          <a:lnTo>
                            <a:pt x="342" y="332"/>
                          </a:lnTo>
                          <a:lnTo>
                            <a:pt x="342" y="341"/>
                          </a:lnTo>
                          <a:lnTo>
                            <a:pt x="342" y="350"/>
                          </a:lnTo>
                          <a:lnTo>
                            <a:pt x="349" y="350"/>
                          </a:lnTo>
                          <a:lnTo>
                            <a:pt x="342" y="350"/>
                          </a:lnTo>
                          <a:lnTo>
                            <a:pt x="342" y="359"/>
                          </a:lnTo>
                          <a:lnTo>
                            <a:pt x="349" y="359"/>
                          </a:lnTo>
                          <a:lnTo>
                            <a:pt x="342" y="359"/>
                          </a:lnTo>
                          <a:lnTo>
                            <a:pt x="342" y="368"/>
                          </a:lnTo>
                          <a:lnTo>
                            <a:pt x="349" y="368"/>
                          </a:lnTo>
                          <a:lnTo>
                            <a:pt x="357" y="368"/>
                          </a:lnTo>
                          <a:lnTo>
                            <a:pt x="357" y="378"/>
                          </a:lnTo>
                          <a:lnTo>
                            <a:pt x="357" y="368"/>
                          </a:lnTo>
                          <a:lnTo>
                            <a:pt x="357" y="378"/>
                          </a:lnTo>
                          <a:lnTo>
                            <a:pt x="364" y="378"/>
                          </a:lnTo>
                          <a:lnTo>
                            <a:pt x="372" y="378"/>
                          </a:lnTo>
                          <a:lnTo>
                            <a:pt x="364" y="378"/>
                          </a:lnTo>
                          <a:lnTo>
                            <a:pt x="372" y="378"/>
                          </a:lnTo>
                          <a:lnTo>
                            <a:pt x="372" y="387"/>
                          </a:lnTo>
                          <a:lnTo>
                            <a:pt x="364" y="387"/>
                          </a:lnTo>
                          <a:lnTo>
                            <a:pt x="372" y="387"/>
                          </a:lnTo>
                          <a:lnTo>
                            <a:pt x="364" y="387"/>
                          </a:lnTo>
                          <a:lnTo>
                            <a:pt x="364" y="396"/>
                          </a:lnTo>
                          <a:lnTo>
                            <a:pt x="357" y="396"/>
                          </a:lnTo>
                          <a:lnTo>
                            <a:pt x="349" y="396"/>
                          </a:lnTo>
                          <a:lnTo>
                            <a:pt x="349" y="405"/>
                          </a:lnTo>
                          <a:lnTo>
                            <a:pt x="342" y="405"/>
                          </a:lnTo>
                          <a:lnTo>
                            <a:pt x="334" y="405"/>
                          </a:lnTo>
                          <a:lnTo>
                            <a:pt x="334" y="414"/>
                          </a:lnTo>
                          <a:lnTo>
                            <a:pt x="327" y="414"/>
                          </a:lnTo>
                          <a:lnTo>
                            <a:pt x="320" y="414"/>
                          </a:lnTo>
                          <a:lnTo>
                            <a:pt x="312" y="414"/>
                          </a:lnTo>
                          <a:lnTo>
                            <a:pt x="305" y="423"/>
                          </a:lnTo>
                          <a:lnTo>
                            <a:pt x="297" y="423"/>
                          </a:lnTo>
                          <a:lnTo>
                            <a:pt x="297" y="414"/>
                          </a:lnTo>
                          <a:lnTo>
                            <a:pt x="290" y="414"/>
                          </a:lnTo>
                          <a:lnTo>
                            <a:pt x="282" y="414"/>
                          </a:lnTo>
                          <a:lnTo>
                            <a:pt x="282" y="423"/>
                          </a:lnTo>
                          <a:lnTo>
                            <a:pt x="282" y="432"/>
                          </a:lnTo>
                          <a:lnTo>
                            <a:pt x="275" y="432"/>
                          </a:lnTo>
                          <a:lnTo>
                            <a:pt x="268" y="432"/>
                          </a:lnTo>
                          <a:lnTo>
                            <a:pt x="260" y="432"/>
                          </a:lnTo>
                          <a:lnTo>
                            <a:pt x="253" y="432"/>
                          </a:lnTo>
                          <a:lnTo>
                            <a:pt x="245" y="432"/>
                          </a:lnTo>
                          <a:lnTo>
                            <a:pt x="238" y="432"/>
                          </a:lnTo>
                          <a:lnTo>
                            <a:pt x="230" y="432"/>
                          </a:lnTo>
                          <a:lnTo>
                            <a:pt x="223" y="432"/>
                          </a:lnTo>
                          <a:lnTo>
                            <a:pt x="223" y="423"/>
                          </a:lnTo>
                          <a:lnTo>
                            <a:pt x="216" y="423"/>
                          </a:lnTo>
                          <a:lnTo>
                            <a:pt x="208" y="423"/>
                          </a:lnTo>
                          <a:lnTo>
                            <a:pt x="208" y="432"/>
                          </a:lnTo>
                          <a:lnTo>
                            <a:pt x="201" y="432"/>
                          </a:lnTo>
                          <a:lnTo>
                            <a:pt x="193" y="432"/>
                          </a:lnTo>
                          <a:lnTo>
                            <a:pt x="186" y="432"/>
                          </a:lnTo>
                          <a:lnTo>
                            <a:pt x="186" y="423"/>
                          </a:lnTo>
                          <a:lnTo>
                            <a:pt x="178" y="423"/>
                          </a:lnTo>
                          <a:lnTo>
                            <a:pt x="178" y="414"/>
                          </a:lnTo>
                          <a:lnTo>
                            <a:pt x="178" y="405"/>
                          </a:lnTo>
                          <a:lnTo>
                            <a:pt x="178" y="396"/>
                          </a:lnTo>
                          <a:lnTo>
                            <a:pt x="178" y="387"/>
                          </a:lnTo>
                          <a:lnTo>
                            <a:pt x="170" y="387"/>
                          </a:lnTo>
                          <a:lnTo>
                            <a:pt x="170" y="378"/>
                          </a:lnTo>
                          <a:lnTo>
                            <a:pt x="170" y="368"/>
                          </a:lnTo>
                          <a:lnTo>
                            <a:pt x="170" y="359"/>
                          </a:lnTo>
                          <a:lnTo>
                            <a:pt x="163" y="359"/>
                          </a:lnTo>
                          <a:lnTo>
                            <a:pt x="163" y="350"/>
                          </a:lnTo>
                          <a:lnTo>
                            <a:pt x="155" y="350"/>
                          </a:lnTo>
                          <a:lnTo>
                            <a:pt x="155" y="341"/>
                          </a:lnTo>
                          <a:lnTo>
                            <a:pt x="155" y="350"/>
                          </a:lnTo>
                          <a:lnTo>
                            <a:pt x="148" y="350"/>
                          </a:lnTo>
                          <a:lnTo>
                            <a:pt x="141" y="350"/>
                          </a:lnTo>
                          <a:lnTo>
                            <a:pt x="133" y="350"/>
                          </a:lnTo>
                          <a:lnTo>
                            <a:pt x="133" y="341"/>
                          </a:lnTo>
                          <a:lnTo>
                            <a:pt x="126" y="341"/>
                          </a:lnTo>
                          <a:lnTo>
                            <a:pt x="118" y="341"/>
                          </a:lnTo>
                          <a:lnTo>
                            <a:pt x="111" y="341"/>
                          </a:lnTo>
                          <a:lnTo>
                            <a:pt x="111" y="332"/>
                          </a:lnTo>
                          <a:lnTo>
                            <a:pt x="103" y="332"/>
                          </a:lnTo>
                          <a:lnTo>
                            <a:pt x="96" y="332"/>
                          </a:lnTo>
                          <a:lnTo>
                            <a:pt x="96" y="323"/>
                          </a:lnTo>
                          <a:lnTo>
                            <a:pt x="89" y="323"/>
                          </a:lnTo>
                          <a:lnTo>
                            <a:pt x="89" y="332"/>
                          </a:lnTo>
                          <a:lnTo>
                            <a:pt x="89" y="323"/>
                          </a:lnTo>
                          <a:lnTo>
                            <a:pt x="81" y="323"/>
                          </a:lnTo>
                          <a:lnTo>
                            <a:pt x="74" y="323"/>
                          </a:lnTo>
                          <a:lnTo>
                            <a:pt x="74" y="314"/>
                          </a:lnTo>
                          <a:lnTo>
                            <a:pt x="66" y="314"/>
                          </a:lnTo>
                          <a:lnTo>
                            <a:pt x="66" y="305"/>
                          </a:lnTo>
                          <a:lnTo>
                            <a:pt x="66" y="314"/>
                          </a:lnTo>
                          <a:lnTo>
                            <a:pt x="66" y="305"/>
                          </a:lnTo>
                          <a:lnTo>
                            <a:pt x="66" y="314"/>
                          </a:lnTo>
                          <a:lnTo>
                            <a:pt x="66" y="305"/>
                          </a:lnTo>
                          <a:lnTo>
                            <a:pt x="59" y="305"/>
                          </a:lnTo>
                          <a:lnTo>
                            <a:pt x="59" y="314"/>
                          </a:lnTo>
                          <a:lnTo>
                            <a:pt x="59" y="305"/>
                          </a:lnTo>
                          <a:lnTo>
                            <a:pt x="51" y="305"/>
                          </a:lnTo>
                          <a:lnTo>
                            <a:pt x="51" y="296"/>
                          </a:lnTo>
                          <a:lnTo>
                            <a:pt x="44" y="296"/>
                          </a:lnTo>
                          <a:lnTo>
                            <a:pt x="44" y="287"/>
                          </a:lnTo>
                          <a:lnTo>
                            <a:pt x="44" y="278"/>
                          </a:lnTo>
                          <a:lnTo>
                            <a:pt x="44" y="269"/>
                          </a:lnTo>
                          <a:lnTo>
                            <a:pt x="37" y="269"/>
                          </a:lnTo>
                          <a:lnTo>
                            <a:pt x="37" y="260"/>
                          </a:lnTo>
                          <a:lnTo>
                            <a:pt x="37" y="251"/>
                          </a:lnTo>
                          <a:lnTo>
                            <a:pt x="29" y="251"/>
                          </a:lnTo>
                          <a:lnTo>
                            <a:pt x="29" y="242"/>
                          </a:lnTo>
                          <a:lnTo>
                            <a:pt x="22" y="242"/>
                          </a:lnTo>
                          <a:lnTo>
                            <a:pt x="22" y="233"/>
                          </a:lnTo>
                          <a:lnTo>
                            <a:pt x="14" y="233"/>
                          </a:lnTo>
                          <a:lnTo>
                            <a:pt x="14" y="224"/>
                          </a:lnTo>
                          <a:lnTo>
                            <a:pt x="7" y="224"/>
                          </a:lnTo>
                          <a:lnTo>
                            <a:pt x="7" y="215"/>
                          </a:lnTo>
                          <a:lnTo>
                            <a:pt x="7" y="206"/>
                          </a:lnTo>
                          <a:lnTo>
                            <a:pt x="7" y="197"/>
                          </a:lnTo>
                          <a:lnTo>
                            <a:pt x="7" y="188"/>
                          </a:lnTo>
                          <a:lnTo>
                            <a:pt x="7" y="179"/>
                          </a:lnTo>
                          <a:lnTo>
                            <a:pt x="7" y="170"/>
                          </a:lnTo>
                          <a:lnTo>
                            <a:pt x="0" y="170"/>
                          </a:lnTo>
                          <a:lnTo>
                            <a:pt x="0" y="161"/>
                          </a:lnTo>
                          <a:lnTo>
                            <a:pt x="0" y="152"/>
                          </a:lnTo>
                          <a:lnTo>
                            <a:pt x="0" y="143"/>
                          </a:lnTo>
                          <a:lnTo>
                            <a:pt x="7" y="143"/>
                          </a:lnTo>
                          <a:lnTo>
                            <a:pt x="14" y="143"/>
                          </a:lnTo>
                          <a:lnTo>
                            <a:pt x="14" y="134"/>
                          </a:lnTo>
                          <a:lnTo>
                            <a:pt x="14" y="143"/>
                          </a:lnTo>
                          <a:lnTo>
                            <a:pt x="22" y="143"/>
                          </a:lnTo>
                          <a:lnTo>
                            <a:pt x="22" y="134"/>
                          </a:lnTo>
                          <a:lnTo>
                            <a:pt x="29" y="134"/>
                          </a:lnTo>
                          <a:lnTo>
                            <a:pt x="29" y="125"/>
                          </a:lnTo>
                          <a:lnTo>
                            <a:pt x="29" y="116"/>
                          </a:lnTo>
                          <a:lnTo>
                            <a:pt x="37" y="116"/>
                          </a:lnTo>
                          <a:lnTo>
                            <a:pt x="37" y="107"/>
                          </a:lnTo>
                          <a:lnTo>
                            <a:pt x="44" y="107"/>
                          </a:lnTo>
                          <a:lnTo>
                            <a:pt x="44" y="98"/>
                          </a:lnTo>
                          <a:lnTo>
                            <a:pt x="51" y="98"/>
                          </a:lnTo>
                          <a:lnTo>
                            <a:pt x="51" y="89"/>
                          </a:lnTo>
                          <a:lnTo>
                            <a:pt x="51" y="80"/>
                          </a:lnTo>
                          <a:lnTo>
                            <a:pt x="44" y="80"/>
                          </a:lnTo>
                          <a:lnTo>
                            <a:pt x="37" y="80"/>
                          </a:lnTo>
                          <a:lnTo>
                            <a:pt x="37" y="71"/>
                          </a:lnTo>
                          <a:lnTo>
                            <a:pt x="37" y="62"/>
                          </a:lnTo>
                          <a:lnTo>
                            <a:pt x="44" y="62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38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1886" y="2246"/>
                      <a:ext cx="68" cy="72"/>
                    </a:xfrm>
                    <a:custGeom>
                      <a:avLst/>
                      <a:gdLst>
                        <a:gd name="T0" fmla="*/ 52 w 68"/>
                        <a:gd name="T1" fmla="*/ 0 h 72"/>
                        <a:gd name="T2" fmla="*/ 52 w 68"/>
                        <a:gd name="T3" fmla="*/ 8 h 72"/>
                        <a:gd name="T4" fmla="*/ 59 w 68"/>
                        <a:gd name="T5" fmla="*/ 8 h 72"/>
                        <a:gd name="T6" fmla="*/ 59 w 68"/>
                        <a:gd name="T7" fmla="*/ 17 h 72"/>
                        <a:gd name="T8" fmla="*/ 67 w 68"/>
                        <a:gd name="T9" fmla="*/ 17 h 72"/>
                        <a:gd name="T10" fmla="*/ 67 w 68"/>
                        <a:gd name="T11" fmla="*/ 26 h 72"/>
                        <a:gd name="T12" fmla="*/ 67 w 68"/>
                        <a:gd name="T13" fmla="*/ 35 h 72"/>
                        <a:gd name="T14" fmla="*/ 67 w 68"/>
                        <a:gd name="T15" fmla="*/ 44 h 72"/>
                        <a:gd name="T16" fmla="*/ 67 w 68"/>
                        <a:gd name="T17" fmla="*/ 53 h 72"/>
                        <a:gd name="T18" fmla="*/ 59 w 68"/>
                        <a:gd name="T19" fmla="*/ 53 h 72"/>
                        <a:gd name="T20" fmla="*/ 52 w 68"/>
                        <a:gd name="T21" fmla="*/ 53 h 72"/>
                        <a:gd name="T22" fmla="*/ 52 w 68"/>
                        <a:gd name="T23" fmla="*/ 44 h 72"/>
                        <a:gd name="T24" fmla="*/ 52 w 68"/>
                        <a:gd name="T25" fmla="*/ 53 h 72"/>
                        <a:gd name="T26" fmla="*/ 44 w 68"/>
                        <a:gd name="T27" fmla="*/ 53 h 72"/>
                        <a:gd name="T28" fmla="*/ 37 w 68"/>
                        <a:gd name="T29" fmla="*/ 53 h 72"/>
                        <a:gd name="T30" fmla="*/ 37 w 68"/>
                        <a:gd name="T31" fmla="*/ 44 h 72"/>
                        <a:gd name="T32" fmla="*/ 37 w 68"/>
                        <a:gd name="T33" fmla="*/ 53 h 72"/>
                        <a:gd name="T34" fmla="*/ 37 w 68"/>
                        <a:gd name="T35" fmla="*/ 62 h 72"/>
                        <a:gd name="T36" fmla="*/ 29 w 68"/>
                        <a:gd name="T37" fmla="*/ 62 h 72"/>
                        <a:gd name="T38" fmla="*/ 29 w 68"/>
                        <a:gd name="T39" fmla="*/ 71 h 72"/>
                        <a:gd name="T40" fmla="*/ 22 w 68"/>
                        <a:gd name="T41" fmla="*/ 71 h 72"/>
                        <a:gd name="T42" fmla="*/ 14 w 68"/>
                        <a:gd name="T43" fmla="*/ 71 h 72"/>
                        <a:gd name="T44" fmla="*/ 14 w 68"/>
                        <a:gd name="T45" fmla="*/ 62 h 72"/>
                        <a:gd name="T46" fmla="*/ 7 w 68"/>
                        <a:gd name="T47" fmla="*/ 62 h 72"/>
                        <a:gd name="T48" fmla="*/ 0 w 68"/>
                        <a:gd name="T49" fmla="*/ 62 h 72"/>
                        <a:gd name="T50" fmla="*/ 0 w 68"/>
                        <a:gd name="T51" fmla="*/ 53 h 72"/>
                        <a:gd name="T52" fmla="*/ 7 w 68"/>
                        <a:gd name="T53" fmla="*/ 53 h 72"/>
                        <a:gd name="T54" fmla="*/ 7 w 68"/>
                        <a:gd name="T55" fmla="*/ 44 h 72"/>
                        <a:gd name="T56" fmla="*/ 7 w 68"/>
                        <a:gd name="T57" fmla="*/ 35 h 72"/>
                        <a:gd name="T58" fmla="*/ 7 w 68"/>
                        <a:gd name="T59" fmla="*/ 26 h 72"/>
                        <a:gd name="T60" fmla="*/ 14 w 68"/>
                        <a:gd name="T61" fmla="*/ 26 h 72"/>
                        <a:gd name="T62" fmla="*/ 14 w 68"/>
                        <a:gd name="T63" fmla="*/ 17 h 72"/>
                        <a:gd name="T64" fmla="*/ 22 w 68"/>
                        <a:gd name="T65" fmla="*/ 17 h 72"/>
                        <a:gd name="T66" fmla="*/ 22 w 68"/>
                        <a:gd name="T67" fmla="*/ 8 h 72"/>
                        <a:gd name="T68" fmla="*/ 29 w 68"/>
                        <a:gd name="T69" fmla="*/ 8 h 72"/>
                        <a:gd name="T70" fmla="*/ 37 w 68"/>
                        <a:gd name="T71" fmla="*/ 8 h 72"/>
                        <a:gd name="T72" fmla="*/ 37 w 68"/>
                        <a:gd name="T73" fmla="*/ 17 h 72"/>
                        <a:gd name="T74" fmla="*/ 37 w 68"/>
                        <a:gd name="T75" fmla="*/ 8 h 72"/>
                        <a:gd name="T76" fmla="*/ 44 w 68"/>
                        <a:gd name="T77" fmla="*/ 8 h 72"/>
                        <a:gd name="T78" fmla="*/ 44 w 68"/>
                        <a:gd name="T79" fmla="*/ 0 h 72"/>
                        <a:gd name="T80" fmla="*/ 52 w 68"/>
                        <a:gd name="T81" fmla="*/ 0 h 72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w 68"/>
                        <a:gd name="T124" fmla="*/ 0 h 72"/>
                        <a:gd name="T125" fmla="*/ 68 w 68"/>
                        <a:gd name="T126" fmla="*/ 72 h 72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T123" t="T124" r="T125" b="T126"/>
                      <a:pathLst>
                        <a:path w="68" h="72">
                          <a:moveTo>
                            <a:pt x="52" y="0"/>
                          </a:moveTo>
                          <a:lnTo>
                            <a:pt x="52" y="8"/>
                          </a:lnTo>
                          <a:lnTo>
                            <a:pt x="59" y="8"/>
                          </a:lnTo>
                          <a:lnTo>
                            <a:pt x="59" y="17"/>
                          </a:lnTo>
                          <a:lnTo>
                            <a:pt x="67" y="17"/>
                          </a:lnTo>
                          <a:lnTo>
                            <a:pt x="67" y="26"/>
                          </a:lnTo>
                          <a:lnTo>
                            <a:pt x="67" y="35"/>
                          </a:lnTo>
                          <a:lnTo>
                            <a:pt x="67" y="44"/>
                          </a:lnTo>
                          <a:lnTo>
                            <a:pt x="67" y="53"/>
                          </a:lnTo>
                          <a:lnTo>
                            <a:pt x="59" y="53"/>
                          </a:lnTo>
                          <a:lnTo>
                            <a:pt x="52" y="53"/>
                          </a:lnTo>
                          <a:lnTo>
                            <a:pt x="52" y="44"/>
                          </a:lnTo>
                          <a:lnTo>
                            <a:pt x="52" y="53"/>
                          </a:lnTo>
                          <a:lnTo>
                            <a:pt x="44" y="53"/>
                          </a:lnTo>
                          <a:lnTo>
                            <a:pt x="37" y="53"/>
                          </a:lnTo>
                          <a:lnTo>
                            <a:pt x="37" y="44"/>
                          </a:lnTo>
                          <a:lnTo>
                            <a:pt x="37" y="53"/>
                          </a:lnTo>
                          <a:lnTo>
                            <a:pt x="37" y="62"/>
                          </a:lnTo>
                          <a:lnTo>
                            <a:pt x="29" y="62"/>
                          </a:lnTo>
                          <a:lnTo>
                            <a:pt x="29" y="71"/>
                          </a:lnTo>
                          <a:lnTo>
                            <a:pt x="22" y="71"/>
                          </a:lnTo>
                          <a:lnTo>
                            <a:pt x="14" y="71"/>
                          </a:lnTo>
                          <a:lnTo>
                            <a:pt x="14" y="62"/>
                          </a:lnTo>
                          <a:lnTo>
                            <a:pt x="7" y="62"/>
                          </a:lnTo>
                          <a:lnTo>
                            <a:pt x="0" y="62"/>
                          </a:lnTo>
                          <a:lnTo>
                            <a:pt x="0" y="53"/>
                          </a:lnTo>
                          <a:lnTo>
                            <a:pt x="7" y="53"/>
                          </a:lnTo>
                          <a:lnTo>
                            <a:pt x="7" y="44"/>
                          </a:lnTo>
                          <a:lnTo>
                            <a:pt x="7" y="35"/>
                          </a:lnTo>
                          <a:lnTo>
                            <a:pt x="7" y="26"/>
                          </a:lnTo>
                          <a:lnTo>
                            <a:pt x="14" y="26"/>
                          </a:lnTo>
                          <a:lnTo>
                            <a:pt x="14" y="17"/>
                          </a:lnTo>
                          <a:lnTo>
                            <a:pt x="22" y="17"/>
                          </a:lnTo>
                          <a:lnTo>
                            <a:pt x="22" y="8"/>
                          </a:lnTo>
                          <a:lnTo>
                            <a:pt x="29" y="8"/>
                          </a:lnTo>
                          <a:lnTo>
                            <a:pt x="37" y="8"/>
                          </a:lnTo>
                          <a:lnTo>
                            <a:pt x="37" y="17"/>
                          </a:lnTo>
                          <a:lnTo>
                            <a:pt x="37" y="8"/>
                          </a:lnTo>
                          <a:lnTo>
                            <a:pt x="44" y="8"/>
                          </a:lnTo>
                          <a:lnTo>
                            <a:pt x="44" y="0"/>
                          </a:lnTo>
                          <a:lnTo>
                            <a:pt x="52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39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1893" y="2291"/>
                      <a:ext cx="61" cy="90"/>
                    </a:xfrm>
                    <a:custGeom>
                      <a:avLst/>
                      <a:gdLst>
                        <a:gd name="T0" fmla="*/ 0 w 61"/>
                        <a:gd name="T1" fmla="*/ 17 h 90"/>
                        <a:gd name="T2" fmla="*/ 7 w 61"/>
                        <a:gd name="T3" fmla="*/ 17 h 90"/>
                        <a:gd name="T4" fmla="*/ 7 w 61"/>
                        <a:gd name="T5" fmla="*/ 26 h 90"/>
                        <a:gd name="T6" fmla="*/ 15 w 61"/>
                        <a:gd name="T7" fmla="*/ 26 h 90"/>
                        <a:gd name="T8" fmla="*/ 22 w 61"/>
                        <a:gd name="T9" fmla="*/ 26 h 90"/>
                        <a:gd name="T10" fmla="*/ 22 w 61"/>
                        <a:gd name="T11" fmla="*/ 17 h 90"/>
                        <a:gd name="T12" fmla="*/ 30 w 61"/>
                        <a:gd name="T13" fmla="*/ 17 h 90"/>
                        <a:gd name="T14" fmla="*/ 30 w 61"/>
                        <a:gd name="T15" fmla="*/ 8 h 90"/>
                        <a:gd name="T16" fmla="*/ 30 w 61"/>
                        <a:gd name="T17" fmla="*/ 0 h 90"/>
                        <a:gd name="T18" fmla="*/ 30 w 61"/>
                        <a:gd name="T19" fmla="*/ 8 h 90"/>
                        <a:gd name="T20" fmla="*/ 37 w 61"/>
                        <a:gd name="T21" fmla="*/ 8 h 90"/>
                        <a:gd name="T22" fmla="*/ 45 w 61"/>
                        <a:gd name="T23" fmla="*/ 8 h 90"/>
                        <a:gd name="T24" fmla="*/ 45 w 61"/>
                        <a:gd name="T25" fmla="*/ 0 h 90"/>
                        <a:gd name="T26" fmla="*/ 45 w 61"/>
                        <a:gd name="T27" fmla="*/ 8 h 90"/>
                        <a:gd name="T28" fmla="*/ 52 w 61"/>
                        <a:gd name="T29" fmla="*/ 8 h 90"/>
                        <a:gd name="T30" fmla="*/ 45 w 61"/>
                        <a:gd name="T31" fmla="*/ 8 h 90"/>
                        <a:gd name="T32" fmla="*/ 45 w 61"/>
                        <a:gd name="T33" fmla="*/ 17 h 90"/>
                        <a:gd name="T34" fmla="*/ 45 w 61"/>
                        <a:gd name="T35" fmla="*/ 26 h 90"/>
                        <a:gd name="T36" fmla="*/ 52 w 61"/>
                        <a:gd name="T37" fmla="*/ 26 h 90"/>
                        <a:gd name="T38" fmla="*/ 60 w 61"/>
                        <a:gd name="T39" fmla="*/ 26 h 90"/>
                        <a:gd name="T40" fmla="*/ 60 w 61"/>
                        <a:gd name="T41" fmla="*/ 35 h 90"/>
                        <a:gd name="T42" fmla="*/ 60 w 61"/>
                        <a:gd name="T43" fmla="*/ 44 h 90"/>
                        <a:gd name="T44" fmla="*/ 52 w 61"/>
                        <a:gd name="T45" fmla="*/ 44 h 90"/>
                        <a:gd name="T46" fmla="*/ 52 w 61"/>
                        <a:gd name="T47" fmla="*/ 53 h 90"/>
                        <a:gd name="T48" fmla="*/ 45 w 61"/>
                        <a:gd name="T49" fmla="*/ 53 h 90"/>
                        <a:gd name="T50" fmla="*/ 45 w 61"/>
                        <a:gd name="T51" fmla="*/ 62 h 90"/>
                        <a:gd name="T52" fmla="*/ 37 w 61"/>
                        <a:gd name="T53" fmla="*/ 62 h 90"/>
                        <a:gd name="T54" fmla="*/ 37 w 61"/>
                        <a:gd name="T55" fmla="*/ 71 h 90"/>
                        <a:gd name="T56" fmla="*/ 37 w 61"/>
                        <a:gd name="T57" fmla="*/ 80 h 90"/>
                        <a:gd name="T58" fmla="*/ 30 w 61"/>
                        <a:gd name="T59" fmla="*/ 80 h 90"/>
                        <a:gd name="T60" fmla="*/ 30 w 61"/>
                        <a:gd name="T61" fmla="*/ 89 h 90"/>
                        <a:gd name="T62" fmla="*/ 22 w 61"/>
                        <a:gd name="T63" fmla="*/ 89 h 90"/>
                        <a:gd name="T64" fmla="*/ 22 w 61"/>
                        <a:gd name="T65" fmla="*/ 80 h 90"/>
                        <a:gd name="T66" fmla="*/ 22 w 61"/>
                        <a:gd name="T67" fmla="*/ 89 h 90"/>
                        <a:gd name="T68" fmla="*/ 15 w 61"/>
                        <a:gd name="T69" fmla="*/ 89 h 90"/>
                        <a:gd name="T70" fmla="*/ 7 w 61"/>
                        <a:gd name="T71" fmla="*/ 89 h 90"/>
                        <a:gd name="T72" fmla="*/ 7 w 61"/>
                        <a:gd name="T73" fmla="*/ 80 h 90"/>
                        <a:gd name="T74" fmla="*/ 7 w 61"/>
                        <a:gd name="T75" fmla="*/ 71 h 90"/>
                        <a:gd name="T76" fmla="*/ 7 w 61"/>
                        <a:gd name="T77" fmla="*/ 62 h 90"/>
                        <a:gd name="T78" fmla="*/ 7 w 61"/>
                        <a:gd name="T79" fmla="*/ 53 h 90"/>
                        <a:gd name="T80" fmla="*/ 7 w 61"/>
                        <a:gd name="T81" fmla="*/ 44 h 90"/>
                        <a:gd name="T82" fmla="*/ 7 w 61"/>
                        <a:gd name="T83" fmla="*/ 35 h 90"/>
                        <a:gd name="T84" fmla="*/ 0 w 61"/>
                        <a:gd name="T85" fmla="*/ 35 h 90"/>
                        <a:gd name="T86" fmla="*/ 0 w 61"/>
                        <a:gd name="T87" fmla="*/ 26 h 90"/>
                        <a:gd name="T88" fmla="*/ 0 w 61"/>
                        <a:gd name="T89" fmla="*/ 17 h 9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61"/>
                        <a:gd name="T136" fmla="*/ 0 h 90"/>
                        <a:gd name="T137" fmla="*/ 61 w 61"/>
                        <a:gd name="T138" fmla="*/ 90 h 90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61" h="90">
                          <a:moveTo>
                            <a:pt x="0" y="17"/>
                          </a:moveTo>
                          <a:lnTo>
                            <a:pt x="7" y="17"/>
                          </a:lnTo>
                          <a:lnTo>
                            <a:pt x="7" y="26"/>
                          </a:lnTo>
                          <a:lnTo>
                            <a:pt x="15" y="26"/>
                          </a:lnTo>
                          <a:lnTo>
                            <a:pt x="22" y="26"/>
                          </a:lnTo>
                          <a:lnTo>
                            <a:pt x="22" y="17"/>
                          </a:lnTo>
                          <a:lnTo>
                            <a:pt x="30" y="17"/>
                          </a:lnTo>
                          <a:lnTo>
                            <a:pt x="30" y="8"/>
                          </a:lnTo>
                          <a:lnTo>
                            <a:pt x="30" y="0"/>
                          </a:lnTo>
                          <a:lnTo>
                            <a:pt x="30" y="8"/>
                          </a:lnTo>
                          <a:lnTo>
                            <a:pt x="37" y="8"/>
                          </a:lnTo>
                          <a:lnTo>
                            <a:pt x="45" y="8"/>
                          </a:lnTo>
                          <a:lnTo>
                            <a:pt x="45" y="0"/>
                          </a:lnTo>
                          <a:lnTo>
                            <a:pt x="45" y="8"/>
                          </a:lnTo>
                          <a:lnTo>
                            <a:pt x="52" y="8"/>
                          </a:lnTo>
                          <a:lnTo>
                            <a:pt x="45" y="8"/>
                          </a:lnTo>
                          <a:lnTo>
                            <a:pt x="45" y="17"/>
                          </a:lnTo>
                          <a:lnTo>
                            <a:pt x="45" y="26"/>
                          </a:lnTo>
                          <a:lnTo>
                            <a:pt x="52" y="26"/>
                          </a:lnTo>
                          <a:lnTo>
                            <a:pt x="60" y="26"/>
                          </a:lnTo>
                          <a:lnTo>
                            <a:pt x="60" y="35"/>
                          </a:lnTo>
                          <a:lnTo>
                            <a:pt x="60" y="44"/>
                          </a:lnTo>
                          <a:lnTo>
                            <a:pt x="52" y="44"/>
                          </a:lnTo>
                          <a:lnTo>
                            <a:pt x="52" y="53"/>
                          </a:lnTo>
                          <a:lnTo>
                            <a:pt x="45" y="53"/>
                          </a:lnTo>
                          <a:lnTo>
                            <a:pt x="45" y="62"/>
                          </a:lnTo>
                          <a:lnTo>
                            <a:pt x="37" y="62"/>
                          </a:lnTo>
                          <a:lnTo>
                            <a:pt x="37" y="71"/>
                          </a:lnTo>
                          <a:lnTo>
                            <a:pt x="37" y="80"/>
                          </a:lnTo>
                          <a:lnTo>
                            <a:pt x="30" y="80"/>
                          </a:lnTo>
                          <a:lnTo>
                            <a:pt x="30" y="89"/>
                          </a:lnTo>
                          <a:lnTo>
                            <a:pt x="22" y="89"/>
                          </a:lnTo>
                          <a:lnTo>
                            <a:pt x="22" y="80"/>
                          </a:lnTo>
                          <a:lnTo>
                            <a:pt x="22" y="89"/>
                          </a:lnTo>
                          <a:lnTo>
                            <a:pt x="15" y="89"/>
                          </a:lnTo>
                          <a:lnTo>
                            <a:pt x="7" y="89"/>
                          </a:lnTo>
                          <a:lnTo>
                            <a:pt x="7" y="80"/>
                          </a:lnTo>
                          <a:lnTo>
                            <a:pt x="7" y="71"/>
                          </a:lnTo>
                          <a:lnTo>
                            <a:pt x="7" y="62"/>
                          </a:lnTo>
                          <a:lnTo>
                            <a:pt x="7" y="53"/>
                          </a:lnTo>
                          <a:lnTo>
                            <a:pt x="7" y="44"/>
                          </a:lnTo>
                          <a:lnTo>
                            <a:pt x="7" y="35"/>
                          </a:lnTo>
                          <a:lnTo>
                            <a:pt x="0" y="35"/>
                          </a:lnTo>
                          <a:lnTo>
                            <a:pt x="0" y="26"/>
                          </a:lnTo>
                          <a:lnTo>
                            <a:pt x="0" y="17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40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1328" y="2380"/>
                      <a:ext cx="38" cy="55"/>
                    </a:xfrm>
                    <a:custGeom>
                      <a:avLst/>
                      <a:gdLst>
                        <a:gd name="T0" fmla="*/ 0 w 38"/>
                        <a:gd name="T1" fmla="*/ 18 h 55"/>
                        <a:gd name="T2" fmla="*/ 7 w 38"/>
                        <a:gd name="T3" fmla="*/ 18 h 55"/>
                        <a:gd name="T4" fmla="*/ 7 w 38"/>
                        <a:gd name="T5" fmla="*/ 9 h 55"/>
                        <a:gd name="T6" fmla="*/ 7 w 38"/>
                        <a:gd name="T7" fmla="*/ 18 h 55"/>
                        <a:gd name="T8" fmla="*/ 7 w 38"/>
                        <a:gd name="T9" fmla="*/ 9 h 55"/>
                        <a:gd name="T10" fmla="*/ 14 w 38"/>
                        <a:gd name="T11" fmla="*/ 9 h 55"/>
                        <a:gd name="T12" fmla="*/ 14 w 38"/>
                        <a:gd name="T13" fmla="*/ 0 h 55"/>
                        <a:gd name="T14" fmla="*/ 21 w 38"/>
                        <a:gd name="T15" fmla="*/ 0 h 55"/>
                        <a:gd name="T16" fmla="*/ 29 w 38"/>
                        <a:gd name="T17" fmla="*/ 0 h 55"/>
                        <a:gd name="T18" fmla="*/ 29 w 38"/>
                        <a:gd name="T19" fmla="*/ 9 h 55"/>
                        <a:gd name="T20" fmla="*/ 37 w 38"/>
                        <a:gd name="T21" fmla="*/ 9 h 55"/>
                        <a:gd name="T22" fmla="*/ 29 w 38"/>
                        <a:gd name="T23" fmla="*/ 9 h 55"/>
                        <a:gd name="T24" fmla="*/ 21 w 38"/>
                        <a:gd name="T25" fmla="*/ 9 h 55"/>
                        <a:gd name="T26" fmla="*/ 21 w 38"/>
                        <a:gd name="T27" fmla="*/ 18 h 55"/>
                        <a:gd name="T28" fmla="*/ 14 w 38"/>
                        <a:gd name="T29" fmla="*/ 18 h 55"/>
                        <a:gd name="T30" fmla="*/ 14 w 38"/>
                        <a:gd name="T31" fmla="*/ 27 h 55"/>
                        <a:gd name="T32" fmla="*/ 14 w 38"/>
                        <a:gd name="T33" fmla="*/ 36 h 55"/>
                        <a:gd name="T34" fmla="*/ 14 w 38"/>
                        <a:gd name="T35" fmla="*/ 45 h 55"/>
                        <a:gd name="T36" fmla="*/ 14 w 38"/>
                        <a:gd name="T37" fmla="*/ 54 h 55"/>
                        <a:gd name="T38" fmla="*/ 7 w 38"/>
                        <a:gd name="T39" fmla="*/ 54 h 55"/>
                        <a:gd name="T40" fmla="*/ 0 w 38"/>
                        <a:gd name="T41" fmla="*/ 45 h 55"/>
                        <a:gd name="T42" fmla="*/ 7 w 38"/>
                        <a:gd name="T43" fmla="*/ 45 h 55"/>
                        <a:gd name="T44" fmla="*/ 7 w 38"/>
                        <a:gd name="T45" fmla="*/ 36 h 55"/>
                        <a:gd name="T46" fmla="*/ 0 w 38"/>
                        <a:gd name="T47" fmla="*/ 36 h 55"/>
                        <a:gd name="T48" fmla="*/ 0 w 38"/>
                        <a:gd name="T49" fmla="*/ 27 h 55"/>
                        <a:gd name="T50" fmla="*/ 0 w 38"/>
                        <a:gd name="T51" fmla="*/ 18 h 55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8"/>
                        <a:gd name="T79" fmla="*/ 0 h 55"/>
                        <a:gd name="T80" fmla="*/ 38 w 38"/>
                        <a:gd name="T81" fmla="*/ 55 h 55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8" h="55">
                          <a:moveTo>
                            <a:pt x="0" y="18"/>
                          </a:moveTo>
                          <a:lnTo>
                            <a:pt x="7" y="18"/>
                          </a:lnTo>
                          <a:lnTo>
                            <a:pt x="7" y="9"/>
                          </a:lnTo>
                          <a:lnTo>
                            <a:pt x="7" y="18"/>
                          </a:lnTo>
                          <a:lnTo>
                            <a:pt x="7" y="9"/>
                          </a:lnTo>
                          <a:lnTo>
                            <a:pt x="14" y="9"/>
                          </a:lnTo>
                          <a:lnTo>
                            <a:pt x="14" y="0"/>
                          </a:lnTo>
                          <a:lnTo>
                            <a:pt x="21" y="0"/>
                          </a:lnTo>
                          <a:lnTo>
                            <a:pt x="29" y="0"/>
                          </a:lnTo>
                          <a:lnTo>
                            <a:pt x="29" y="9"/>
                          </a:lnTo>
                          <a:lnTo>
                            <a:pt x="37" y="9"/>
                          </a:lnTo>
                          <a:lnTo>
                            <a:pt x="29" y="9"/>
                          </a:lnTo>
                          <a:lnTo>
                            <a:pt x="21" y="9"/>
                          </a:lnTo>
                          <a:lnTo>
                            <a:pt x="21" y="18"/>
                          </a:lnTo>
                          <a:lnTo>
                            <a:pt x="14" y="18"/>
                          </a:lnTo>
                          <a:lnTo>
                            <a:pt x="14" y="27"/>
                          </a:lnTo>
                          <a:lnTo>
                            <a:pt x="14" y="36"/>
                          </a:lnTo>
                          <a:lnTo>
                            <a:pt x="14" y="45"/>
                          </a:lnTo>
                          <a:lnTo>
                            <a:pt x="14" y="54"/>
                          </a:lnTo>
                          <a:lnTo>
                            <a:pt x="7" y="54"/>
                          </a:lnTo>
                          <a:lnTo>
                            <a:pt x="0" y="45"/>
                          </a:lnTo>
                          <a:lnTo>
                            <a:pt x="7" y="45"/>
                          </a:lnTo>
                          <a:lnTo>
                            <a:pt x="7" y="36"/>
                          </a:lnTo>
                          <a:lnTo>
                            <a:pt x="0" y="36"/>
                          </a:lnTo>
                          <a:lnTo>
                            <a:pt x="0" y="27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4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2244" y="2398"/>
                      <a:ext cx="17" cy="19"/>
                    </a:xfrm>
                    <a:custGeom>
                      <a:avLst/>
                      <a:gdLst>
                        <a:gd name="T0" fmla="*/ 0 w 17"/>
                        <a:gd name="T1" fmla="*/ 0 h 19"/>
                        <a:gd name="T2" fmla="*/ 16 w 17"/>
                        <a:gd name="T3" fmla="*/ 0 h 19"/>
                        <a:gd name="T4" fmla="*/ 16 w 17"/>
                        <a:gd name="T5" fmla="*/ 9 h 19"/>
                        <a:gd name="T6" fmla="*/ 16 w 17"/>
                        <a:gd name="T7" fmla="*/ 18 h 19"/>
                        <a:gd name="T8" fmla="*/ 0 w 17"/>
                        <a:gd name="T9" fmla="*/ 18 h 19"/>
                        <a:gd name="T10" fmla="*/ 0 w 17"/>
                        <a:gd name="T11" fmla="*/ 9 h 19"/>
                        <a:gd name="T12" fmla="*/ 0 w 17"/>
                        <a:gd name="T13" fmla="*/ 18 h 19"/>
                        <a:gd name="T14" fmla="*/ 0 w 17"/>
                        <a:gd name="T15" fmla="*/ 9 h 19"/>
                        <a:gd name="T16" fmla="*/ 0 w 17"/>
                        <a:gd name="T17" fmla="*/ 18 h 19"/>
                        <a:gd name="T18" fmla="*/ 0 w 17"/>
                        <a:gd name="T19" fmla="*/ 9 h 19"/>
                        <a:gd name="T20" fmla="*/ 16 w 17"/>
                        <a:gd name="T21" fmla="*/ 9 h 19"/>
                        <a:gd name="T22" fmla="*/ 16 w 17"/>
                        <a:gd name="T23" fmla="*/ 18 h 19"/>
                        <a:gd name="T24" fmla="*/ 16 w 17"/>
                        <a:gd name="T25" fmla="*/ 9 h 19"/>
                        <a:gd name="T26" fmla="*/ 0 w 17"/>
                        <a:gd name="T27" fmla="*/ 9 h 19"/>
                        <a:gd name="T28" fmla="*/ 16 w 17"/>
                        <a:gd name="T29" fmla="*/ 9 h 19"/>
                        <a:gd name="T30" fmla="*/ 0 w 17"/>
                        <a:gd name="T31" fmla="*/ 9 h 19"/>
                        <a:gd name="T32" fmla="*/ 16 w 17"/>
                        <a:gd name="T33" fmla="*/ 9 h 19"/>
                        <a:gd name="T34" fmla="*/ 0 w 17"/>
                        <a:gd name="T35" fmla="*/ 9 h 19"/>
                        <a:gd name="T36" fmla="*/ 0 w 17"/>
                        <a:gd name="T37" fmla="*/ 0 h 19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7"/>
                        <a:gd name="T58" fmla="*/ 0 h 19"/>
                        <a:gd name="T59" fmla="*/ 17 w 17"/>
                        <a:gd name="T60" fmla="*/ 19 h 19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7" h="19">
                          <a:moveTo>
                            <a:pt x="0" y="0"/>
                          </a:moveTo>
                          <a:lnTo>
                            <a:pt x="16" y="0"/>
                          </a:lnTo>
                          <a:lnTo>
                            <a:pt x="16" y="9"/>
                          </a:lnTo>
                          <a:lnTo>
                            <a:pt x="16" y="18"/>
                          </a:lnTo>
                          <a:lnTo>
                            <a:pt x="0" y="18"/>
                          </a:lnTo>
                          <a:lnTo>
                            <a:pt x="0" y="9"/>
                          </a:lnTo>
                          <a:lnTo>
                            <a:pt x="0" y="18"/>
                          </a:lnTo>
                          <a:lnTo>
                            <a:pt x="0" y="9"/>
                          </a:lnTo>
                          <a:lnTo>
                            <a:pt x="0" y="18"/>
                          </a:lnTo>
                          <a:lnTo>
                            <a:pt x="0" y="9"/>
                          </a:lnTo>
                          <a:lnTo>
                            <a:pt x="16" y="9"/>
                          </a:lnTo>
                          <a:lnTo>
                            <a:pt x="16" y="18"/>
                          </a:lnTo>
                          <a:lnTo>
                            <a:pt x="16" y="9"/>
                          </a:lnTo>
                          <a:lnTo>
                            <a:pt x="0" y="9"/>
                          </a:lnTo>
                          <a:lnTo>
                            <a:pt x="16" y="9"/>
                          </a:lnTo>
                          <a:lnTo>
                            <a:pt x="0" y="9"/>
                          </a:lnTo>
                          <a:lnTo>
                            <a:pt x="16" y="9"/>
                          </a:lnTo>
                          <a:lnTo>
                            <a:pt x="0" y="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42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1298" y="2057"/>
                      <a:ext cx="246" cy="342"/>
                    </a:xfrm>
                    <a:custGeom>
                      <a:avLst/>
                      <a:gdLst>
                        <a:gd name="T0" fmla="*/ 51 w 246"/>
                        <a:gd name="T1" fmla="*/ 323 h 342"/>
                        <a:gd name="T2" fmla="*/ 37 w 246"/>
                        <a:gd name="T3" fmla="*/ 341 h 342"/>
                        <a:gd name="T4" fmla="*/ 22 w 246"/>
                        <a:gd name="T5" fmla="*/ 341 h 342"/>
                        <a:gd name="T6" fmla="*/ 14 w 246"/>
                        <a:gd name="T7" fmla="*/ 314 h 342"/>
                        <a:gd name="T8" fmla="*/ 0 w 246"/>
                        <a:gd name="T9" fmla="*/ 296 h 342"/>
                        <a:gd name="T10" fmla="*/ 22 w 246"/>
                        <a:gd name="T11" fmla="*/ 296 h 342"/>
                        <a:gd name="T12" fmla="*/ 29 w 246"/>
                        <a:gd name="T13" fmla="*/ 269 h 342"/>
                        <a:gd name="T14" fmla="*/ 22 w 246"/>
                        <a:gd name="T15" fmla="*/ 260 h 342"/>
                        <a:gd name="T16" fmla="*/ 14 w 246"/>
                        <a:gd name="T17" fmla="*/ 233 h 342"/>
                        <a:gd name="T18" fmla="*/ 29 w 246"/>
                        <a:gd name="T19" fmla="*/ 242 h 342"/>
                        <a:gd name="T20" fmla="*/ 44 w 246"/>
                        <a:gd name="T21" fmla="*/ 224 h 342"/>
                        <a:gd name="T22" fmla="*/ 51 w 246"/>
                        <a:gd name="T23" fmla="*/ 215 h 342"/>
                        <a:gd name="T24" fmla="*/ 67 w 246"/>
                        <a:gd name="T25" fmla="*/ 233 h 342"/>
                        <a:gd name="T26" fmla="*/ 74 w 246"/>
                        <a:gd name="T27" fmla="*/ 242 h 342"/>
                        <a:gd name="T28" fmla="*/ 89 w 246"/>
                        <a:gd name="T29" fmla="*/ 233 h 342"/>
                        <a:gd name="T30" fmla="*/ 104 w 246"/>
                        <a:gd name="T31" fmla="*/ 233 h 342"/>
                        <a:gd name="T32" fmla="*/ 104 w 246"/>
                        <a:gd name="T33" fmla="*/ 215 h 342"/>
                        <a:gd name="T34" fmla="*/ 111 w 246"/>
                        <a:gd name="T35" fmla="*/ 206 h 342"/>
                        <a:gd name="T36" fmla="*/ 104 w 246"/>
                        <a:gd name="T37" fmla="*/ 179 h 342"/>
                        <a:gd name="T38" fmla="*/ 104 w 246"/>
                        <a:gd name="T39" fmla="*/ 161 h 342"/>
                        <a:gd name="T40" fmla="*/ 89 w 246"/>
                        <a:gd name="T41" fmla="*/ 143 h 342"/>
                        <a:gd name="T42" fmla="*/ 104 w 246"/>
                        <a:gd name="T43" fmla="*/ 125 h 342"/>
                        <a:gd name="T44" fmla="*/ 111 w 246"/>
                        <a:gd name="T45" fmla="*/ 98 h 342"/>
                        <a:gd name="T46" fmla="*/ 89 w 246"/>
                        <a:gd name="T47" fmla="*/ 89 h 342"/>
                        <a:gd name="T48" fmla="*/ 74 w 246"/>
                        <a:gd name="T49" fmla="*/ 89 h 342"/>
                        <a:gd name="T50" fmla="*/ 67 w 246"/>
                        <a:gd name="T51" fmla="*/ 80 h 342"/>
                        <a:gd name="T52" fmla="*/ 67 w 246"/>
                        <a:gd name="T53" fmla="*/ 62 h 342"/>
                        <a:gd name="T54" fmla="*/ 67 w 246"/>
                        <a:gd name="T55" fmla="*/ 62 h 342"/>
                        <a:gd name="T56" fmla="*/ 74 w 246"/>
                        <a:gd name="T57" fmla="*/ 53 h 342"/>
                        <a:gd name="T58" fmla="*/ 89 w 246"/>
                        <a:gd name="T59" fmla="*/ 53 h 342"/>
                        <a:gd name="T60" fmla="*/ 119 w 246"/>
                        <a:gd name="T61" fmla="*/ 53 h 342"/>
                        <a:gd name="T62" fmla="*/ 126 w 246"/>
                        <a:gd name="T63" fmla="*/ 62 h 342"/>
                        <a:gd name="T64" fmla="*/ 141 w 246"/>
                        <a:gd name="T65" fmla="*/ 62 h 342"/>
                        <a:gd name="T66" fmla="*/ 163 w 246"/>
                        <a:gd name="T67" fmla="*/ 80 h 342"/>
                        <a:gd name="T68" fmla="*/ 163 w 246"/>
                        <a:gd name="T69" fmla="*/ 62 h 342"/>
                        <a:gd name="T70" fmla="*/ 170 w 246"/>
                        <a:gd name="T71" fmla="*/ 35 h 342"/>
                        <a:gd name="T72" fmla="*/ 178 w 246"/>
                        <a:gd name="T73" fmla="*/ 8 h 342"/>
                        <a:gd name="T74" fmla="*/ 200 w 246"/>
                        <a:gd name="T75" fmla="*/ 0 h 342"/>
                        <a:gd name="T76" fmla="*/ 230 w 246"/>
                        <a:gd name="T77" fmla="*/ 0 h 342"/>
                        <a:gd name="T78" fmla="*/ 245 w 246"/>
                        <a:gd name="T79" fmla="*/ 17 h 342"/>
                        <a:gd name="T80" fmla="*/ 237 w 246"/>
                        <a:gd name="T81" fmla="*/ 44 h 342"/>
                        <a:gd name="T82" fmla="*/ 230 w 246"/>
                        <a:gd name="T83" fmla="*/ 71 h 342"/>
                        <a:gd name="T84" fmla="*/ 222 w 246"/>
                        <a:gd name="T85" fmla="*/ 98 h 342"/>
                        <a:gd name="T86" fmla="*/ 222 w 246"/>
                        <a:gd name="T87" fmla="*/ 134 h 342"/>
                        <a:gd name="T88" fmla="*/ 215 w 246"/>
                        <a:gd name="T89" fmla="*/ 161 h 342"/>
                        <a:gd name="T90" fmla="*/ 200 w 246"/>
                        <a:gd name="T91" fmla="*/ 188 h 342"/>
                        <a:gd name="T92" fmla="*/ 185 w 246"/>
                        <a:gd name="T93" fmla="*/ 206 h 342"/>
                        <a:gd name="T94" fmla="*/ 170 w 246"/>
                        <a:gd name="T95" fmla="*/ 224 h 342"/>
                        <a:gd name="T96" fmla="*/ 170 w 246"/>
                        <a:gd name="T97" fmla="*/ 242 h 342"/>
                        <a:gd name="T98" fmla="*/ 163 w 246"/>
                        <a:gd name="T99" fmla="*/ 269 h 342"/>
                        <a:gd name="T100" fmla="*/ 163 w 246"/>
                        <a:gd name="T101" fmla="*/ 287 h 342"/>
                        <a:gd name="T102" fmla="*/ 148 w 246"/>
                        <a:gd name="T103" fmla="*/ 305 h 342"/>
                        <a:gd name="T104" fmla="*/ 133 w 246"/>
                        <a:gd name="T105" fmla="*/ 323 h 342"/>
                        <a:gd name="T106" fmla="*/ 119 w 246"/>
                        <a:gd name="T107" fmla="*/ 341 h 342"/>
                        <a:gd name="T108" fmla="*/ 111 w 246"/>
                        <a:gd name="T109" fmla="*/ 332 h 342"/>
                        <a:gd name="T110" fmla="*/ 104 w 246"/>
                        <a:gd name="T111" fmla="*/ 323 h 342"/>
                        <a:gd name="T112" fmla="*/ 111 w 246"/>
                        <a:gd name="T113" fmla="*/ 314 h 342"/>
                        <a:gd name="T114" fmla="*/ 89 w 246"/>
                        <a:gd name="T115" fmla="*/ 323 h 342"/>
                        <a:gd name="T116" fmla="*/ 82 w 246"/>
                        <a:gd name="T117" fmla="*/ 341 h 342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w 246"/>
                        <a:gd name="T178" fmla="*/ 0 h 342"/>
                        <a:gd name="T179" fmla="*/ 246 w 246"/>
                        <a:gd name="T180" fmla="*/ 342 h 342"/>
                      </a:gdLst>
                      <a:ahLst/>
                      <a:cxnLst>
                        <a:cxn ang="T118">
                          <a:pos x="T0" y="T1"/>
                        </a:cxn>
                        <a:cxn ang="T119">
                          <a:pos x="T2" y="T3"/>
                        </a:cxn>
                        <a:cxn ang="T120">
                          <a:pos x="T4" y="T5"/>
                        </a:cxn>
                        <a:cxn ang="T121">
                          <a:pos x="T6" y="T7"/>
                        </a:cxn>
                        <a:cxn ang="T122">
                          <a:pos x="T8" y="T9"/>
                        </a:cxn>
                        <a:cxn ang="T123">
                          <a:pos x="T10" y="T11"/>
                        </a:cxn>
                        <a:cxn ang="T124">
                          <a:pos x="T12" y="T13"/>
                        </a:cxn>
                        <a:cxn ang="T125">
                          <a:pos x="T14" y="T15"/>
                        </a:cxn>
                        <a:cxn ang="T126">
                          <a:pos x="T16" y="T17"/>
                        </a:cxn>
                        <a:cxn ang="T127">
                          <a:pos x="T18" y="T19"/>
                        </a:cxn>
                        <a:cxn ang="T128">
                          <a:pos x="T20" y="T21"/>
                        </a:cxn>
                        <a:cxn ang="T129">
                          <a:pos x="T22" y="T23"/>
                        </a:cxn>
                        <a:cxn ang="T130">
                          <a:pos x="T24" y="T25"/>
                        </a:cxn>
                        <a:cxn ang="T131">
                          <a:pos x="T26" y="T27"/>
                        </a:cxn>
                        <a:cxn ang="T132">
                          <a:pos x="T28" y="T29"/>
                        </a:cxn>
                        <a:cxn ang="T133">
                          <a:pos x="T30" y="T31"/>
                        </a:cxn>
                        <a:cxn ang="T134">
                          <a:pos x="T32" y="T33"/>
                        </a:cxn>
                        <a:cxn ang="T135">
                          <a:pos x="T34" y="T35"/>
                        </a:cxn>
                        <a:cxn ang="T136">
                          <a:pos x="T36" y="T37"/>
                        </a:cxn>
                        <a:cxn ang="T137">
                          <a:pos x="T38" y="T39"/>
                        </a:cxn>
                        <a:cxn ang="T138">
                          <a:pos x="T40" y="T41"/>
                        </a:cxn>
                        <a:cxn ang="T139">
                          <a:pos x="T42" y="T43"/>
                        </a:cxn>
                        <a:cxn ang="T140">
                          <a:pos x="T44" y="T45"/>
                        </a:cxn>
                        <a:cxn ang="T141">
                          <a:pos x="T46" y="T47"/>
                        </a:cxn>
                        <a:cxn ang="T142">
                          <a:pos x="T48" y="T49"/>
                        </a:cxn>
                        <a:cxn ang="T143">
                          <a:pos x="T50" y="T51"/>
                        </a:cxn>
                        <a:cxn ang="T144">
                          <a:pos x="T52" y="T53"/>
                        </a:cxn>
                        <a:cxn ang="T145">
                          <a:pos x="T54" y="T55"/>
                        </a:cxn>
                        <a:cxn ang="T146">
                          <a:pos x="T56" y="T57"/>
                        </a:cxn>
                        <a:cxn ang="T147">
                          <a:pos x="T58" y="T59"/>
                        </a:cxn>
                        <a:cxn ang="T148">
                          <a:pos x="T60" y="T61"/>
                        </a:cxn>
                        <a:cxn ang="T149">
                          <a:pos x="T62" y="T63"/>
                        </a:cxn>
                        <a:cxn ang="T150">
                          <a:pos x="T64" y="T65"/>
                        </a:cxn>
                        <a:cxn ang="T151">
                          <a:pos x="T66" y="T67"/>
                        </a:cxn>
                        <a:cxn ang="T152">
                          <a:pos x="T68" y="T69"/>
                        </a:cxn>
                        <a:cxn ang="T153">
                          <a:pos x="T70" y="T71"/>
                        </a:cxn>
                        <a:cxn ang="T154">
                          <a:pos x="T72" y="T73"/>
                        </a:cxn>
                        <a:cxn ang="T155">
                          <a:pos x="T74" y="T75"/>
                        </a:cxn>
                        <a:cxn ang="T156">
                          <a:pos x="T76" y="T77"/>
                        </a:cxn>
                        <a:cxn ang="T157">
                          <a:pos x="T78" y="T79"/>
                        </a:cxn>
                        <a:cxn ang="T158">
                          <a:pos x="T80" y="T81"/>
                        </a:cxn>
                        <a:cxn ang="T159">
                          <a:pos x="T82" y="T83"/>
                        </a:cxn>
                        <a:cxn ang="T160">
                          <a:pos x="T84" y="T85"/>
                        </a:cxn>
                        <a:cxn ang="T161">
                          <a:pos x="T86" y="T87"/>
                        </a:cxn>
                        <a:cxn ang="T162">
                          <a:pos x="T88" y="T89"/>
                        </a:cxn>
                        <a:cxn ang="T163">
                          <a:pos x="T90" y="T91"/>
                        </a:cxn>
                        <a:cxn ang="T164">
                          <a:pos x="T92" y="T93"/>
                        </a:cxn>
                        <a:cxn ang="T165">
                          <a:pos x="T94" y="T95"/>
                        </a:cxn>
                        <a:cxn ang="T166">
                          <a:pos x="T96" y="T97"/>
                        </a:cxn>
                        <a:cxn ang="T167">
                          <a:pos x="T98" y="T99"/>
                        </a:cxn>
                        <a:cxn ang="T168">
                          <a:pos x="T100" y="T101"/>
                        </a:cxn>
                        <a:cxn ang="T169">
                          <a:pos x="T102" y="T103"/>
                        </a:cxn>
                        <a:cxn ang="T170">
                          <a:pos x="T104" y="T105"/>
                        </a:cxn>
                        <a:cxn ang="T171">
                          <a:pos x="T106" y="T107"/>
                        </a:cxn>
                        <a:cxn ang="T172">
                          <a:pos x="T108" y="T109"/>
                        </a:cxn>
                        <a:cxn ang="T173">
                          <a:pos x="T110" y="T111"/>
                        </a:cxn>
                        <a:cxn ang="T174">
                          <a:pos x="T112" y="T113"/>
                        </a:cxn>
                        <a:cxn ang="T175">
                          <a:pos x="T114" y="T115"/>
                        </a:cxn>
                        <a:cxn ang="T176">
                          <a:pos x="T116" y="T117"/>
                        </a:cxn>
                      </a:cxnLst>
                      <a:rect l="T177" t="T178" r="T179" b="T180"/>
                      <a:pathLst>
                        <a:path w="246" h="342">
                          <a:moveTo>
                            <a:pt x="67" y="332"/>
                          </a:moveTo>
                          <a:lnTo>
                            <a:pt x="59" y="332"/>
                          </a:lnTo>
                          <a:lnTo>
                            <a:pt x="59" y="323"/>
                          </a:lnTo>
                          <a:lnTo>
                            <a:pt x="51" y="323"/>
                          </a:lnTo>
                          <a:lnTo>
                            <a:pt x="44" y="323"/>
                          </a:lnTo>
                          <a:lnTo>
                            <a:pt x="44" y="332"/>
                          </a:lnTo>
                          <a:lnTo>
                            <a:pt x="37" y="332"/>
                          </a:lnTo>
                          <a:lnTo>
                            <a:pt x="37" y="341"/>
                          </a:lnTo>
                          <a:lnTo>
                            <a:pt x="37" y="332"/>
                          </a:lnTo>
                          <a:lnTo>
                            <a:pt x="37" y="341"/>
                          </a:lnTo>
                          <a:lnTo>
                            <a:pt x="29" y="341"/>
                          </a:lnTo>
                          <a:lnTo>
                            <a:pt x="22" y="341"/>
                          </a:lnTo>
                          <a:lnTo>
                            <a:pt x="22" y="332"/>
                          </a:lnTo>
                          <a:lnTo>
                            <a:pt x="22" y="323"/>
                          </a:lnTo>
                          <a:lnTo>
                            <a:pt x="14" y="323"/>
                          </a:lnTo>
                          <a:lnTo>
                            <a:pt x="14" y="314"/>
                          </a:lnTo>
                          <a:lnTo>
                            <a:pt x="7" y="314"/>
                          </a:lnTo>
                          <a:lnTo>
                            <a:pt x="7" y="305"/>
                          </a:lnTo>
                          <a:lnTo>
                            <a:pt x="0" y="305"/>
                          </a:lnTo>
                          <a:lnTo>
                            <a:pt x="0" y="296"/>
                          </a:lnTo>
                          <a:lnTo>
                            <a:pt x="0" y="287"/>
                          </a:lnTo>
                          <a:lnTo>
                            <a:pt x="7" y="287"/>
                          </a:lnTo>
                          <a:lnTo>
                            <a:pt x="14" y="287"/>
                          </a:lnTo>
                          <a:lnTo>
                            <a:pt x="22" y="296"/>
                          </a:lnTo>
                          <a:lnTo>
                            <a:pt x="22" y="287"/>
                          </a:lnTo>
                          <a:lnTo>
                            <a:pt x="29" y="287"/>
                          </a:lnTo>
                          <a:lnTo>
                            <a:pt x="29" y="278"/>
                          </a:lnTo>
                          <a:lnTo>
                            <a:pt x="29" y="269"/>
                          </a:lnTo>
                          <a:lnTo>
                            <a:pt x="22" y="269"/>
                          </a:lnTo>
                          <a:lnTo>
                            <a:pt x="29" y="269"/>
                          </a:lnTo>
                          <a:lnTo>
                            <a:pt x="29" y="260"/>
                          </a:lnTo>
                          <a:lnTo>
                            <a:pt x="22" y="260"/>
                          </a:lnTo>
                          <a:lnTo>
                            <a:pt x="14" y="260"/>
                          </a:lnTo>
                          <a:lnTo>
                            <a:pt x="14" y="251"/>
                          </a:lnTo>
                          <a:lnTo>
                            <a:pt x="14" y="242"/>
                          </a:lnTo>
                          <a:lnTo>
                            <a:pt x="14" y="233"/>
                          </a:lnTo>
                          <a:lnTo>
                            <a:pt x="14" y="242"/>
                          </a:lnTo>
                          <a:lnTo>
                            <a:pt x="22" y="242"/>
                          </a:lnTo>
                          <a:lnTo>
                            <a:pt x="29" y="233"/>
                          </a:lnTo>
                          <a:lnTo>
                            <a:pt x="29" y="242"/>
                          </a:lnTo>
                          <a:lnTo>
                            <a:pt x="37" y="242"/>
                          </a:lnTo>
                          <a:lnTo>
                            <a:pt x="44" y="242"/>
                          </a:lnTo>
                          <a:lnTo>
                            <a:pt x="44" y="233"/>
                          </a:lnTo>
                          <a:lnTo>
                            <a:pt x="44" y="224"/>
                          </a:lnTo>
                          <a:lnTo>
                            <a:pt x="44" y="215"/>
                          </a:lnTo>
                          <a:lnTo>
                            <a:pt x="44" y="224"/>
                          </a:lnTo>
                          <a:lnTo>
                            <a:pt x="44" y="215"/>
                          </a:lnTo>
                          <a:lnTo>
                            <a:pt x="51" y="215"/>
                          </a:lnTo>
                          <a:lnTo>
                            <a:pt x="51" y="224"/>
                          </a:lnTo>
                          <a:lnTo>
                            <a:pt x="59" y="224"/>
                          </a:lnTo>
                          <a:lnTo>
                            <a:pt x="59" y="233"/>
                          </a:lnTo>
                          <a:lnTo>
                            <a:pt x="67" y="233"/>
                          </a:lnTo>
                          <a:lnTo>
                            <a:pt x="67" y="242"/>
                          </a:lnTo>
                          <a:lnTo>
                            <a:pt x="67" y="233"/>
                          </a:lnTo>
                          <a:lnTo>
                            <a:pt x="67" y="242"/>
                          </a:lnTo>
                          <a:lnTo>
                            <a:pt x="74" y="242"/>
                          </a:lnTo>
                          <a:lnTo>
                            <a:pt x="82" y="242"/>
                          </a:lnTo>
                          <a:lnTo>
                            <a:pt x="82" y="233"/>
                          </a:lnTo>
                          <a:lnTo>
                            <a:pt x="89" y="224"/>
                          </a:lnTo>
                          <a:lnTo>
                            <a:pt x="89" y="233"/>
                          </a:lnTo>
                          <a:lnTo>
                            <a:pt x="89" y="242"/>
                          </a:lnTo>
                          <a:lnTo>
                            <a:pt x="96" y="242"/>
                          </a:lnTo>
                          <a:lnTo>
                            <a:pt x="96" y="233"/>
                          </a:lnTo>
                          <a:lnTo>
                            <a:pt x="104" y="233"/>
                          </a:lnTo>
                          <a:lnTo>
                            <a:pt x="96" y="233"/>
                          </a:lnTo>
                          <a:lnTo>
                            <a:pt x="104" y="233"/>
                          </a:lnTo>
                          <a:lnTo>
                            <a:pt x="104" y="224"/>
                          </a:lnTo>
                          <a:lnTo>
                            <a:pt x="104" y="215"/>
                          </a:lnTo>
                          <a:lnTo>
                            <a:pt x="111" y="215"/>
                          </a:lnTo>
                          <a:lnTo>
                            <a:pt x="111" y="206"/>
                          </a:lnTo>
                          <a:lnTo>
                            <a:pt x="104" y="206"/>
                          </a:lnTo>
                          <a:lnTo>
                            <a:pt x="111" y="206"/>
                          </a:lnTo>
                          <a:lnTo>
                            <a:pt x="111" y="197"/>
                          </a:lnTo>
                          <a:lnTo>
                            <a:pt x="111" y="188"/>
                          </a:lnTo>
                          <a:lnTo>
                            <a:pt x="111" y="179"/>
                          </a:lnTo>
                          <a:lnTo>
                            <a:pt x="104" y="179"/>
                          </a:lnTo>
                          <a:lnTo>
                            <a:pt x="111" y="179"/>
                          </a:lnTo>
                          <a:lnTo>
                            <a:pt x="111" y="170"/>
                          </a:lnTo>
                          <a:lnTo>
                            <a:pt x="111" y="161"/>
                          </a:lnTo>
                          <a:lnTo>
                            <a:pt x="104" y="161"/>
                          </a:lnTo>
                          <a:lnTo>
                            <a:pt x="96" y="161"/>
                          </a:lnTo>
                          <a:lnTo>
                            <a:pt x="96" y="153"/>
                          </a:lnTo>
                          <a:lnTo>
                            <a:pt x="89" y="153"/>
                          </a:lnTo>
                          <a:lnTo>
                            <a:pt x="89" y="143"/>
                          </a:lnTo>
                          <a:lnTo>
                            <a:pt x="89" y="134"/>
                          </a:lnTo>
                          <a:lnTo>
                            <a:pt x="96" y="134"/>
                          </a:lnTo>
                          <a:lnTo>
                            <a:pt x="96" y="125"/>
                          </a:lnTo>
                          <a:lnTo>
                            <a:pt x="104" y="125"/>
                          </a:lnTo>
                          <a:lnTo>
                            <a:pt x="104" y="116"/>
                          </a:lnTo>
                          <a:lnTo>
                            <a:pt x="111" y="116"/>
                          </a:lnTo>
                          <a:lnTo>
                            <a:pt x="111" y="107"/>
                          </a:lnTo>
                          <a:lnTo>
                            <a:pt x="111" y="98"/>
                          </a:lnTo>
                          <a:lnTo>
                            <a:pt x="104" y="98"/>
                          </a:lnTo>
                          <a:lnTo>
                            <a:pt x="104" y="89"/>
                          </a:lnTo>
                          <a:lnTo>
                            <a:pt x="96" y="89"/>
                          </a:lnTo>
                          <a:lnTo>
                            <a:pt x="89" y="89"/>
                          </a:lnTo>
                          <a:lnTo>
                            <a:pt x="82" y="89"/>
                          </a:lnTo>
                          <a:lnTo>
                            <a:pt x="89" y="89"/>
                          </a:lnTo>
                          <a:lnTo>
                            <a:pt x="82" y="89"/>
                          </a:lnTo>
                          <a:lnTo>
                            <a:pt x="74" y="89"/>
                          </a:lnTo>
                          <a:lnTo>
                            <a:pt x="74" y="98"/>
                          </a:lnTo>
                          <a:lnTo>
                            <a:pt x="67" y="98"/>
                          </a:lnTo>
                          <a:lnTo>
                            <a:pt x="67" y="89"/>
                          </a:lnTo>
                          <a:lnTo>
                            <a:pt x="67" y="80"/>
                          </a:lnTo>
                          <a:lnTo>
                            <a:pt x="67" y="71"/>
                          </a:lnTo>
                          <a:lnTo>
                            <a:pt x="67" y="62"/>
                          </a:lnTo>
                          <a:lnTo>
                            <a:pt x="74" y="62"/>
                          </a:lnTo>
                          <a:lnTo>
                            <a:pt x="67" y="62"/>
                          </a:lnTo>
                          <a:lnTo>
                            <a:pt x="74" y="62"/>
                          </a:lnTo>
                          <a:lnTo>
                            <a:pt x="67" y="62"/>
                          </a:lnTo>
                          <a:lnTo>
                            <a:pt x="74" y="62"/>
                          </a:lnTo>
                          <a:lnTo>
                            <a:pt x="67" y="62"/>
                          </a:lnTo>
                          <a:lnTo>
                            <a:pt x="74" y="62"/>
                          </a:lnTo>
                          <a:lnTo>
                            <a:pt x="67" y="62"/>
                          </a:lnTo>
                          <a:lnTo>
                            <a:pt x="67" y="53"/>
                          </a:lnTo>
                          <a:lnTo>
                            <a:pt x="74" y="53"/>
                          </a:lnTo>
                          <a:lnTo>
                            <a:pt x="67" y="53"/>
                          </a:lnTo>
                          <a:lnTo>
                            <a:pt x="74" y="53"/>
                          </a:lnTo>
                          <a:lnTo>
                            <a:pt x="82" y="53"/>
                          </a:lnTo>
                          <a:lnTo>
                            <a:pt x="89" y="53"/>
                          </a:lnTo>
                          <a:lnTo>
                            <a:pt x="96" y="53"/>
                          </a:lnTo>
                          <a:lnTo>
                            <a:pt x="104" y="53"/>
                          </a:lnTo>
                          <a:lnTo>
                            <a:pt x="111" y="53"/>
                          </a:lnTo>
                          <a:lnTo>
                            <a:pt x="119" y="53"/>
                          </a:lnTo>
                          <a:lnTo>
                            <a:pt x="119" y="62"/>
                          </a:lnTo>
                          <a:lnTo>
                            <a:pt x="126" y="62"/>
                          </a:lnTo>
                          <a:lnTo>
                            <a:pt x="119" y="62"/>
                          </a:lnTo>
                          <a:lnTo>
                            <a:pt x="126" y="62"/>
                          </a:lnTo>
                          <a:lnTo>
                            <a:pt x="133" y="62"/>
                          </a:lnTo>
                          <a:lnTo>
                            <a:pt x="141" y="62"/>
                          </a:lnTo>
                          <a:lnTo>
                            <a:pt x="141" y="71"/>
                          </a:lnTo>
                          <a:lnTo>
                            <a:pt x="141" y="62"/>
                          </a:lnTo>
                          <a:lnTo>
                            <a:pt x="148" y="62"/>
                          </a:lnTo>
                          <a:lnTo>
                            <a:pt x="156" y="71"/>
                          </a:lnTo>
                          <a:lnTo>
                            <a:pt x="163" y="71"/>
                          </a:lnTo>
                          <a:lnTo>
                            <a:pt x="163" y="80"/>
                          </a:lnTo>
                          <a:lnTo>
                            <a:pt x="163" y="71"/>
                          </a:lnTo>
                          <a:lnTo>
                            <a:pt x="163" y="80"/>
                          </a:lnTo>
                          <a:lnTo>
                            <a:pt x="163" y="71"/>
                          </a:lnTo>
                          <a:lnTo>
                            <a:pt x="163" y="62"/>
                          </a:lnTo>
                          <a:lnTo>
                            <a:pt x="163" y="53"/>
                          </a:lnTo>
                          <a:lnTo>
                            <a:pt x="170" y="53"/>
                          </a:lnTo>
                          <a:lnTo>
                            <a:pt x="170" y="44"/>
                          </a:lnTo>
                          <a:lnTo>
                            <a:pt x="170" y="35"/>
                          </a:lnTo>
                          <a:lnTo>
                            <a:pt x="178" y="35"/>
                          </a:lnTo>
                          <a:lnTo>
                            <a:pt x="178" y="26"/>
                          </a:lnTo>
                          <a:lnTo>
                            <a:pt x="178" y="17"/>
                          </a:lnTo>
                          <a:lnTo>
                            <a:pt x="178" y="8"/>
                          </a:lnTo>
                          <a:lnTo>
                            <a:pt x="178" y="0"/>
                          </a:lnTo>
                          <a:lnTo>
                            <a:pt x="185" y="0"/>
                          </a:lnTo>
                          <a:lnTo>
                            <a:pt x="193" y="0"/>
                          </a:lnTo>
                          <a:lnTo>
                            <a:pt x="200" y="0"/>
                          </a:lnTo>
                          <a:lnTo>
                            <a:pt x="207" y="0"/>
                          </a:lnTo>
                          <a:lnTo>
                            <a:pt x="215" y="0"/>
                          </a:lnTo>
                          <a:lnTo>
                            <a:pt x="222" y="0"/>
                          </a:lnTo>
                          <a:lnTo>
                            <a:pt x="230" y="0"/>
                          </a:lnTo>
                          <a:lnTo>
                            <a:pt x="237" y="0"/>
                          </a:lnTo>
                          <a:lnTo>
                            <a:pt x="245" y="0"/>
                          </a:lnTo>
                          <a:lnTo>
                            <a:pt x="245" y="8"/>
                          </a:lnTo>
                          <a:lnTo>
                            <a:pt x="245" y="17"/>
                          </a:lnTo>
                          <a:lnTo>
                            <a:pt x="245" y="26"/>
                          </a:lnTo>
                          <a:lnTo>
                            <a:pt x="237" y="26"/>
                          </a:lnTo>
                          <a:lnTo>
                            <a:pt x="237" y="35"/>
                          </a:lnTo>
                          <a:lnTo>
                            <a:pt x="237" y="44"/>
                          </a:lnTo>
                          <a:lnTo>
                            <a:pt x="230" y="44"/>
                          </a:lnTo>
                          <a:lnTo>
                            <a:pt x="230" y="53"/>
                          </a:lnTo>
                          <a:lnTo>
                            <a:pt x="230" y="62"/>
                          </a:lnTo>
                          <a:lnTo>
                            <a:pt x="230" y="71"/>
                          </a:lnTo>
                          <a:lnTo>
                            <a:pt x="230" y="80"/>
                          </a:lnTo>
                          <a:lnTo>
                            <a:pt x="230" y="89"/>
                          </a:lnTo>
                          <a:lnTo>
                            <a:pt x="222" y="89"/>
                          </a:lnTo>
                          <a:lnTo>
                            <a:pt x="222" y="98"/>
                          </a:lnTo>
                          <a:lnTo>
                            <a:pt x="222" y="107"/>
                          </a:lnTo>
                          <a:lnTo>
                            <a:pt x="222" y="116"/>
                          </a:lnTo>
                          <a:lnTo>
                            <a:pt x="222" y="125"/>
                          </a:lnTo>
                          <a:lnTo>
                            <a:pt x="222" y="134"/>
                          </a:lnTo>
                          <a:lnTo>
                            <a:pt x="222" y="143"/>
                          </a:lnTo>
                          <a:lnTo>
                            <a:pt x="215" y="143"/>
                          </a:lnTo>
                          <a:lnTo>
                            <a:pt x="215" y="153"/>
                          </a:lnTo>
                          <a:lnTo>
                            <a:pt x="215" y="161"/>
                          </a:lnTo>
                          <a:lnTo>
                            <a:pt x="215" y="170"/>
                          </a:lnTo>
                          <a:lnTo>
                            <a:pt x="207" y="170"/>
                          </a:lnTo>
                          <a:lnTo>
                            <a:pt x="207" y="179"/>
                          </a:lnTo>
                          <a:lnTo>
                            <a:pt x="200" y="188"/>
                          </a:lnTo>
                          <a:lnTo>
                            <a:pt x="193" y="188"/>
                          </a:lnTo>
                          <a:lnTo>
                            <a:pt x="193" y="197"/>
                          </a:lnTo>
                          <a:lnTo>
                            <a:pt x="185" y="197"/>
                          </a:lnTo>
                          <a:lnTo>
                            <a:pt x="185" y="206"/>
                          </a:lnTo>
                          <a:lnTo>
                            <a:pt x="178" y="206"/>
                          </a:lnTo>
                          <a:lnTo>
                            <a:pt x="178" y="215"/>
                          </a:lnTo>
                          <a:lnTo>
                            <a:pt x="178" y="224"/>
                          </a:lnTo>
                          <a:lnTo>
                            <a:pt x="170" y="224"/>
                          </a:lnTo>
                          <a:lnTo>
                            <a:pt x="170" y="233"/>
                          </a:lnTo>
                          <a:lnTo>
                            <a:pt x="163" y="233"/>
                          </a:lnTo>
                          <a:lnTo>
                            <a:pt x="163" y="242"/>
                          </a:lnTo>
                          <a:lnTo>
                            <a:pt x="170" y="242"/>
                          </a:lnTo>
                          <a:lnTo>
                            <a:pt x="170" y="251"/>
                          </a:lnTo>
                          <a:lnTo>
                            <a:pt x="163" y="251"/>
                          </a:lnTo>
                          <a:lnTo>
                            <a:pt x="163" y="260"/>
                          </a:lnTo>
                          <a:lnTo>
                            <a:pt x="163" y="269"/>
                          </a:lnTo>
                          <a:lnTo>
                            <a:pt x="163" y="278"/>
                          </a:lnTo>
                          <a:lnTo>
                            <a:pt x="170" y="278"/>
                          </a:lnTo>
                          <a:lnTo>
                            <a:pt x="163" y="278"/>
                          </a:lnTo>
                          <a:lnTo>
                            <a:pt x="163" y="287"/>
                          </a:lnTo>
                          <a:lnTo>
                            <a:pt x="163" y="296"/>
                          </a:lnTo>
                          <a:lnTo>
                            <a:pt x="156" y="296"/>
                          </a:lnTo>
                          <a:lnTo>
                            <a:pt x="156" y="305"/>
                          </a:lnTo>
                          <a:lnTo>
                            <a:pt x="148" y="305"/>
                          </a:lnTo>
                          <a:lnTo>
                            <a:pt x="141" y="305"/>
                          </a:lnTo>
                          <a:lnTo>
                            <a:pt x="141" y="314"/>
                          </a:lnTo>
                          <a:lnTo>
                            <a:pt x="133" y="314"/>
                          </a:lnTo>
                          <a:lnTo>
                            <a:pt x="133" y="323"/>
                          </a:lnTo>
                          <a:lnTo>
                            <a:pt x="126" y="323"/>
                          </a:lnTo>
                          <a:lnTo>
                            <a:pt x="126" y="332"/>
                          </a:lnTo>
                          <a:lnTo>
                            <a:pt x="119" y="332"/>
                          </a:lnTo>
                          <a:lnTo>
                            <a:pt x="119" y="341"/>
                          </a:lnTo>
                          <a:lnTo>
                            <a:pt x="111" y="341"/>
                          </a:lnTo>
                          <a:lnTo>
                            <a:pt x="104" y="341"/>
                          </a:lnTo>
                          <a:lnTo>
                            <a:pt x="104" y="332"/>
                          </a:lnTo>
                          <a:lnTo>
                            <a:pt x="111" y="332"/>
                          </a:lnTo>
                          <a:lnTo>
                            <a:pt x="104" y="332"/>
                          </a:lnTo>
                          <a:lnTo>
                            <a:pt x="111" y="332"/>
                          </a:lnTo>
                          <a:lnTo>
                            <a:pt x="104" y="332"/>
                          </a:lnTo>
                          <a:lnTo>
                            <a:pt x="104" y="323"/>
                          </a:lnTo>
                          <a:lnTo>
                            <a:pt x="111" y="323"/>
                          </a:lnTo>
                          <a:lnTo>
                            <a:pt x="104" y="323"/>
                          </a:lnTo>
                          <a:lnTo>
                            <a:pt x="104" y="314"/>
                          </a:lnTo>
                          <a:lnTo>
                            <a:pt x="111" y="314"/>
                          </a:lnTo>
                          <a:lnTo>
                            <a:pt x="104" y="314"/>
                          </a:lnTo>
                          <a:lnTo>
                            <a:pt x="104" y="323"/>
                          </a:lnTo>
                          <a:lnTo>
                            <a:pt x="96" y="323"/>
                          </a:lnTo>
                          <a:lnTo>
                            <a:pt x="89" y="323"/>
                          </a:lnTo>
                          <a:lnTo>
                            <a:pt x="82" y="323"/>
                          </a:lnTo>
                          <a:lnTo>
                            <a:pt x="89" y="323"/>
                          </a:lnTo>
                          <a:lnTo>
                            <a:pt x="82" y="332"/>
                          </a:lnTo>
                          <a:lnTo>
                            <a:pt x="82" y="341"/>
                          </a:lnTo>
                          <a:lnTo>
                            <a:pt x="74" y="341"/>
                          </a:lnTo>
                          <a:lnTo>
                            <a:pt x="74" y="332"/>
                          </a:lnTo>
                          <a:lnTo>
                            <a:pt x="67" y="332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43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1320" y="2434"/>
                      <a:ext cx="410" cy="495"/>
                    </a:xfrm>
                    <a:custGeom>
                      <a:avLst/>
                      <a:gdLst>
                        <a:gd name="T0" fmla="*/ 401 w 410"/>
                        <a:gd name="T1" fmla="*/ 225 h 495"/>
                        <a:gd name="T2" fmla="*/ 409 w 410"/>
                        <a:gd name="T3" fmla="*/ 260 h 495"/>
                        <a:gd name="T4" fmla="*/ 334 w 410"/>
                        <a:gd name="T5" fmla="*/ 287 h 495"/>
                        <a:gd name="T6" fmla="*/ 334 w 410"/>
                        <a:gd name="T7" fmla="*/ 413 h 495"/>
                        <a:gd name="T8" fmla="*/ 356 w 410"/>
                        <a:gd name="T9" fmla="*/ 440 h 495"/>
                        <a:gd name="T10" fmla="*/ 371 w 410"/>
                        <a:gd name="T11" fmla="*/ 467 h 495"/>
                        <a:gd name="T12" fmla="*/ 371 w 410"/>
                        <a:gd name="T13" fmla="*/ 476 h 495"/>
                        <a:gd name="T14" fmla="*/ 297 w 410"/>
                        <a:gd name="T15" fmla="*/ 494 h 495"/>
                        <a:gd name="T16" fmla="*/ 267 w 410"/>
                        <a:gd name="T17" fmla="*/ 485 h 495"/>
                        <a:gd name="T18" fmla="*/ 230 w 410"/>
                        <a:gd name="T19" fmla="*/ 485 h 495"/>
                        <a:gd name="T20" fmla="*/ 208 w 410"/>
                        <a:gd name="T21" fmla="*/ 467 h 495"/>
                        <a:gd name="T22" fmla="*/ 171 w 410"/>
                        <a:gd name="T23" fmla="*/ 467 h 495"/>
                        <a:gd name="T24" fmla="*/ 74 w 410"/>
                        <a:gd name="T25" fmla="*/ 467 h 495"/>
                        <a:gd name="T26" fmla="*/ 52 w 410"/>
                        <a:gd name="T27" fmla="*/ 449 h 495"/>
                        <a:gd name="T28" fmla="*/ 29 w 410"/>
                        <a:gd name="T29" fmla="*/ 449 h 495"/>
                        <a:gd name="T30" fmla="*/ 0 w 410"/>
                        <a:gd name="T31" fmla="*/ 458 h 495"/>
                        <a:gd name="T32" fmla="*/ 0 w 410"/>
                        <a:gd name="T33" fmla="*/ 413 h 495"/>
                        <a:gd name="T34" fmla="*/ 7 w 410"/>
                        <a:gd name="T35" fmla="*/ 395 h 495"/>
                        <a:gd name="T36" fmla="*/ 14 w 410"/>
                        <a:gd name="T37" fmla="*/ 359 h 495"/>
                        <a:gd name="T38" fmla="*/ 22 w 410"/>
                        <a:gd name="T39" fmla="*/ 323 h 495"/>
                        <a:gd name="T40" fmla="*/ 37 w 410"/>
                        <a:gd name="T41" fmla="*/ 296 h 495"/>
                        <a:gd name="T42" fmla="*/ 52 w 410"/>
                        <a:gd name="T43" fmla="*/ 269 h 495"/>
                        <a:gd name="T44" fmla="*/ 60 w 410"/>
                        <a:gd name="T45" fmla="*/ 251 h 495"/>
                        <a:gd name="T46" fmla="*/ 67 w 410"/>
                        <a:gd name="T47" fmla="*/ 207 h 495"/>
                        <a:gd name="T48" fmla="*/ 60 w 410"/>
                        <a:gd name="T49" fmla="*/ 180 h 495"/>
                        <a:gd name="T50" fmla="*/ 52 w 410"/>
                        <a:gd name="T51" fmla="*/ 161 h 495"/>
                        <a:gd name="T52" fmla="*/ 37 w 410"/>
                        <a:gd name="T53" fmla="*/ 134 h 495"/>
                        <a:gd name="T54" fmla="*/ 37 w 410"/>
                        <a:gd name="T55" fmla="*/ 125 h 495"/>
                        <a:gd name="T56" fmla="*/ 52 w 410"/>
                        <a:gd name="T57" fmla="*/ 98 h 495"/>
                        <a:gd name="T58" fmla="*/ 37 w 410"/>
                        <a:gd name="T59" fmla="*/ 71 h 495"/>
                        <a:gd name="T60" fmla="*/ 29 w 410"/>
                        <a:gd name="T61" fmla="*/ 53 h 495"/>
                        <a:gd name="T62" fmla="*/ 22 w 410"/>
                        <a:gd name="T63" fmla="*/ 17 h 495"/>
                        <a:gd name="T64" fmla="*/ 22 w 410"/>
                        <a:gd name="T65" fmla="*/ 8 h 495"/>
                        <a:gd name="T66" fmla="*/ 52 w 410"/>
                        <a:gd name="T67" fmla="*/ 0 h 495"/>
                        <a:gd name="T68" fmla="*/ 89 w 410"/>
                        <a:gd name="T69" fmla="*/ 0 h 495"/>
                        <a:gd name="T70" fmla="*/ 126 w 410"/>
                        <a:gd name="T71" fmla="*/ 0 h 495"/>
                        <a:gd name="T72" fmla="*/ 156 w 410"/>
                        <a:gd name="T73" fmla="*/ 8 h 495"/>
                        <a:gd name="T74" fmla="*/ 163 w 410"/>
                        <a:gd name="T75" fmla="*/ 44 h 495"/>
                        <a:gd name="T76" fmla="*/ 178 w 410"/>
                        <a:gd name="T77" fmla="*/ 71 h 495"/>
                        <a:gd name="T78" fmla="*/ 185 w 410"/>
                        <a:gd name="T79" fmla="*/ 89 h 495"/>
                        <a:gd name="T80" fmla="*/ 208 w 410"/>
                        <a:gd name="T81" fmla="*/ 89 h 495"/>
                        <a:gd name="T82" fmla="*/ 230 w 410"/>
                        <a:gd name="T83" fmla="*/ 89 h 495"/>
                        <a:gd name="T84" fmla="*/ 252 w 410"/>
                        <a:gd name="T85" fmla="*/ 71 h 495"/>
                        <a:gd name="T86" fmla="*/ 267 w 410"/>
                        <a:gd name="T87" fmla="*/ 44 h 495"/>
                        <a:gd name="T88" fmla="*/ 289 w 410"/>
                        <a:gd name="T89" fmla="*/ 62 h 495"/>
                        <a:gd name="T90" fmla="*/ 326 w 410"/>
                        <a:gd name="T91" fmla="*/ 62 h 495"/>
                        <a:gd name="T92" fmla="*/ 326 w 410"/>
                        <a:gd name="T93" fmla="*/ 89 h 495"/>
                        <a:gd name="T94" fmla="*/ 334 w 410"/>
                        <a:gd name="T95" fmla="*/ 125 h 495"/>
                        <a:gd name="T96" fmla="*/ 334 w 410"/>
                        <a:gd name="T97" fmla="*/ 152 h 495"/>
                        <a:gd name="T98" fmla="*/ 348 w 410"/>
                        <a:gd name="T99" fmla="*/ 180 h 495"/>
                        <a:gd name="T100" fmla="*/ 341 w 410"/>
                        <a:gd name="T101" fmla="*/ 216 h 495"/>
                        <a:gd name="T102" fmla="*/ 363 w 410"/>
                        <a:gd name="T103" fmla="*/ 216 h 495"/>
                        <a:gd name="T104" fmla="*/ 378 w 410"/>
                        <a:gd name="T105" fmla="*/ 207 h 495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410"/>
                        <a:gd name="T160" fmla="*/ 0 h 495"/>
                        <a:gd name="T161" fmla="*/ 410 w 410"/>
                        <a:gd name="T162" fmla="*/ 495 h 495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410" h="495">
                          <a:moveTo>
                            <a:pt x="401" y="207"/>
                          </a:moveTo>
                          <a:lnTo>
                            <a:pt x="401" y="216"/>
                          </a:lnTo>
                          <a:lnTo>
                            <a:pt x="409" y="216"/>
                          </a:lnTo>
                          <a:lnTo>
                            <a:pt x="409" y="225"/>
                          </a:lnTo>
                          <a:lnTo>
                            <a:pt x="401" y="225"/>
                          </a:lnTo>
                          <a:lnTo>
                            <a:pt x="401" y="234"/>
                          </a:lnTo>
                          <a:lnTo>
                            <a:pt x="401" y="242"/>
                          </a:lnTo>
                          <a:lnTo>
                            <a:pt x="401" y="251"/>
                          </a:lnTo>
                          <a:lnTo>
                            <a:pt x="401" y="260"/>
                          </a:lnTo>
                          <a:lnTo>
                            <a:pt x="409" y="260"/>
                          </a:lnTo>
                          <a:lnTo>
                            <a:pt x="401" y="269"/>
                          </a:lnTo>
                          <a:lnTo>
                            <a:pt x="401" y="278"/>
                          </a:lnTo>
                          <a:lnTo>
                            <a:pt x="401" y="287"/>
                          </a:lnTo>
                          <a:lnTo>
                            <a:pt x="348" y="287"/>
                          </a:lnTo>
                          <a:lnTo>
                            <a:pt x="334" y="287"/>
                          </a:lnTo>
                          <a:lnTo>
                            <a:pt x="334" y="332"/>
                          </a:lnTo>
                          <a:lnTo>
                            <a:pt x="334" y="368"/>
                          </a:lnTo>
                          <a:lnTo>
                            <a:pt x="334" y="377"/>
                          </a:lnTo>
                          <a:lnTo>
                            <a:pt x="334" y="404"/>
                          </a:lnTo>
                          <a:lnTo>
                            <a:pt x="334" y="413"/>
                          </a:lnTo>
                          <a:lnTo>
                            <a:pt x="341" y="422"/>
                          </a:lnTo>
                          <a:lnTo>
                            <a:pt x="341" y="431"/>
                          </a:lnTo>
                          <a:lnTo>
                            <a:pt x="348" y="431"/>
                          </a:lnTo>
                          <a:lnTo>
                            <a:pt x="348" y="440"/>
                          </a:lnTo>
                          <a:lnTo>
                            <a:pt x="356" y="440"/>
                          </a:lnTo>
                          <a:lnTo>
                            <a:pt x="356" y="449"/>
                          </a:lnTo>
                          <a:lnTo>
                            <a:pt x="363" y="449"/>
                          </a:lnTo>
                          <a:lnTo>
                            <a:pt x="363" y="458"/>
                          </a:lnTo>
                          <a:lnTo>
                            <a:pt x="371" y="458"/>
                          </a:lnTo>
                          <a:lnTo>
                            <a:pt x="371" y="467"/>
                          </a:lnTo>
                          <a:lnTo>
                            <a:pt x="378" y="467"/>
                          </a:lnTo>
                          <a:lnTo>
                            <a:pt x="378" y="476"/>
                          </a:lnTo>
                          <a:lnTo>
                            <a:pt x="386" y="467"/>
                          </a:lnTo>
                          <a:lnTo>
                            <a:pt x="386" y="476"/>
                          </a:lnTo>
                          <a:lnTo>
                            <a:pt x="371" y="476"/>
                          </a:lnTo>
                          <a:lnTo>
                            <a:pt x="319" y="485"/>
                          </a:lnTo>
                          <a:lnTo>
                            <a:pt x="311" y="485"/>
                          </a:lnTo>
                          <a:lnTo>
                            <a:pt x="304" y="485"/>
                          </a:lnTo>
                          <a:lnTo>
                            <a:pt x="297" y="485"/>
                          </a:lnTo>
                          <a:lnTo>
                            <a:pt x="297" y="494"/>
                          </a:lnTo>
                          <a:lnTo>
                            <a:pt x="297" y="485"/>
                          </a:lnTo>
                          <a:lnTo>
                            <a:pt x="289" y="485"/>
                          </a:lnTo>
                          <a:lnTo>
                            <a:pt x="282" y="485"/>
                          </a:lnTo>
                          <a:lnTo>
                            <a:pt x="274" y="485"/>
                          </a:lnTo>
                          <a:lnTo>
                            <a:pt x="267" y="485"/>
                          </a:lnTo>
                          <a:lnTo>
                            <a:pt x="260" y="485"/>
                          </a:lnTo>
                          <a:lnTo>
                            <a:pt x="252" y="485"/>
                          </a:lnTo>
                          <a:lnTo>
                            <a:pt x="245" y="485"/>
                          </a:lnTo>
                          <a:lnTo>
                            <a:pt x="237" y="485"/>
                          </a:lnTo>
                          <a:lnTo>
                            <a:pt x="230" y="485"/>
                          </a:lnTo>
                          <a:lnTo>
                            <a:pt x="230" y="476"/>
                          </a:lnTo>
                          <a:lnTo>
                            <a:pt x="223" y="476"/>
                          </a:lnTo>
                          <a:lnTo>
                            <a:pt x="223" y="467"/>
                          </a:lnTo>
                          <a:lnTo>
                            <a:pt x="215" y="467"/>
                          </a:lnTo>
                          <a:lnTo>
                            <a:pt x="208" y="467"/>
                          </a:lnTo>
                          <a:lnTo>
                            <a:pt x="200" y="467"/>
                          </a:lnTo>
                          <a:lnTo>
                            <a:pt x="193" y="467"/>
                          </a:lnTo>
                          <a:lnTo>
                            <a:pt x="185" y="467"/>
                          </a:lnTo>
                          <a:lnTo>
                            <a:pt x="178" y="467"/>
                          </a:lnTo>
                          <a:lnTo>
                            <a:pt x="171" y="467"/>
                          </a:lnTo>
                          <a:lnTo>
                            <a:pt x="111" y="467"/>
                          </a:lnTo>
                          <a:lnTo>
                            <a:pt x="104" y="467"/>
                          </a:lnTo>
                          <a:lnTo>
                            <a:pt x="89" y="467"/>
                          </a:lnTo>
                          <a:lnTo>
                            <a:pt x="82" y="467"/>
                          </a:lnTo>
                          <a:lnTo>
                            <a:pt x="74" y="467"/>
                          </a:lnTo>
                          <a:lnTo>
                            <a:pt x="67" y="467"/>
                          </a:lnTo>
                          <a:lnTo>
                            <a:pt x="67" y="458"/>
                          </a:lnTo>
                          <a:lnTo>
                            <a:pt x="60" y="458"/>
                          </a:lnTo>
                          <a:lnTo>
                            <a:pt x="52" y="458"/>
                          </a:lnTo>
                          <a:lnTo>
                            <a:pt x="52" y="449"/>
                          </a:lnTo>
                          <a:lnTo>
                            <a:pt x="60" y="449"/>
                          </a:lnTo>
                          <a:lnTo>
                            <a:pt x="52" y="449"/>
                          </a:lnTo>
                          <a:lnTo>
                            <a:pt x="45" y="449"/>
                          </a:lnTo>
                          <a:lnTo>
                            <a:pt x="37" y="449"/>
                          </a:lnTo>
                          <a:lnTo>
                            <a:pt x="29" y="449"/>
                          </a:lnTo>
                          <a:lnTo>
                            <a:pt x="29" y="458"/>
                          </a:lnTo>
                          <a:lnTo>
                            <a:pt x="22" y="458"/>
                          </a:lnTo>
                          <a:lnTo>
                            <a:pt x="14" y="458"/>
                          </a:lnTo>
                          <a:lnTo>
                            <a:pt x="7" y="458"/>
                          </a:lnTo>
                          <a:lnTo>
                            <a:pt x="0" y="458"/>
                          </a:lnTo>
                          <a:lnTo>
                            <a:pt x="0" y="449"/>
                          </a:lnTo>
                          <a:lnTo>
                            <a:pt x="0" y="440"/>
                          </a:lnTo>
                          <a:lnTo>
                            <a:pt x="0" y="431"/>
                          </a:lnTo>
                          <a:lnTo>
                            <a:pt x="0" y="422"/>
                          </a:lnTo>
                          <a:lnTo>
                            <a:pt x="0" y="413"/>
                          </a:lnTo>
                          <a:lnTo>
                            <a:pt x="0" y="404"/>
                          </a:lnTo>
                          <a:lnTo>
                            <a:pt x="0" y="395"/>
                          </a:lnTo>
                          <a:lnTo>
                            <a:pt x="0" y="404"/>
                          </a:lnTo>
                          <a:lnTo>
                            <a:pt x="0" y="395"/>
                          </a:lnTo>
                          <a:lnTo>
                            <a:pt x="7" y="395"/>
                          </a:lnTo>
                          <a:lnTo>
                            <a:pt x="7" y="386"/>
                          </a:lnTo>
                          <a:lnTo>
                            <a:pt x="7" y="377"/>
                          </a:lnTo>
                          <a:lnTo>
                            <a:pt x="7" y="368"/>
                          </a:lnTo>
                          <a:lnTo>
                            <a:pt x="14" y="368"/>
                          </a:lnTo>
                          <a:lnTo>
                            <a:pt x="14" y="359"/>
                          </a:lnTo>
                          <a:lnTo>
                            <a:pt x="14" y="350"/>
                          </a:lnTo>
                          <a:lnTo>
                            <a:pt x="14" y="341"/>
                          </a:lnTo>
                          <a:lnTo>
                            <a:pt x="14" y="332"/>
                          </a:lnTo>
                          <a:lnTo>
                            <a:pt x="22" y="332"/>
                          </a:lnTo>
                          <a:lnTo>
                            <a:pt x="22" y="323"/>
                          </a:lnTo>
                          <a:lnTo>
                            <a:pt x="22" y="314"/>
                          </a:lnTo>
                          <a:lnTo>
                            <a:pt x="22" y="305"/>
                          </a:lnTo>
                          <a:lnTo>
                            <a:pt x="29" y="305"/>
                          </a:lnTo>
                          <a:lnTo>
                            <a:pt x="29" y="296"/>
                          </a:lnTo>
                          <a:lnTo>
                            <a:pt x="37" y="296"/>
                          </a:lnTo>
                          <a:lnTo>
                            <a:pt x="37" y="287"/>
                          </a:lnTo>
                          <a:lnTo>
                            <a:pt x="37" y="278"/>
                          </a:lnTo>
                          <a:lnTo>
                            <a:pt x="45" y="278"/>
                          </a:lnTo>
                          <a:lnTo>
                            <a:pt x="45" y="269"/>
                          </a:lnTo>
                          <a:lnTo>
                            <a:pt x="52" y="269"/>
                          </a:lnTo>
                          <a:lnTo>
                            <a:pt x="52" y="260"/>
                          </a:lnTo>
                          <a:lnTo>
                            <a:pt x="52" y="269"/>
                          </a:lnTo>
                          <a:lnTo>
                            <a:pt x="52" y="260"/>
                          </a:lnTo>
                          <a:lnTo>
                            <a:pt x="60" y="260"/>
                          </a:lnTo>
                          <a:lnTo>
                            <a:pt x="60" y="251"/>
                          </a:lnTo>
                          <a:lnTo>
                            <a:pt x="67" y="242"/>
                          </a:lnTo>
                          <a:lnTo>
                            <a:pt x="67" y="234"/>
                          </a:lnTo>
                          <a:lnTo>
                            <a:pt x="67" y="225"/>
                          </a:lnTo>
                          <a:lnTo>
                            <a:pt x="67" y="216"/>
                          </a:lnTo>
                          <a:lnTo>
                            <a:pt x="67" y="207"/>
                          </a:lnTo>
                          <a:lnTo>
                            <a:pt x="67" y="198"/>
                          </a:lnTo>
                          <a:lnTo>
                            <a:pt x="60" y="198"/>
                          </a:lnTo>
                          <a:lnTo>
                            <a:pt x="67" y="198"/>
                          </a:lnTo>
                          <a:lnTo>
                            <a:pt x="60" y="189"/>
                          </a:lnTo>
                          <a:lnTo>
                            <a:pt x="60" y="180"/>
                          </a:lnTo>
                          <a:lnTo>
                            <a:pt x="52" y="180"/>
                          </a:lnTo>
                          <a:lnTo>
                            <a:pt x="60" y="180"/>
                          </a:lnTo>
                          <a:lnTo>
                            <a:pt x="52" y="180"/>
                          </a:lnTo>
                          <a:lnTo>
                            <a:pt x="52" y="170"/>
                          </a:lnTo>
                          <a:lnTo>
                            <a:pt x="52" y="161"/>
                          </a:lnTo>
                          <a:lnTo>
                            <a:pt x="45" y="161"/>
                          </a:lnTo>
                          <a:lnTo>
                            <a:pt x="45" y="152"/>
                          </a:lnTo>
                          <a:lnTo>
                            <a:pt x="45" y="143"/>
                          </a:lnTo>
                          <a:lnTo>
                            <a:pt x="45" y="134"/>
                          </a:lnTo>
                          <a:lnTo>
                            <a:pt x="37" y="134"/>
                          </a:lnTo>
                          <a:lnTo>
                            <a:pt x="37" y="125"/>
                          </a:lnTo>
                          <a:lnTo>
                            <a:pt x="45" y="125"/>
                          </a:lnTo>
                          <a:lnTo>
                            <a:pt x="37" y="125"/>
                          </a:lnTo>
                          <a:lnTo>
                            <a:pt x="37" y="134"/>
                          </a:lnTo>
                          <a:lnTo>
                            <a:pt x="37" y="125"/>
                          </a:lnTo>
                          <a:lnTo>
                            <a:pt x="45" y="125"/>
                          </a:lnTo>
                          <a:lnTo>
                            <a:pt x="45" y="116"/>
                          </a:lnTo>
                          <a:lnTo>
                            <a:pt x="52" y="116"/>
                          </a:lnTo>
                          <a:lnTo>
                            <a:pt x="52" y="107"/>
                          </a:lnTo>
                          <a:lnTo>
                            <a:pt x="52" y="98"/>
                          </a:lnTo>
                          <a:lnTo>
                            <a:pt x="45" y="98"/>
                          </a:lnTo>
                          <a:lnTo>
                            <a:pt x="45" y="89"/>
                          </a:lnTo>
                          <a:lnTo>
                            <a:pt x="45" y="80"/>
                          </a:lnTo>
                          <a:lnTo>
                            <a:pt x="37" y="80"/>
                          </a:lnTo>
                          <a:lnTo>
                            <a:pt x="37" y="71"/>
                          </a:lnTo>
                          <a:lnTo>
                            <a:pt x="37" y="62"/>
                          </a:lnTo>
                          <a:lnTo>
                            <a:pt x="37" y="53"/>
                          </a:lnTo>
                          <a:lnTo>
                            <a:pt x="29" y="53"/>
                          </a:lnTo>
                          <a:lnTo>
                            <a:pt x="37" y="53"/>
                          </a:lnTo>
                          <a:lnTo>
                            <a:pt x="29" y="53"/>
                          </a:lnTo>
                          <a:lnTo>
                            <a:pt x="29" y="44"/>
                          </a:lnTo>
                          <a:lnTo>
                            <a:pt x="29" y="35"/>
                          </a:lnTo>
                          <a:lnTo>
                            <a:pt x="22" y="35"/>
                          </a:lnTo>
                          <a:lnTo>
                            <a:pt x="22" y="26"/>
                          </a:lnTo>
                          <a:lnTo>
                            <a:pt x="22" y="17"/>
                          </a:lnTo>
                          <a:lnTo>
                            <a:pt x="14" y="17"/>
                          </a:lnTo>
                          <a:lnTo>
                            <a:pt x="14" y="8"/>
                          </a:lnTo>
                          <a:lnTo>
                            <a:pt x="14" y="17"/>
                          </a:lnTo>
                          <a:lnTo>
                            <a:pt x="14" y="8"/>
                          </a:lnTo>
                          <a:lnTo>
                            <a:pt x="22" y="8"/>
                          </a:lnTo>
                          <a:lnTo>
                            <a:pt x="29" y="8"/>
                          </a:lnTo>
                          <a:lnTo>
                            <a:pt x="37" y="8"/>
                          </a:lnTo>
                          <a:lnTo>
                            <a:pt x="37" y="0"/>
                          </a:lnTo>
                          <a:lnTo>
                            <a:pt x="45" y="0"/>
                          </a:lnTo>
                          <a:lnTo>
                            <a:pt x="52" y="0"/>
                          </a:lnTo>
                          <a:lnTo>
                            <a:pt x="60" y="0"/>
                          </a:lnTo>
                          <a:lnTo>
                            <a:pt x="67" y="0"/>
                          </a:lnTo>
                          <a:lnTo>
                            <a:pt x="74" y="0"/>
                          </a:lnTo>
                          <a:lnTo>
                            <a:pt x="82" y="0"/>
                          </a:lnTo>
                          <a:lnTo>
                            <a:pt x="89" y="0"/>
                          </a:lnTo>
                          <a:lnTo>
                            <a:pt x="97" y="0"/>
                          </a:lnTo>
                          <a:lnTo>
                            <a:pt x="104" y="0"/>
                          </a:lnTo>
                          <a:lnTo>
                            <a:pt x="111" y="0"/>
                          </a:lnTo>
                          <a:lnTo>
                            <a:pt x="119" y="0"/>
                          </a:lnTo>
                          <a:lnTo>
                            <a:pt x="126" y="0"/>
                          </a:lnTo>
                          <a:lnTo>
                            <a:pt x="134" y="0"/>
                          </a:lnTo>
                          <a:lnTo>
                            <a:pt x="141" y="0"/>
                          </a:lnTo>
                          <a:lnTo>
                            <a:pt x="148" y="0"/>
                          </a:lnTo>
                          <a:lnTo>
                            <a:pt x="156" y="0"/>
                          </a:lnTo>
                          <a:lnTo>
                            <a:pt x="156" y="8"/>
                          </a:lnTo>
                          <a:lnTo>
                            <a:pt x="163" y="8"/>
                          </a:lnTo>
                          <a:lnTo>
                            <a:pt x="163" y="17"/>
                          </a:lnTo>
                          <a:lnTo>
                            <a:pt x="163" y="26"/>
                          </a:lnTo>
                          <a:lnTo>
                            <a:pt x="163" y="35"/>
                          </a:lnTo>
                          <a:lnTo>
                            <a:pt x="163" y="44"/>
                          </a:lnTo>
                          <a:lnTo>
                            <a:pt x="171" y="44"/>
                          </a:lnTo>
                          <a:lnTo>
                            <a:pt x="171" y="53"/>
                          </a:lnTo>
                          <a:lnTo>
                            <a:pt x="171" y="62"/>
                          </a:lnTo>
                          <a:lnTo>
                            <a:pt x="178" y="62"/>
                          </a:lnTo>
                          <a:lnTo>
                            <a:pt x="178" y="71"/>
                          </a:lnTo>
                          <a:lnTo>
                            <a:pt x="185" y="71"/>
                          </a:lnTo>
                          <a:lnTo>
                            <a:pt x="185" y="80"/>
                          </a:lnTo>
                          <a:lnTo>
                            <a:pt x="178" y="80"/>
                          </a:lnTo>
                          <a:lnTo>
                            <a:pt x="185" y="80"/>
                          </a:lnTo>
                          <a:lnTo>
                            <a:pt x="185" y="89"/>
                          </a:lnTo>
                          <a:lnTo>
                            <a:pt x="185" y="80"/>
                          </a:lnTo>
                          <a:lnTo>
                            <a:pt x="185" y="89"/>
                          </a:lnTo>
                          <a:lnTo>
                            <a:pt x="193" y="89"/>
                          </a:lnTo>
                          <a:lnTo>
                            <a:pt x="200" y="89"/>
                          </a:lnTo>
                          <a:lnTo>
                            <a:pt x="208" y="89"/>
                          </a:lnTo>
                          <a:lnTo>
                            <a:pt x="215" y="89"/>
                          </a:lnTo>
                          <a:lnTo>
                            <a:pt x="223" y="89"/>
                          </a:lnTo>
                          <a:lnTo>
                            <a:pt x="223" y="80"/>
                          </a:lnTo>
                          <a:lnTo>
                            <a:pt x="230" y="80"/>
                          </a:lnTo>
                          <a:lnTo>
                            <a:pt x="230" y="89"/>
                          </a:lnTo>
                          <a:lnTo>
                            <a:pt x="237" y="89"/>
                          </a:lnTo>
                          <a:lnTo>
                            <a:pt x="245" y="89"/>
                          </a:lnTo>
                          <a:lnTo>
                            <a:pt x="252" y="89"/>
                          </a:lnTo>
                          <a:lnTo>
                            <a:pt x="252" y="80"/>
                          </a:lnTo>
                          <a:lnTo>
                            <a:pt x="252" y="71"/>
                          </a:lnTo>
                          <a:lnTo>
                            <a:pt x="252" y="62"/>
                          </a:lnTo>
                          <a:lnTo>
                            <a:pt x="252" y="53"/>
                          </a:lnTo>
                          <a:lnTo>
                            <a:pt x="252" y="44"/>
                          </a:lnTo>
                          <a:lnTo>
                            <a:pt x="260" y="44"/>
                          </a:lnTo>
                          <a:lnTo>
                            <a:pt x="267" y="44"/>
                          </a:lnTo>
                          <a:lnTo>
                            <a:pt x="274" y="44"/>
                          </a:lnTo>
                          <a:lnTo>
                            <a:pt x="282" y="44"/>
                          </a:lnTo>
                          <a:lnTo>
                            <a:pt x="289" y="44"/>
                          </a:lnTo>
                          <a:lnTo>
                            <a:pt x="289" y="53"/>
                          </a:lnTo>
                          <a:lnTo>
                            <a:pt x="289" y="62"/>
                          </a:lnTo>
                          <a:lnTo>
                            <a:pt x="297" y="62"/>
                          </a:lnTo>
                          <a:lnTo>
                            <a:pt x="304" y="62"/>
                          </a:lnTo>
                          <a:lnTo>
                            <a:pt x="311" y="62"/>
                          </a:lnTo>
                          <a:lnTo>
                            <a:pt x="319" y="62"/>
                          </a:lnTo>
                          <a:lnTo>
                            <a:pt x="326" y="62"/>
                          </a:lnTo>
                          <a:lnTo>
                            <a:pt x="334" y="62"/>
                          </a:lnTo>
                          <a:lnTo>
                            <a:pt x="334" y="71"/>
                          </a:lnTo>
                          <a:lnTo>
                            <a:pt x="326" y="71"/>
                          </a:lnTo>
                          <a:lnTo>
                            <a:pt x="326" y="80"/>
                          </a:lnTo>
                          <a:lnTo>
                            <a:pt x="326" y="89"/>
                          </a:lnTo>
                          <a:lnTo>
                            <a:pt x="334" y="89"/>
                          </a:lnTo>
                          <a:lnTo>
                            <a:pt x="334" y="98"/>
                          </a:lnTo>
                          <a:lnTo>
                            <a:pt x="334" y="107"/>
                          </a:lnTo>
                          <a:lnTo>
                            <a:pt x="334" y="116"/>
                          </a:lnTo>
                          <a:lnTo>
                            <a:pt x="334" y="125"/>
                          </a:lnTo>
                          <a:lnTo>
                            <a:pt x="334" y="134"/>
                          </a:lnTo>
                          <a:lnTo>
                            <a:pt x="334" y="143"/>
                          </a:lnTo>
                          <a:lnTo>
                            <a:pt x="326" y="143"/>
                          </a:lnTo>
                          <a:lnTo>
                            <a:pt x="334" y="143"/>
                          </a:lnTo>
                          <a:lnTo>
                            <a:pt x="334" y="152"/>
                          </a:lnTo>
                          <a:lnTo>
                            <a:pt x="334" y="161"/>
                          </a:lnTo>
                          <a:lnTo>
                            <a:pt x="341" y="161"/>
                          </a:lnTo>
                          <a:lnTo>
                            <a:pt x="341" y="170"/>
                          </a:lnTo>
                          <a:lnTo>
                            <a:pt x="341" y="180"/>
                          </a:lnTo>
                          <a:lnTo>
                            <a:pt x="348" y="180"/>
                          </a:lnTo>
                          <a:lnTo>
                            <a:pt x="348" y="189"/>
                          </a:lnTo>
                          <a:lnTo>
                            <a:pt x="348" y="198"/>
                          </a:lnTo>
                          <a:lnTo>
                            <a:pt x="341" y="198"/>
                          </a:lnTo>
                          <a:lnTo>
                            <a:pt x="341" y="207"/>
                          </a:lnTo>
                          <a:lnTo>
                            <a:pt x="341" y="216"/>
                          </a:lnTo>
                          <a:lnTo>
                            <a:pt x="348" y="216"/>
                          </a:lnTo>
                          <a:lnTo>
                            <a:pt x="356" y="216"/>
                          </a:lnTo>
                          <a:lnTo>
                            <a:pt x="356" y="207"/>
                          </a:lnTo>
                          <a:lnTo>
                            <a:pt x="356" y="216"/>
                          </a:lnTo>
                          <a:lnTo>
                            <a:pt x="363" y="216"/>
                          </a:lnTo>
                          <a:lnTo>
                            <a:pt x="363" y="207"/>
                          </a:lnTo>
                          <a:lnTo>
                            <a:pt x="363" y="216"/>
                          </a:lnTo>
                          <a:lnTo>
                            <a:pt x="371" y="216"/>
                          </a:lnTo>
                          <a:lnTo>
                            <a:pt x="378" y="216"/>
                          </a:lnTo>
                          <a:lnTo>
                            <a:pt x="378" y="207"/>
                          </a:lnTo>
                          <a:lnTo>
                            <a:pt x="386" y="207"/>
                          </a:lnTo>
                          <a:lnTo>
                            <a:pt x="393" y="207"/>
                          </a:lnTo>
                          <a:lnTo>
                            <a:pt x="401" y="207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4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2244" y="2506"/>
                      <a:ext cx="17" cy="19"/>
                    </a:xfrm>
                    <a:custGeom>
                      <a:avLst/>
                      <a:gdLst>
                        <a:gd name="T0" fmla="*/ 16 w 17"/>
                        <a:gd name="T1" fmla="*/ 9 h 19"/>
                        <a:gd name="T2" fmla="*/ 16 w 17"/>
                        <a:gd name="T3" fmla="*/ 0 h 19"/>
                        <a:gd name="T4" fmla="*/ 16 w 17"/>
                        <a:gd name="T5" fmla="*/ 9 h 19"/>
                        <a:gd name="T6" fmla="*/ 0 w 17"/>
                        <a:gd name="T7" fmla="*/ 9 h 19"/>
                        <a:gd name="T8" fmla="*/ 0 w 17"/>
                        <a:gd name="T9" fmla="*/ 18 h 19"/>
                        <a:gd name="T10" fmla="*/ 16 w 17"/>
                        <a:gd name="T11" fmla="*/ 18 h 19"/>
                        <a:gd name="T12" fmla="*/ 0 w 17"/>
                        <a:gd name="T13" fmla="*/ 18 h 19"/>
                        <a:gd name="T14" fmla="*/ 0 w 17"/>
                        <a:gd name="T15" fmla="*/ 9 h 19"/>
                        <a:gd name="T16" fmla="*/ 0 w 17"/>
                        <a:gd name="T17" fmla="*/ 18 h 19"/>
                        <a:gd name="T18" fmla="*/ 0 w 17"/>
                        <a:gd name="T19" fmla="*/ 9 h 19"/>
                        <a:gd name="T20" fmla="*/ 16 w 17"/>
                        <a:gd name="T21" fmla="*/ 9 h 1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7"/>
                        <a:gd name="T34" fmla="*/ 0 h 19"/>
                        <a:gd name="T35" fmla="*/ 17 w 17"/>
                        <a:gd name="T36" fmla="*/ 19 h 1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7" h="19">
                          <a:moveTo>
                            <a:pt x="16" y="9"/>
                          </a:moveTo>
                          <a:lnTo>
                            <a:pt x="16" y="0"/>
                          </a:lnTo>
                          <a:lnTo>
                            <a:pt x="16" y="9"/>
                          </a:lnTo>
                          <a:lnTo>
                            <a:pt x="0" y="9"/>
                          </a:lnTo>
                          <a:lnTo>
                            <a:pt x="0" y="18"/>
                          </a:lnTo>
                          <a:lnTo>
                            <a:pt x="16" y="18"/>
                          </a:lnTo>
                          <a:lnTo>
                            <a:pt x="0" y="18"/>
                          </a:lnTo>
                          <a:lnTo>
                            <a:pt x="0" y="9"/>
                          </a:lnTo>
                          <a:lnTo>
                            <a:pt x="0" y="18"/>
                          </a:lnTo>
                          <a:lnTo>
                            <a:pt x="0" y="9"/>
                          </a:lnTo>
                          <a:lnTo>
                            <a:pt x="16" y="9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4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1655" y="2533"/>
                      <a:ext cx="396" cy="396"/>
                    </a:xfrm>
                    <a:custGeom>
                      <a:avLst/>
                      <a:gdLst>
                        <a:gd name="T0" fmla="*/ 305 w 396"/>
                        <a:gd name="T1" fmla="*/ 8 h 396"/>
                        <a:gd name="T2" fmla="*/ 313 w 396"/>
                        <a:gd name="T3" fmla="*/ 8 h 396"/>
                        <a:gd name="T4" fmla="*/ 335 w 396"/>
                        <a:gd name="T5" fmla="*/ 26 h 396"/>
                        <a:gd name="T6" fmla="*/ 350 w 396"/>
                        <a:gd name="T7" fmla="*/ 35 h 396"/>
                        <a:gd name="T8" fmla="*/ 372 w 396"/>
                        <a:gd name="T9" fmla="*/ 53 h 396"/>
                        <a:gd name="T10" fmla="*/ 380 w 396"/>
                        <a:gd name="T11" fmla="*/ 71 h 396"/>
                        <a:gd name="T12" fmla="*/ 387 w 396"/>
                        <a:gd name="T13" fmla="*/ 90 h 396"/>
                        <a:gd name="T14" fmla="*/ 380 w 396"/>
                        <a:gd name="T15" fmla="*/ 126 h 396"/>
                        <a:gd name="T16" fmla="*/ 380 w 396"/>
                        <a:gd name="T17" fmla="*/ 135 h 396"/>
                        <a:gd name="T18" fmla="*/ 387 w 396"/>
                        <a:gd name="T19" fmla="*/ 171 h 396"/>
                        <a:gd name="T20" fmla="*/ 365 w 396"/>
                        <a:gd name="T21" fmla="*/ 188 h 396"/>
                        <a:gd name="T22" fmla="*/ 365 w 396"/>
                        <a:gd name="T23" fmla="*/ 197 h 396"/>
                        <a:gd name="T24" fmla="*/ 357 w 396"/>
                        <a:gd name="T25" fmla="*/ 215 h 396"/>
                        <a:gd name="T26" fmla="*/ 372 w 396"/>
                        <a:gd name="T27" fmla="*/ 224 h 396"/>
                        <a:gd name="T28" fmla="*/ 350 w 396"/>
                        <a:gd name="T29" fmla="*/ 242 h 396"/>
                        <a:gd name="T30" fmla="*/ 313 w 396"/>
                        <a:gd name="T31" fmla="*/ 251 h 396"/>
                        <a:gd name="T32" fmla="*/ 283 w 396"/>
                        <a:gd name="T33" fmla="*/ 260 h 396"/>
                        <a:gd name="T34" fmla="*/ 283 w 396"/>
                        <a:gd name="T35" fmla="*/ 287 h 396"/>
                        <a:gd name="T36" fmla="*/ 253 w 396"/>
                        <a:gd name="T37" fmla="*/ 296 h 396"/>
                        <a:gd name="T38" fmla="*/ 231 w 396"/>
                        <a:gd name="T39" fmla="*/ 323 h 396"/>
                        <a:gd name="T40" fmla="*/ 209 w 396"/>
                        <a:gd name="T41" fmla="*/ 341 h 396"/>
                        <a:gd name="T42" fmla="*/ 186 w 396"/>
                        <a:gd name="T43" fmla="*/ 359 h 396"/>
                        <a:gd name="T44" fmla="*/ 171 w 396"/>
                        <a:gd name="T45" fmla="*/ 386 h 396"/>
                        <a:gd name="T46" fmla="*/ 149 w 396"/>
                        <a:gd name="T47" fmla="*/ 386 h 396"/>
                        <a:gd name="T48" fmla="*/ 112 w 396"/>
                        <a:gd name="T49" fmla="*/ 386 h 396"/>
                        <a:gd name="T50" fmla="*/ 90 w 396"/>
                        <a:gd name="T51" fmla="*/ 368 h 396"/>
                        <a:gd name="T52" fmla="*/ 44 w 396"/>
                        <a:gd name="T53" fmla="*/ 377 h 396"/>
                        <a:gd name="T54" fmla="*/ 29 w 396"/>
                        <a:gd name="T55" fmla="*/ 350 h 396"/>
                        <a:gd name="T56" fmla="*/ 7 w 396"/>
                        <a:gd name="T57" fmla="*/ 332 h 396"/>
                        <a:gd name="T58" fmla="*/ 0 w 396"/>
                        <a:gd name="T59" fmla="*/ 269 h 396"/>
                        <a:gd name="T60" fmla="*/ 67 w 396"/>
                        <a:gd name="T61" fmla="*/ 180 h 396"/>
                        <a:gd name="T62" fmla="*/ 67 w 396"/>
                        <a:gd name="T63" fmla="*/ 144 h 396"/>
                        <a:gd name="T64" fmla="*/ 67 w 396"/>
                        <a:gd name="T65" fmla="*/ 117 h 396"/>
                        <a:gd name="T66" fmla="*/ 82 w 396"/>
                        <a:gd name="T67" fmla="*/ 126 h 396"/>
                        <a:gd name="T68" fmla="*/ 112 w 396"/>
                        <a:gd name="T69" fmla="*/ 117 h 396"/>
                        <a:gd name="T70" fmla="*/ 119 w 396"/>
                        <a:gd name="T71" fmla="*/ 135 h 396"/>
                        <a:gd name="T72" fmla="*/ 149 w 396"/>
                        <a:gd name="T73" fmla="*/ 144 h 396"/>
                        <a:gd name="T74" fmla="*/ 164 w 396"/>
                        <a:gd name="T75" fmla="*/ 153 h 396"/>
                        <a:gd name="T76" fmla="*/ 171 w 396"/>
                        <a:gd name="T77" fmla="*/ 135 h 396"/>
                        <a:gd name="T78" fmla="*/ 186 w 396"/>
                        <a:gd name="T79" fmla="*/ 162 h 396"/>
                        <a:gd name="T80" fmla="*/ 209 w 396"/>
                        <a:gd name="T81" fmla="*/ 162 h 396"/>
                        <a:gd name="T82" fmla="*/ 223 w 396"/>
                        <a:gd name="T83" fmla="*/ 188 h 396"/>
                        <a:gd name="T84" fmla="*/ 231 w 396"/>
                        <a:gd name="T85" fmla="*/ 206 h 396"/>
                        <a:gd name="T86" fmla="*/ 261 w 396"/>
                        <a:gd name="T87" fmla="*/ 197 h 396"/>
                        <a:gd name="T88" fmla="*/ 261 w 396"/>
                        <a:gd name="T89" fmla="*/ 188 h 396"/>
                        <a:gd name="T90" fmla="*/ 261 w 396"/>
                        <a:gd name="T91" fmla="*/ 162 h 396"/>
                        <a:gd name="T92" fmla="*/ 246 w 396"/>
                        <a:gd name="T93" fmla="*/ 171 h 396"/>
                        <a:gd name="T94" fmla="*/ 223 w 396"/>
                        <a:gd name="T95" fmla="*/ 153 h 396"/>
                        <a:gd name="T96" fmla="*/ 216 w 396"/>
                        <a:gd name="T97" fmla="*/ 117 h 396"/>
                        <a:gd name="T98" fmla="*/ 223 w 396"/>
                        <a:gd name="T99" fmla="*/ 81 h 396"/>
                        <a:gd name="T100" fmla="*/ 216 w 396"/>
                        <a:gd name="T101" fmla="*/ 44 h 396"/>
                        <a:gd name="T102" fmla="*/ 223 w 396"/>
                        <a:gd name="T103" fmla="*/ 26 h 396"/>
                        <a:gd name="T104" fmla="*/ 246 w 396"/>
                        <a:gd name="T105" fmla="*/ 8 h 396"/>
                        <a:gd name="T106" fmla="*/ 275 w 396"/>
                        <a:gd name="T107" fmla="*/ 0 h 39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396"/>
                        <a:gd name="T163" fmla="*/ 0 h 396"/>
                        <a:gd name="T164" fmla="*/ 396 w 396"/>
                        <a:gd name="T165" fmla="*/ 396 h 396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396" h="396">
                          <a:moveTo>
                            <a:pt x="298" y="0"/>
                          </a:moveTo>
                          <a:lnTo>
                            <a:pt x="298" y="8"/>
                          </a:lnTo>
                          <a:lnTo>
                            <a:pt x="305" y="8"/>
                          </a:lnTo>
                          <a:lnTo>
                            <a:pt x="305" y="17"/>
                          </a:lnTo>
                          <a:lnTo>
                            <a:pt x="305" y="8"/>
                          </a:lnTo>
                          <a:lnTo>
                            <a:pt x="313" y="8"/>
                          </a:lnTo>
                          <a:lnTo>
                            <a:pt x="313" y="17"/>
                          </a:lnTo>
                          <a:lnTo>
                            <a:pt x="313" y="8"/>
                          </a:lnTo>
                          <a:lnTo>
                            <a:pt x="313" y="17"/>
                          </a:lnTo>
                          <a:lnTo>
                            <a:pt x="313" y="8"/>
                          </a:lnTo>
                          <a:lnTo>
                            <a:pt x="313" y="17"/>
                          </a:lnTo>
                          <a:lnTo>
                            <a:pt x="320" y="17"/>
                          </a:lnTo>
                          <a:lnTo>
                            <a:pt x="320" y="26"/>
                          </a:lnTo>
                          <a:lnTo>
                            <a:pt x="328" y="26"/>
                          </a:lnTo>
                          <a:lnTo>
                            <a:pt x="335" y="26"/>
                          </a:lnTo>
                          <a:lnTo>
                            <a:pt x="335" y="35"/>
                          </a:lnTo>
                          <a:lnTo>
                            <a:pt x="335" y="26"/>
                          </a:lnTo>
                          <a:lnTo>
                            <a:pt x="342" y="26"/>
                          </a:lnTo>
                          <a:lnTo>
                            <a:pt x="342" y="35"/>
                          </a:lnTo>
                          <a:lnTo>
                            <a:pt x="350" y="35"/>
                          </a:lnTo>
                          <a:lnTo>
                            <a:pt x="357" y="35"/>
                          </a:lnTo>
                          <a:lnTo>
                            <a:pt x="357" y="44"/>
                          </a:lnTo>
                          <a:lnTo>
                            <a:pt x="365" y="44"/>
                          </a:lnTo>
                          <a:lnTo>
                            <a:pt x="372" y="44"/>
                          </a:lnTo>
                          <a:lnTo>
                            <a:pt x="372" y="53"/>
                          </a:lnTo>
                          <a:lnTo>
                            <a:pt x="365" y="53"/>
                          </a:lnTo>
                          <a:lnTo>
                            <a:pt x="372" y="53"/>
                          </a:lnTo>
                          <a:lnTo>
                            <a:pt x="380" y="53"/>
                          </a:lnTo>
                          <a:lnTo>
                            <a:pt x="380" y="62"/>
                          </a:lnTo>
                          <a:lnTo>
                            <a:pt x="380" y="71"/>
                          </a:lnTo>
                          <a:lnTo>
                            <a:pt x="387" y="71"/>
                          </a:lnTo>
                          <a:lnTo>
                            <a:pt x="387" y="81"/>
                          </a:lnTo>
                          <a:lnTo>
                            <a:pt x="387" y="90"/>
                          </a:lnTo>
                          <a:lnTo>
                            <a:pt x="395" y="90"/>
                          </a:lnTo>
                          <a:lnTo>
                            <a:pt x="387" y="90"/>
                          </a:lnTo>
                          <a:lnTo>
                            <a:pt x="387" y="99"/>
                          </a:lnTo>
                          <a:lnTo>
                            <a:pt x="380" y="99"/>
                          </a:lnTo>
                          <a:lnTo>
                            <a:pt x="380" y="108"/>
                          </a:lnTo>
                          <a:lnTo>
                            <a:pt x="380" y="117"/>
                          </a:lnTo>
                          <a:lnTo>
                            <a:pt x="380" y="126"/>
                          </a:lnTo>
                          <a:lnTo>
                            <a:pt x="372" y="126"/>
                          </a:lnTo>
                          <a:lnTo>
                            <a:pt x="380" y="126"/>
                          </a:lnTo>
                          <a:lnTo>
                            <a:pt x="380" y="135"/>
                          </a:lnTo>
                          <a:lnTo>
                            <a:pt x="372" y="135"/>
                          </a:lnTo>
                          <a:lnTo>
                            <a:pt x="380" y="135"/>
                          </a:lnTo>
                          <a:lnTo>
                            <a:pt x="380" y="144"/>
                          </a:lnTo>
                          <a:lnTo>
                            <a:pt x="380" y="153"/>
                          </a:lnTo>
                          <a:lnTo>
                            <a:pt x="380" y="162"/>
                          </a:lnTo>
                          <a:lnTo>
                            <a:pt x="387" y="162"/>
                          </a:lnTo>
                          <a:lnTo>
                            <a:pt x="387" y="171"/>
                          </a:lnTo>
                          <a:lnTo>
                            <a:pt x="380" y="171"/>
                          </a:lnTo>
                          <a:lnTo>
                            <a:pt x="372" y="171"/>
                          </a:lnTo>
                          <a:lnTo>
                            <a:pt x="372" y="180"/>
                          </a:lnTo>
                          <a:lnTo>
                            <a:pt x="365" y="180"/>
                          </a:lnTo>
                          <a:lnTo>
                            <a:pt x="365" y="188"/>
                          </a:lnTo>
                          <a:lnTo>
                            <a:pt x="372" y="188"/>
                          </a:lnTo>
                          <a:lnTo>
                            <a:pt x="365" y="188"/>
                          </a:lnTo>
                          <a:lnTo>
                            <a:pt x="365" y="197"/>
                          </a:lnTo>
                          <a:lnTo>
                            <a:pt x="372" y="197"/>
                          </a:lnTo>
                          <a:lnTo>
                            <a:pt x="365" y="197"/>
                          </a:lnTo>
                          <a:lnTo>
                            <a:pt x="365" y="206"/>
                          </a:lnTo>
                          <a:lnTo>
                            <a:pt x="365" y="215"/>
                          </a:lnTo>
                          <a:lnTo>
                            <a:pt x="357" y="215"/>
                          </a:lnTo>
                          <a:lnTo>
                            <a:pt x="365" y="215"/>
                          </a:lnTo>
                          <a:lnTo>
                            <a:pt x="357" y="215"/>
                          </a:lnTo>
                          <a:lnTo>
                            <a:pt x="357" y="224"/>
                          </a:lnTo>
                          <a:lnTo>
                            <a:pt x="365" y="224"/>
                          </a:lnTo>
                          <a:lnTo>
                            <a:pt x="365" y="233"/>
                          </a:lnTo>
                          <a:lnTo>
                            <a:pt x="372" y="233"/>
                          </a:lnTo>
                          <a:lnTo>
                            <a:pt x="372" y="224"/>
                          </a:lnTo>
                          <a:lnTo>
                            <a:pt x="372" y="233"/>
                          </a:lnTo>
                          <a:lnTo>
                            <a:pt x="365" y="233"/>
                          </a:lnTo>
                          <a:lnTo>
                            <a:pt x="357" y="233"/>
                          </a:lnTo>
                          <a:lnTo>
                            <a:pt x="357" y="242"/>
                          </a:lnTo>
                          <a:lnTo>
                            <a:pt x="350" y="242"/>
                          </a:lnTo>
                          <a:lnTo>
                            <a:pt x="342" y="242"/>
                          </a:lnTo>
                          <a:lnTo>
                            <a:pt x="335" y="242"/>
                          </a:lnTo>
                          <a:lnTo>
                            <a:pt x="328" y="251"/>
                          </a:lnTo>
                          <a:lnTo>
                            <a:pt x="320" y="251"/>
                          </a:lnTo>
                          <a:lnTo>
                            <a:pt x="313" y="251"/>
                          </a:lnTo>
                          <a:lnTo>
                            <a:pt x="313" y="260"/>
                          </a:lnTo>
                          <a:lnTo>
                            <a:pt x="305" y="260"/>
                          </a:lnTo>
                          <a:lnTo>
                            <a:pt x="298" y="260"/>
                          </a:lnTo>
                          <a:lnTo>
                            <a:pt x="290" y="260"/>
                          </a:lnTo>
                          <a:lnTo>
                            <a:pt x="283" y="260"/>
                          </a:lnTo>
                          <a:lnTo>
                            <a:pt x="283" y="269"/>
                          </a:lnTo>
                          <a:lnTo>
                            <a:pt x="275" y="269"/>
                          </a:lnTo>
                          <a:lnTo>
                            <a:pt x="275" y="278"/>
                          </a:lnTo>
                          <a:lnTo>
                            <a:pt x="283" y="278"/>
                          </a:lnTo>
                          <a:lnTo>
                            <a:pt x="283" y="287"/>
                          </a:lnTo>
                          <a:lnTo>
                            <a:pt x="283" y="296"/>
                          </a:lnTo>
                          <a:lnTo>
                            <a:pt x="275" y="296"/>
                          </a:lnTo>
                          <a:lnTo>
                            <a:pt x="268" y="296"/>
                          </a:lnTo>
                          <a:lnTo>
                            <a:pt x="261" y="296"/>
                          </a:lnTo>
                          <a:lnTo>
                            <a:pt x="253" y="296"/>
                          </a:lnTo>
                          <a:lnTo>
                            <a:pt x="246" y="296"/>
                          </a:lnTo>
                          <a:lnTo>
                            <a:pt x="238" y="305"/>
                          </a:lnTo>
                          <a:lnTo>
                            <a:pt x="231" y="305"/>
                          </a:lnTo>
                          <a:lnTo>
                            <a:pt x="231" y="314"/>
                          </a:lnTo>
                          <a:lnTo>
                            <a:pt x="231" y="323"/>
                          </a:lnTo>
                          <a:lnTo>
                            <a:pt x="231" y="332"/>
                          </a:lnTo>
                          <a:lnTo>
                            <a:pt x="223" y="332"/>
                          </a:lnTo>
                          <a:lnTo>
                            <a:pt x="216" y="332"/>
                          </a:lnTo>
                          <a:lnTo>
                            <a:pt x="216" y="341"/>
                          </a:lnTo>
                          <a:lnTo>
                            <a:pt x="209" y="341"/>
                          </a:lnTo>
                          <a:lnTo>
                            <a:pt x="201" y="341"/>
                          </a:lnTo>
                          <a:lnTo>
                            <a:pt x="201" y="350"/>
                          </a:lnTo>
                          <a:lnTo>
                            <a:pt x="194" y="350"/>
                          </a:lnTo>
                          <a:lnTo>
                            <a:pt x="194" y="359"/>
                          </a:lnTo>
                          <a:lnTo>
                            <a:pt x="186" y="359"/>
                          </a:lnTo>
                          <a:lnTo>
                            <a:pt x="186" y="368"/>
                          </a:lnTo>
                          <a:lnTo>
                            <a:pt x="179" y="368"/>
                          </a:lnTo>
                          <a:lnTo>
                            <a:pt x="179" y="377"/>
                          </a:lnTo>
                          <a:lnTo>
                            <a:pt x="171" y="377"/>
                          </a:lnTo>
                          <a:lnTo>
                            <a:pt x="171" y="386"/>
                          </a:lnTo>
                          <a:lnTo>
                            <a:pt x="164" y="386"/>
                          </a:lnTo>
                          <a:lnTo>
                            <a:pt x="164" y="395"/>
                          </a:lnTo>
                          <a:lnTo>
                            <a:pt x="156" y="395"/>
                          </a:lnTo>
                          <a:lnTo>
                            <a:pt x="156" y="386"/>
                          </a:lnTo>
                          <a:lnTo>
                            <a:pt x="149" y="386"/>
                          </a:lnTo>
                          <a:lnTo>
                            <a:pt x="142" y="386"/>
                          </a:lnTo>
                          <a:lnTo>
                            <a:pt x="134" y="386"/>
                          </a:lnTo>
                          <a:lnTo>
                            <a:pt x="127" y="386"/>
                          </a:lnTo>
                          <a:lnTo>
                            <a:pt x="119" y="386"/>
                          </a:lnTo>
                          <a:lnTo>
                            <a:pt x="112" y="386"/>
                          </a:lnTo>
                          <a:lnTo>
                            <a:pt x="112" y="377"/>
                          </a:lnTo>
                          <a:lnTo>
                            <a:pt x="104" y="377"/>
                          </a:lnTo>
                          <a:lnTo>
                            <a:pt x="104" y="368"/>
                          </a:lnTo>
                          <a:lnTo>
                            <a:pt x="97" y="368"/>
                          </a:lnTo>
                          <a:lnTo>
                            <a:pt x="90" y="368"/>
                          </a:lnTo>
                          <a:lnTo>
                            <a:pt x="82" y="368"/>
                          </a:lnTo>
                          <a:lnTo>
                            <a:pt x="75" y="368"/>
                          </a:lnTo>
                          <a:lnTo>
                            <a:pt x="52" y="377"/>
                          </a:lnTo>
                          <a:lnTo>
                            <a:pt x="52" y="368"/>
                          </a:lnTo>
                          <a:lnTo>
                            <a:pt x="44" y="377"/>
                          </a:lnTo>
                          <a:lnTo>
                            <a:pt x="44" y="368"/>
                          </a:lnTo>
                          <a:lnTo>
                            <a:pt x="37" y="368"/>
                          </a:lnTo>
                          <a:lnTo>
                            <a:pt x="37" y="359"/>
                          </a:lnTo>
                          <a:lnTo>
                            <a:pt x="29" y="359"/>
                          </a:lnTo>
                          <a:lnTo>
                            <a:pt x="29" y="350"/>
                          </a:lnTo>
                          <a:lnTo>
                            <a:pt x="22" y="350"/>
                          </a:lnTo>
                          <a:lnTo>
                            <a:pt x="22" y="341"/>
                          </a:lnTo>
                          <a:lnTo>
                            <a:pt x="14" y="341"/>
                          </a:lnTo>
                          <a:lnTo>
                            <a:pt x="14" y="332"/>
                          </a:lnTo>
                          <a:lnTo>
                            <a:pt x="7" y="332"/>
                          </a:lnTo>
                          <a:lnTo>
                            <a:pt x="7" y="323"/>
                          </a:lnTo>
                          <a:lnTo>
                            <a:pt x="0" y="314"/>
                          </a:lnTo>
                          <a:lnTo>
                            <a:pt x="0" y="305"/>
                          </a:lnTo>
                          <a:lnTo>
                            <a:pt x="0" y="278"/>
                          </a:lnTo>
                          <a:lnTo>
                            <a:pt x="0" y="269"/>
                          </a:lnTo>
                          <a:lnTo>
                            <a:pt x="0" y="233"/>
                          </a:lnTo>
                          <a:lnTo>
                            <a:pt x="0" y="188"/>
                          </a:lnTo>
                          <a:lnTo>
                            <a:pt x="14" y="188"/>
                          </a:lnTo>
                          <a:lnTo>
                            <a:pt x="67" y="188"/>
                          </a:lnTo>
                          <a:lnTo>
                            <a:pt x="67" y="180"/>
                          </a:lnTo>
                          <a:lnTo>
                            <a:pt x="67" y="171"/>
                          </a:lnTo>
                          <a:lnTo>
                            <a:pt x="75" y="162"/>
                          </a:lnTo>
                          <a:lnTo>
                            <a:pt x="67" y="162"/>
                          </a:lnTo>
                          <a:lnTo>
                            <a:pt x="67" y="153"/>
                          </a:lnTo>
                          <a:lnTo>
                            <a:pt x="67" y="144"/>
                          </a:lnTo>
                          <a:lnTo>
                            <a:pt x="67" y="135"/>
                          </a:lnTo>
                          <a:lnTo>
                            <a:pt x="67" y="126"/>
                          </a:lnTo>
                          <a:lnTo>
                            <a:pt x="75" y="126"/>
                          </a:lnTo>
                          <a:lnTo>
                            <a:pt x="75" y="117"/>
                          </a:lnTo>
                          <a:lnTo>
                            <a:pt x="67" y="117"/>
                          </a:lnTo>
                          <a:lnTo>
                            <a:pt x="67" y="108"/>
                          </a:lnTo>
                          <a:lnTo>
                            <a:pt x="75" y="108"/>
                          </a:lnTo>
                          <a:lnTo>
                            <a:pt x="82" y="108"/>
                          </a:lnTo>
                          <a:lnTo>
                            <a:pt x="82" y="117"/>
                          </a:lnTo>
                          <a:lnTo>
                            <a:pt x="82" y="126"/>
                          </a:lnTo>
                          <a:lnTo>
                            <a:pt x="90" y="126"/>
                          </a:lnTo>
                          <a:lnTo>
                            <a:pt x="97" y="126"/>
                          </a:lnTo>
                          <a:lnTo>
                            <a:pt x="97" y="117"/>
                          </a:lnTo>
                          <a:lnTo>
                            <a:pt x="104" y="117"/>
                          </a:lnTo>
                          <a:lnTo>
                            <a:pt x="112" y="117"/>
                          </a:lnTo>
                          <a:lnTo>
                            <a:pt x="112" y="126"/>
                          </a:lnTo>
                          <a:lnTo>
                            <a:pt x="112" y="135"/>
                          </a:lnTo>
                          <a:lnTo>
                            <a:pt x="119" y="135"/>
                          </a:lnTo>
                          <a:lnTo>
                            <a:pt x="119" y="144"/>
                          </a:lnTo>
                          <a:lnTo>
                            <a:pt x="119" y="135"/>
                          </a:lnTo>
                          <a:lnTo>
                            <a:pt x="127" y="135"/>
                          </a:lnTo>
                          <a:lnTo>
                            <a:pt x="127" y="144"/>
                          </a:lnTo>
                          <a:lnTo>
                            <a:pt x="134" y="144"/>
                          </a:lnTo>
                          <a:lnTo>
                            <a:pt x="142" y="144"/>
                          </a:lnTo>
                          <a:lnTo>
                            <a:pt x="149" y="144"/>
                          </a:lnTo>
                          <a:lnTo>
                            <a:pt x="156" y="144"/>
                          </a:lnTo>
                          <a:lnTo>
                            <a:pt x="156" y="153"/>
                          </a:lnTo>
                          <a:lnTo>
                            <a:pt x="156" y="144"/>
                          </a:lnTo>
                          <a:lnTo>
                            <a:pt x="156" y="153"/>
                          </a:lnTo>
                          <a:lnTo>
                            <a:pt x="164" y="153"/>
                          </a:lnTo>
                          <a:lnTo>
                            <a:pt x="164" y="144"/>
                          </a:lnTo>
                          <a:lnTo>
                            <a:pt x="164" y="153"/>
                          </a:lnTo>
                          <a:lnTo>
                            <a:pt x="164" y="144"/>
                          </a:lnTo>
                          <a:lnTo>
                            <a:pt x="171" y="144"/>
                          </a:lnTo>
                          <a:lnTo>
                            <a:pt x="171" y="135"/>
                          </a:lnTo>
                          <a:lnTo>
                            <a:pt x="179" y="135"/>
                          </a:lnTo>
                          <a:lnTo>
                            <a:pt x="179" y="144"/>
                          </a:lnTo>
                          <a:lnTo>
                            <a:pt x="186" y="144"/>
                          </a:lnTo>
                          <a:lnTo>
                            <a:pt x="186" y="153"/>
                          </a:lnTo>
                          <a:lnTo>
                            <a:pt x="186" y="162"/>
                          </a:lnTo>
                          <a:lnTo>
                            <a:pt x="194" y="162"/>
                          </a:lnTo>
                          <a:lnTo>
                            <a:pt x="201" y="162"/>
                          </a:lnTo>
                          <a:lnTo>
                            <a:pt x="209" y="162"/>
                          </a:lnTo>
                          <a:lnTo>
                            <a:pt x="209" y="171"/>
                          </a:lnTo>
                          <a:lnTo>
                            <a:pt x="209" y="162"/>
                          </a:lnTo>
                          <a:lnTo>
                            <a:pt x="216" y="162"/>
                          </a:lnTo>
                          <a:lnTo>
                            <a:pt x="216" y="171"/>
                          </a:lnTo>
                          <a:lnTo>
                            <a:pt x="216" y="180"/>
                          </a:lnTo>
                          <a:lnTo>
                            <a:pt x="223" y="180"/>
                          </a:lnTo>
                          <a:lnTo>
                            <a:pt x="223" y="188"/>
                          </a:lnTo>
                          <a:lnTo>
                            <a:pt x="223" y="180"/>
                          </a:lnTo>
                          <a:lnTo>
                            <a:pt x="223" y="188"/>
                          </a:lnTo>
                          <a:lnTo>
                            <a:pt x="231" y="188"/>
                          </a:lnTo>
                          <a:lnTo>
                            <a:pt x="231" y="197"/>
                          </a:lnTo>
                          <a:lnTo>
                            <a:pt x="231" y="206"/>
                          </a:lnTo>
                          <a:lnTo>
                            <a:pt x="238" y="206"/>
                          </a:lnTo>
                          <a:lnTo>
                            <a:pt x="246" y="206"/>
                          </a:lnTo>
                          <a:lnTo>
                            <a:pt x="246" y="197"/>
                          </a:lnTo>
                          <a:lnTo>
                            <a:pt x="253" y="197"/>
                          </a:lnTo>
                          <a:lnTo>
                            <a:pt x="261" y="197"/>
                          </a:lnTo>
                          <a:lnTo>
                            <a:pt x="261" y="206"/>
                          </a:lnTo>
                          <a:lnTo>
                            <a:pt x="253" y="206"/>
                          </a:lnTo>
                          <a:lnTo>
                            <a:pt x="261" y="206"/>
                          </a:lnTo>
                          <a:lnTo>
                            <a:pt x="261" y="197"/>
                          </a:lnTo>
                          <a:lnTo>
                            <a:pt x="261" y="188"/>
                          </a:lnTo>
                          <a:lnTo>
                            <a:pt x="261" y="180"/>
                          </a:lnTo>
                          <a:lnTo>
                            <a:pt x="261" y="171"/>
                          </a:lnTo>
                          <a:lnTo>
                            <a:pt x="261" y="162"/>
                          </a:lnTo>
                          <a:lnTo>
                            <a:pt x="261" y="153"/>
                          </a:lnTo>
                          <a:lnTo>
                            <a:pt x="261" y="162"/>
                          </a:lnTo>
                          <a:lnTo>
                            <a:pt x="253" y="162"/>
                          </a:lnTo>
                          <a:lnTo>
                            <a:pt x="253" y="153"/>
                          </a:lnTo>
                          <a:lnTo>
                            <a:pt x="253" y="162"/>
                          </a:lnTo>
                          <a:lnTo>
                            <a:pt x="253" y="171"/>
                          </a:lnTo>
                          <a:lnTo>
                            <a:pt x="246" y="171"/>
                          </a:lnTo>
                          <a:lnTo>
                            <a:pt x="246" y="162"/>
                          </a:lnTo>
                          <a:lnTo>
                            <a:pt x="238" y="162"/>
                          </a:lnTo>
                          <a:lnTo>
                            <a:pt x="231" y="162"/>
                          </a:lnTo>
                          <a:lnTo>
                            <a:pt x="231" y="153"/>
                          </a:lnTo>
                          <a:lnTo>
                            <a:pt x="223" y="153"/>
                          </a:lnTo>
                          <a:lnTo>
                            <a:pt x="223" y="144"/>
                          </a:lnTo>
                          <a:lnTo>
                            <a:pt x="216" y="144"/>
                          </a:lnTo>
                          <a:lnTo>
                            <a:pt x="216" y="135"/>
                          </a:lnTo>
                          <a:lnTo>
                            <a:pt x="216" y="126"/>
                          </a:lnTo>
                          <a:lnTo>
                            <a:pt x="216" y="117"/>
                          </a:lnTo>
                          <a:lnTo>
                            <a:pt x="216" y="108"/>
                          </a:lnTo>
                          <a:lnTo>
                            <a:pt x="223" y="108"/>
                          </a:lnTo>
                          <a:lnTo>
                            <a:pt x="223" y="99"/>
                          </a:lnTo>
                          <a:lnTo>
                            <a:pt x="223" y="90"/>
                          </a:lnTo>
                          <a:lnTo>
                            <a:pt x="223" y="81"/>
                          </a:lnTo>
                          <a:lnTo>
                            <a:pt x="223" y="71"/>
                          </a:lnTo>
                          <a:lnTo>
                            <a:pt x="223" y="62"/>
                          </a:lnTo>
                          <a:lnTo>
                            <a:pt x="223" y="53"/>
                          </a:lnTo>
                          <a:lnTo>
                            <a:pt x="223" y="44"/>
                          </a:lnTo>
                          <a:lnTo>
                            <a:pt x="216" y="44"/>
                          </a:lnTo>
                          <a:lnTo>
                            <a:pt x="223" y="44"/>
                          </a:lnTo>
                          <a:lnTo>
                            <a:pt x="216" y="44"/>
                          </a:lnTo>
                          <a:lnTo>
                            <a:pt x="216" y="35"/>
                          </a:lnTo>
                          <a:lnTo>
                            <a:pt x="223" y="35"/>
                          </a:lnTo>
                          <a:lnTo>
                            <a:pt x="223" y="26"/>
                          </a:lnTo>
                          <a:lnTo>
                            <a:pt x="231" y="26"/>
                          </a:lnTo>
                          <a:lnTo>
                            <a:pt x="231" y="17"/>
                          </a:lnTo>
                          <a:lnTo>
                            <a:pt x="231" y="8"/>
                          </a:lnTo>
                          <a:lnTo>
                            <a:pt x="238" y="8"/>
                          </a:lnTo>
                          <a:lnTo>
                            <a:pt x="246" y="8"/>
                          </a:lnTo>
                          <a:lnTo>
                            <a:pt x="253" y="8"/>
                          </a:lnTo>
                          <a:lnTo>
                            <a:pt x="253" y="0"/>
                          </a:lnTo>
                          <a:lnTo>
                            <a:pt x="261" y="0"/>
                          </a:lnTo>
                          <a:lnTo>
                            <a:pt x="268" y="0"/>
                          </a:lnTo>
                          <a:lnTo>
                            <a:pt x="275" y="0"/>
                          </a:lnTo>
                          <a:lnTo>
                            <a:pt x="283" y="0"/>
                          </a:lnTo>
                          <a:lnTo>
                            <a:pt x="290" y="0"/>
                          </a:lnTo>
                          <a:lnTo>
                            <a:pt x="298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4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2013" y="2577"/>
                      <a:ext cx="105" cy="306"/>
                    </a:xfrm>
                    <a:custGeom>
                      <a:avLst/>
                      <a:gdLst>
                        <a:gd name="T0" fmla="*/ 22 w 105"/>
                        <a:gd name="T1" fmla="*/ 0 h 306"/>
                        <a:gd name="T2" fmla="*/ 36 w 105"/>
                        <a:gd name="T3" fmla="*/ 8 h 306"/>
                        <a:gd name="T4" fmla="*/ 44 w 105"/>
                        <a:gd name="T5" fmla="*/ 8 h 306"/>
                        <a:gd name="T6" fmla="*/ 59 w 105"/>
                        <a:gd name="T7" fmla="*/ 17 h 306"/>
                        <a:gd name="T8" fmla="*/ 59 w 105"/>
                        <a:gd name="T9" fmla="*/ 45 h 306"/>
                        <a:gd name="T10" fmla="*/ 66 w 105"/>
                        <a:gd name="T11" fmla="*/ 63 h 306"/>
                        <a:gd name="T12" fmla="*/ 74 w 105"/>
                        <a:gd name="T13" fmla="*/ 81 h 306"/>
                        <a:gd name="T14" fmla="*/ 66 w 105"/>
                        <a:gd name="T15" fmla="*/ 99 h 306"/>
                        <a:gd name="T16" fmla="*/ 59 w 105"/>
                        <a:gd name="T17" fmla="*/ 117 h 306"/>
                        <a:gd name="T18" fmla="*/ 59 w 105"/>
                        <a:gd name="T19" fmla="*/ 144 h 306"/>
                        <a:gd name="T20" fmla="*/ 66 w 105"/>
                        <a:gd name="T21" fmla="*/ 161 h 306"/>
                        <a:gd name="T22" fmla="*/ 81 w 105"/>
                        <a:gd name="T23" fmla="*/ 170 h 306"/>
                        <a:gd name="T24" fmla="*/ 89 w 105"/>
                        <a:gd name="T25" fmla="*/ 188 h 306"/>
                        <a:gd name="T26" fmla="*/ 104 w 105"/>
                        <a:gd name="T27" fmla="*/ 206 h 306"/>
                        <a:gd name="T28" fmla="*/ 104 w 105"/>
                        <a:gd name="T29" fmla="*/ 233 h 306"/>
                        <a:gd name="T30" fmla="*/ 104 w 105"/>
                        <a:gd name="T31" fmla="*/ 260 h 306"/>
                        <a:gd name="T32" fmla="*/ 89 w 105"/>
                        <a:gd name="T33" fmla="*/ 269 h 306"/>
                        <a:gd name="T34" fmla="*/ 81 w 105"/>
                        <a:gd name="T35" fmla="*/ 287 h 306"/>
                        <a:gd name="T36" fmla="*/ 89 w 105"/>
                        <a:gd name="T37" fmla="*/ 305 h 306"/>
                        <a:gd name="T38" fmla="*/ 74 w 105"/>
                        <a:gd name="T39" fmla="*/ 296 h 306"/>
                        <a:gd name="T40" fmla="*/ 66 w 105"/>
                        <a:gd name="T41" fmla="*/ 278 h 306"/>
                        <a:gd name="T42" fmla="*/ 59 w 105"/>
                        <a:gd name="T43" fmla="*/ 260 h 306"/>
                        <a:gd name="T44" fmla="*/ 59 w 105"/>
                        <a:gd name="T45" fmla="*/ 251 h 306"/>
                        <a:gd name="T46" fmla="*/ 66 w 105"/>
                        <a:gd name="T47" fmla="*/ 233 h 306"/>
                        <a:gd name="T48" fmla="*/ 66 w 105"/>
                        <a:gd name="T49" fmla="*/ 224 h 306"/>
                        <a:gd name="T50" fmla="*/ 59 w 105"/>
                        <a:gd name="T51" fmla="*/ 224 h 306"/>
                        <a:gd name="T52" fmla="*/ 59 w 105"/>
                        <a:gd name="T53" fmla="*/ 215 h 306"/>
                        <a:gd name="T54" fmla="*/ 51 w 105"/>
                        <a:gd name="T55" fmla="*/ 197 h 306"/>
                        <a:gd name="T56" fmla="*/ 29 w 105"/>
                        <a:gd name="T57" fmla="*/ 206 h 306"/>
                        <a:gd name="T58" fmla="*/ 22 w 105"/>
                        <a:gd name="T59" fmla="*/ 188 h 306"/>
                        <a:gd name="T60" fmla="*/ 14 w 105"/>
                        <a:gd name="T61" fmla="*/ 188 h 306"/>
                        <a:gd name="T62" fmla="*/ 0 w 105"/>
                        <a:gd name="T63" fmla="*/ 179 h 306"/>
                        <a:gd name="T64" fmla="*/ 0 w 105"/>
                        <a:gd name="T65" fmla="*/ 170 h 306"/>
                        <a:gd name="T66" fmla="*/ 7 w 105"/>
                        <a:gd name="T67" fmla="*/ 152 h 306"/>
                        <a:gd name="T68" fmla="*/ 7 w 105"/>
                        <a:gd name="T69" fmla="*/ 144 h 306"/>
                        <a:gd name="T70" fmla="*/ 7 w 105"/>
                        <a:gd name="T71" fmla="*/ 135 h 306"/>
                        <a:gd name="T72" fmla="*/ 22 w 105"/>
                        <a:gd name="T73" fmla="*/ 126 h 306"/>
                        <a:gd name="T74" fmla="*/ 22 w 105"/>
                        <a:gd name="T75" fmla="*/ 117 h 306"/>
                        <a:gd name="T76" fmla="*/ 22 w 105"/>
                        <a:gd name="T77" fmla="*/ 90 h 306"/>
                        <a:gd name="T78" fmla="*/ 22 w 105"/>
                        <a:gd name="T79" fmla="*/ 81 h 306"/>
                        <a:gd name="T80" fmla="*/ 22 w 105"/>
                        <a:gd name="T81" fmla="*/ 72 h 306"/>
                        <a:gd name="T82" fmla="*/ 29 w 105"/>
                        <a:gd name="T83" fmla="*/ 54 h 306"/>
                        <a:gd name="T84" fmla="*/ 29 w 105"/>
                        <a:gd name="T85" fmla="*/ 45 h 306"/>
                        <a:gd name="T86" fmla="*/ 22 w 105"/>
                        <a:gd name="T87" fmla="*/ 26 h 306"/>
                        <a:gd name="T88" fmla="*/ 14 w 105"/>
                        <a:gd name="T89" fmla="*/ 8 h 306"/>
                        <a:gd name="T90" fmla="*/ 14 w 105"/>
                        <a:gd name="T91" fmla="*/ 0 h 30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105"/>
                        <a:gd name="T139" fmla="*/ 0 h 306"/>
                        <a:gd name="T140" fmla="*/ 105 w 105"/>
                        <a:gd name="T141" fmla="*/ 306 h 306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105" h="306">
                          <a:moveTo>
                            <a:pt x="7" y="0"/>
                          </a:moveTo>
                          <a:lnTo>
                            <a:pt x="14" y="0"/>
                          </a:lnTo>
                          <a:lnTo>
                            <a:pt x="22" y="0"/>
                          </a:lnTo>
                          <a:lnTo>
                            <a:pt x="22" y="8"/>
                          </a:lnTo>
                          <a:lnTo>
                            <a:pt x="29" y="8"/>
                          </a:lnTo>
                          <a:lnTo>
                            <a:pt x="36" y="8"/>
                          </a:lnTo>
                          <a:lnTo>
                            <a:pt x="44" y="8"/>
                          </a:lnTo>
                          <a:lnTo>
                            <a:pt x="44" y="0"/>
                          </a:lnTo>
                          <a:lnTo>
                            <a:pt x="44" y="8"/>
                          </a:lnTo>
                          <a:lnTo>
                            <a:pt x="51" y="8"/>
                          </a:lnTo>
                          <a:lnTo>
                            <a:pt x="51" y="17"/>
                          </a:lnTo>
                          <a:lnTo>
                            <a:pt x="59" y="17"/>
                          </a:lnTo>
                          <a:lnTo>
                            <a:pt x="59" y="26"/>
                          </a:lnTo>
                          <a:lnTo>
                            <a:pt x="59" y="36"/>
                          </a:lnTo>
                          <a:lnTo>
                            <a:pt x="59" y="45"/>
                          </a:lnTo>
                          <a:lnTo>
                            <a:pt x="66" y="45"/>
                          </a:lnTo>
                          <a:lnTo>
                            <a:pt x="66" y="54"/>
                          </a:lnTo>
                          <a:lnTo>
                            <a:pt x="66" y="63"/>
                          </a:lnTo>
                          <a:lnTo>
                            <a:pt x="66" y="72"/>
                          </a:lnTo>
                          <a:lnTo>
                            <a:pt x="66" y="81"/>
                          </a:lnTo>
                          <a:lnTo>
                            <a:pt x="74" y="81"/>
                          </a:lnTo>
                          <a:lnTo>
                            <a:pt x="74" y="90"/>
                          </a:lnTo>
                          <a:lnTo>
                            <a:pt x="66" y="90"/>
                          </a:lnTo>
                          <a:lnTo>
                            <a:pt x="66" y="99"/>
                          </a:lnTo>
                          <a:lnTo>
                            <a:pt x="59" y="99"/>
                          </a:lnTo>
                          <a:lnTo>
                            <a:pt x="59" y="108"/>
                          </a:lnTo>
                          <a:lnTo>
                            <a:pt x="59" y="117"/>
                          </a:lnTo>
                          <a:lnTo>
                            <a:pt x="59" y="126"/>
                          </a:lnTo>
                          <a:lnTo>
                            <a:pt x="59" y="135"/>
                          </a:lnTo>
                          <a:lnTo>
                            <a:pt x="59" y="144"/>
                          </a:lnTo>
                          <a:lnTo>
                            <a:pt x="59" y="152"/>
                          </a:lnTo>
                          <a:lnTo>
                            <a:pt x="59" y="161"/>
                          </a:lnTo>
                          <a:lnTo>
                            <a:pt x="66" y="161"/>
                          </a:lnTo>
                          <a:lnTo>
                            <a:pt x="74" y="161"/>
                          </a:lnTo>
                          <a:lnTo>
                            <a:pt x="74" y="170"/>
                          </a:lnTo>
                          <a:lnTo>
                            <a:pt x="81" y="170"/>
                          </a:lnTo>
                          <a:lnTo>
                            <a:pt x="81" y="179"/>
                          </a:lnTo>
                          <a:lnTo>
                            <a:pt x="89" y="179"/>
                          </a:lnTo>
                          <a:lnTo>
                            <a:pt x="89" y="188"/>
                          </a:lnTo>
                          <a:lnTo>
                            <a:pt x="96" y="188"/>
                          </a:lnTo>
                          <a:lnTo>
                            <a:pt x="96" y="197"/>
                          </a:lnTo>
                          <a:lnTo>
                            <a:pt x="104" y="206"/>
                          </a:lnTo>
                          <a:lnTo>
                            <a:pt x="104" y="215"/>
                          </a:lnTo>
                          <a:lnTo>
                            <a:pt x="104" y="224"/>
                          </a:lnTo>
                          <a:lnTo>
                            <a:pt x="104" y="233"/>
                          </a:lnTo>
                          <a:lnTo>
                            <a:pt x="104" y="242"/>
                          </a:lnTo>
                          <a:lnTo>
                            <a:pt x="104" y="251"/>
                          </a:lnTo>
                          <a:lnTo>
                            <a:pt x="104" y="260"/>
                          </a:lnTo>
                          <a:lnTo>
                            <a:pt x="104" y="269"/>
                          </a:lnTo>
                          <a:lnTo>
                            <a:pt x="96" y="269"/>
                          </a:lnTo>
                          <a:lnTo>
                            <a:pt x="89" y="269"/>
                          </a:lnTo>
                          <a:lnTo>
                            <a:pt x="89" y="278"/>
                          </a:lnTo>
                          <a:lnTo>
                            <a:pt x="89" y="287"/>
                          </a:lnTo>
                          <a:lnTo>
                            <a:pt x="81" y="287"/>
                          </a:lnTo>
                          <a:lnTo>
                            <a:pt x="89" y="287"/>
                          </a:lnTo>
                          <a:lnTo>
                            <a:pt x="89" y="296"/>
                          </a:lnTo>
                          <a:lnTo>
                            <a:pt x="89" y="305"/>
                          </a:lnTo>
                          <a:lnTo>
                            <a:pt x="81" y="305"/>
                          </a:lnTo>
                          <a:lnTo>
                            <a:pt x="81" y="296"/>
                          </a:lnTo>
                          <a:lnTo>
                            <a:pt x="74" y="296"/>
                          </a:lnTo>
                          <a:lnTo>
                            <a:pt x="74" y="287"/>
                          </a:lnTo>
                          <a:lnTo>
                            <a:pt x="66" y="287"/>
                          </a:lnTo>
                          <a:lnTo>
                            <a:pt x="66" y="278"/>
                          </a:lnTo>
                          <a:lnTo>
                            <a:pt x="59" y="278"/>
                          </a:lnTo>
                          <a:lnTo>
                            <a:pt x="59" y="269"/>
                          </a:lnTo>
                          <a:lnTo>
                            <a:pt x="59" y="260"/>
                          </a:lnTo>
                          <a:lnTo>
                            <a:pt x="51" y="260"/>
                          </a:lnTo>
                          <a:lnTo>
                            <a:pt x="51" y="251"/>
                          </a:lnTo>
                          <a:lnTo>
                            <a:pt x="59" y="251"/>
                          </a:lnTo>
                          <a:lnTo>
                            <a:pt x="59" y="242"/>
                          </a:lnTo>
                          <a:lnTo>
                            <a:pt x="59" y="233"/>
                          </a:lnTo>
                          <a:lnTo>
                            <a:pt x="66" y="233"/>
                          </a:lnTo>
                          <a:lnTo>
                            <a:pt x="59" y="233"/>
                          </a:lnTo>
                          <a:lnTo>
                            <a:pt x="59" y="224"/>
                          </a:lnTo>
                          <a:lnTo>
                            <a:pt x="66" y="224"/>
                          </a:lnTo>
                          <a:lnTo>
                            <a:pt x="59" y="224"/>
                          </a:lnTo>
                          <a:lnTo>
                            <a:pt x="66" y="224"/>
                          </a:lnTo>
                          <a:lnTo>
                            <a:pt x="59" y="224"/>
                          </a:lnTo>
                          <a:lnTo>
                            <a:pt x="59" y="215"/>
                          </a:lnTo>
                          <a:lnTo>
                            <a:pt x="66" y="215"/>
                          </a:lnTo>
                          <a:lnTo>
                            <a:pt x="59" y="215"/>
                          </a:lnTo>
                          <a:lnTo>
                            <a:pt x="59" y="206"/>
                          </a:lnTo>
                          <a:lnTo>
                            <a:pt x="59" y="197"/>
                          </a:lnTo>
                          <a:lnTo>
                            <a:pt x="51" y="197"/>
                          </a:lnTo>
                          <a:lnTo>
                            <a:pt x="44" y="206"/>
                          </a:lnTo>
                          <a:lnTo>
                            <a:pt x="36" y="206"/>
                          </a:lnTo>
                          <a:lnTo>
                            <a:pt x="29" y="206"/>
                          </a:lnTo>
                          <a:lnTo>
                            <a:pt x="29" y="197"/>
                          </a:lnTo>
                          <a:lnTo>
                            <a:pt x="22" y="197"/>
                          </a:lnTo>
                          <a:lnTo>
                            <a:pt x="22" y="188"/>
                          </a:lnTo>
                          <a:lnTo>
                            <a:pt x="14" y="188"/>
                          </a:lnTo>
                          <a:lnTo>
                            <a:pt x="14" y="179"/>
                          </a:lnTo>
                          <a:lnTo>
                            <a:pt x="14" y="188"/>
                          </a:lnTo>
                          <a:lnTo>
                            <a:pt x="7" y="188"/>
                          </a:lnTo>
                          <a:lnTo>
                            <a:pt x="7" y="179"/>
                          </a:lnTo>
                          <a:lnTo>
                            <a:pt x="0" y="179"/>
                          </a:lnTo>
                          <a:lnTo>
                            <a:pt x="0" y="170"/>
                          </a:lnTo>
                          <a:lnTo>
                            <a:pt x="7" y="170"/>
                          </a:lnTo>
                          <a:lnTo>
                            <a:pt x="0" y="170"/>
                          </a:lnTo>
                          <a:lnTo>
                            <a:pt x="7" y="170"/>
                          </a:lnTo>
                          <a:lnTo>
                            <a:pt x="7" y="161"/>
                          </a:lnTo>
                          <a:lnTo>
                            <a:pt x="7" y="152"/>
                          </a:lnTo>
                          <a:lnTo>
                            <a:pt x="14" y="152"/>
                          </a:lnTo>
                          <a:lnTo>
                            <a:pt x="7" y="152"/>
                          </a:lnTo>
                          <a:lnTo>
                            <a:pt x="7" y="144"/>
                          </a:lnTo>
                          <a:lnTo>
                            <a:pt x="14" y="144"/>
                          </a:lnTo>
                          <a:lnTo>
                            <a:pt x="7" y="144"/>
                          </a:lnTo>
                          <a:lnTo>
                            <a:pt x="7" y="135"/>
                          </a:lnTo>
                          <a:lnTo>
                            <a:pt x="14" y="135"/>
                          </a:lnTo>
                          <a:lnTo>
                            <a:pt x="14" y="126"/>
                          </a:lnTo>
                          <a:lnTo>
                            <a:pt x="22" y="126"/>
                          </a:lnTo>
                          <a:lnTo>
                            <a:pt x="29" y="126"/>
                          </a:lnTo>
                          <a:lnTo>
                            <a:pt x="29" y="117"/>
                          </a:lnTo>
                          <a:lnTo>
                            <a:pt x="22" y="117"/>
                          </a:lnTo>
                          <a:lnTo>
                            <a:pt x="22" y="108"/>
                          </a:lnTo>
                          <a:lnTo>
                            <a:pt x="22" y="99"/>
                          </a:lnTo>
                          <a:lnTo>
                            <a:pt x="22" y="90"/>
                          </a:lnTo>
                          <a:lnTo>
                            <a:pt x="14" y="90"/>
                          </a:lnTo>
                          <a:lnTo>
                            <a:pt x="22" y="90"/>
                          </a:lnTo>
                          <a:lnTo>
                            <a:pt x="22" y="81"/>
                          </a:lnTo>
                          <a:lnTo>
                            <a:pt x="14" y="81"/>
                          </a:lnTo>
                          <a:lnTo>
                            <a:pt x="22" y="81"/>
                          </a:lnTo>
                          <a:lnTo>
                            <a:pt x="22" y="72"/>
                          </a:lnTo>
                          <a:lnTo>
                            <a:pt x="22" y="63"/>
                          </a:lnTo>
                          <a:lnTo>
                            <a:pt x="22" y="54"/>
                          </a:lnTo>
                          <a:lnTo>
                            <a:pt x="29" y="54"/>
                          </a:lnTo>
                          <a:lnTo>
                            <a:pt x="29" y="45"/>
                          </a:lnTo>
                          <a:lnTo>
                            <a:pt x="36" y="45"/>
                          </a:lnTo>
                          <a:lnTo>
                            <a:pt x="29" y="45"/>
                          </a:lnTo>
                          <a:lnTo>
                            <a:pt x="29" y="36"/>
                          </a:lnTo>
                          <a:lnTo>
                            <a:pt x="29" y="26"/>
                          </a:lnTo>
                          <a:lnTo>
                            <a:pt x="22" y="26"/>
                          </a:lnTo>
                          <a:lnTo>
                            <a:pt x="22" y="17"/>
                          </a:lnTo>
                          <a:lnTo>
                            <a:pt x="22" y="8"/>
                          </a:lnTo>
                          <a:lnTo>
                            <a:pt x="14" y="8"/>
                          </a:lnTo>
                          <a:lnTo>
                            <a:pt x="7" y="8"/>
                          </a:lnTo>
                          <a:lnTo>
                            <a:pt x="14" y="8"/>
                          </a:lnTo>
                          <a:lnTo>
                            <a:pt x="14" y="0"/>
                          </a:lnTo>
                          <a:lnTo>
                            <a:pt x="7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47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1767" y="2829"/>
                      <a:ext cx="261" cy="270"/>
                    </a:xfrm>
                    <a:custGeom>
                      <a:avLst/>
                      <a:gdLst>
                        <a:gd name="T0" fmla="*/ 7 w 261"/>
                        <a:gd name="T1" fmla="*/ 89 h 270"/>
                        <a:gd name="T2" fmla="*/ 29 w 261"/>
                        <a:gd name="T3" fmla="*/ 89 h 270"/>
                        <a:gd name="T4" fmla="*/ 44 w 261"/>
                        <a:gd name="T5" fmla="*/ 98 h 270"/>
                        <a:gd name="T6" fmla="*/ 59 w 261"/>
                        <a:gd name="T7" fmla="*/ 89 h 270"/>
                        <a:gd name="T8" fmla="*/ 66 w 261"/>
                        <a:gd name="T9" fmla="*/ 71 h 270"/>
                        <a:gd name="T10" fmla="*/ 81 w 261"/>
                        <a:gd name="T11" fmla="*/ 62 h 270"/>
                        <a:gd name="T12" fmla="*/ 89 w 261"/>
                        <a:gd name="T13" fmla="*/ 44 h 270"/>
                        <a:gd name="T14" fmla="*/ 104 w 261"/>
                        <a:gd name="T15" fmla="*/ 35 h 270"/>
                        <a:gd name="T16" fmla="*/ 118 w 261"/>
                        <a:gd name="T17" fmla="*/ 26 h 270"/>
                        <a:gd name="T18" fmla="*/ 126 w 261"/>
                        <a:gd name="T19" fmla="*/ 8 h 270"/>
                        <a:gd name="T20" fmla="*/ 148 w 261"/>
                        <a:gd name="T21" fmla="*/ 0 h 270"/>
                        <a:gd name="T22" fmla="*/ 170 w 261"/>
                        <a:gd name="T23" fmla="*/ 0 h 270"/>
                        <a:gd name="T24" fmla="*/ 185 w 261"/>
                        <a:gd name="T25" fmla="*/ 8 h 270"/>
                        <a:gd name="T26" fmla="*/ 193 w 261"/>
                        <a:gd name="T27" fmla="*/ 8 h 270"/>
                        <a:gd name="T28" fmla="*/ 200 w 261"/>
                        <a:gd name="T29" fmla="*/ 8 h 270"/>
                        <a:gd name="T30" fmla="*/ 215 w 261"/>
                        <a:gd name="T31" fmla="*/ 17 h 270"/>
                        <a:gd name="T32" fmla="*/ 230 w 261"/>
                        <a:gd name="T33" fmla="*/ 26 h 270"/>
                        <a:gd name="T34" fmla="*/ 245 w 261"/>
                        <a:gd name="T35" fmla="*/ 35 h 270"/>
                        <a:gd name="T36" fmla="*/ 252 w 261"/>
                        <a:gd name="T37" fmla="*/ 53 h 270"/>
                        <a:gd name="T38" fmla="*/ 260 w 261"/>
                        <a:gd name="T39" fmla="*/ 71 h 270"/>
                        <a:gd name="T40" fmla="*/ 252 w 261"/>
                        <a:gd name="T41" fmla="*/ 80 h 270"/>
                        <a:gd name="T42" fmla="*/ 252 w 261"/>
                        <a:gd name="T43" fmla="*/ 80 h 270"/>
                        <a:gd name="T44" fmla="*/ 252 w 261"/>
                        <a:gd name="T45" fmla="*/ 107 h 270"/>
                        <a:gd name="T46" fmla="*/ 252 w 261"/>
                        <a:gd name="T47" fmla="*/ 125 h 270"/>
                        <a:gd name="T48" fmla="*/ 252 w 261"/>
                        <a:gd name="T49" fmla="*/ 134 h 270"/>
                        <a:gd name="T50" fmla="*/ 245 w 261"/>
                        <a:gd name="T51" fmla="*/ 151 h 270"/>
                        <a:gd name="T52" fmla="*/ 252 w 261"/>
                        <a:gd name="T53" fmla="*/ 151 h 270"/>
                        <a:gd name="T54" fmla="*/ 260 w 261"/>
                        <a:gd name="T55" fmla="*/ 169 h 270"/>
                        <a:gd name="T56" fmla="*/ 252 w 261"/>
                        <a:gd name="T57" fmla="*/ 188 h 270"/>
                        <a:gd name="T58" fmla="*/ 237 w 261"/>
                        <a:gd name="T59" fmla="*/ 197 h 270"/>
                        <a:gd name="T60" fmla="*/ 237 w 261"/>
                        <a:gd name="T61" fmla="*/ 224 h 270"/>
                        <a:gd name="T62" fmla="*/ 222 w 261"/>
                        <a:gd name="T63" fmla="*/ 242 h 270"/>
                        <a:gd name="T64" fmla="*/ 215 w 261"/>
                        <a:gd name="T65" fmla="*/ 260 h 270"/>
                        <a:gd name="T66" fmla="*/ 193 w 261"/>
                        <a:gd name="T67" fmla="*/ 269 h 270"/>
                        <a:gd name="T68" fmla="*/ 170 w 261"/>
                        <a:gd name="T69" fmla="*/ 269 h 270"/>
                        <a:gd name="T70" fmla="*/ 156 w 261"/>
                        <a:gd name="T71" fmla="*/ 260 h 270"/>
                        <a:gd name="T72" fmla="*/ 133 w 261"/>
                        <a:gd name="T73" fmla="*/ 260 h 270"/>
                        <a:gd name="T74" fmla="*/ 126 w 261"/>
                        <a:gd name="T75" fmla="*/ 242 h 270"/>
                        <a:gd name="T76" fmla="*/ 104 w 261"/>
                        <a:gd name="T77" fmla="*/ 242 h 270"/>
                        <a:gd name="T78" fmla="*/ 104 w 261"/>
                        <a:gd name="T79" fmla="*/ 233 h 270"/>
                        <a:gd name="T80" fmla="*/ 89 w 261"/>
                        <a:gd name="T81" fmla="*/ 224 h 270"/>
                        <a:gd name="T82" fmla="*/ 81 w 261"/>
                        <a:gd name="T83" fmla="*/ 206 h 270"/>
                        <a:gd name="T84" fmla="*/ 81 w 261"/>
                        <a:gd name="T85" fmla="*/ 197 h 270"/>
                        <a:gd name="T86" fmla="*/ 74 w 261"/>
                        <a:gd name="T87" fmla="*/ 188 h 270"/>
                        <a:gd name="T88" fmla="*/ 66 w 261"/>
                        <a:gd name="T89" fmla="*/ 188 h 270"/>
                        <a:gd name="T90" fmla="*/ 59 w 261"/>
                        <a:gd name="T91" fmla="*/ 169 h 270"/>
                        <a:gd name="T92" fmla="*/ 44 w 261"/>
                        <a:gd name="T93" fmla="*/ 160 h 270"/>
                        <a:gd name="T94" fmla="*/ 29 w 261"/>
                        <a:gd name="T95" fmla="*/ 151 h 270"/>
                        <a:gd name="T96" fmla="*/ 22 w 261"/>
                        <a:gd name="T97" fmla="*/ 134 h 270"/>
                        <a:gd name="T98" fmla="*/ 14 w 261"/>
                        <a:gd name="T99" fmla="*/ 116 h 270"/>
                        <a:gd name="T100" fmla="*/ 7 w 261"/>
                        <a:gd name="T101" fmla="*/ 98 h 270"/>
                        <a:gd name="T102" fmla="*/ 0 w 261"/>
                        <a:gd name="T103" fmla="*/ 80 h 270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261"/>
                        <a:gd name="T157" fmla="*/ 0 h 270"/>
                        <a:gd name="T158" fmla="*/ 261 w 261"/>
                        <a:gd name="T159" fmla="*/ 270 h 270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261" h="270">
                          <a:moveTo>
                            <a:pt x="0" y="80"/>
                          </a:moveTo>
                          <a:lnTo>
                            <a:pt x="0" y="89"/>
                          </a:lnTo>
                          <a:lnTo>
                            <a:pt x="7" y="89"/>
                          </a:lnTo>
                          <a:lnTo>
                            <a:pt x="14" y="89"/>
                          </a:lnTo>
                          <a:lnTo>
                            <a:pt x="22" y="89"/>
                          </a:lnTo>
                          <a:lnTo>
                            <a:pt x="29" y="89"/>
                          </a:lnTo>
                          <a:lnTo>
                            <a:pt x="37" y="89"/>
                          </a:lnTo>
                          <a:lnTo>
                            <a:pt x="44" y="89"/>
                          </a:lnTo>
                          <a:lnTo>
                            <a:pt x="44" y="98"/>
                          </a:lnTo>
                          <a:lnTo>
                            <a:pt x="52" y="98"/>
                          </a:lnTo>
                          <a:lnTo>
                            <a:pt x="52" y="89"/>
                          </a:lnTo>
                          <a:lnTo>
                            <a:pt x="59" y="89"/>
                          </a:lnTo>
                          <a:lnTo>
                            <a:pt x="59" y="80"/>
                          </a:lnTo>
                          <a:lnTo>
                            <a:pt x="66" y="80"/>
                          </a:lnTo>
                          <a:lnTo>
                            <a:pt x="66" y="71"/>
                          </a:lnTo>
                          <a:lnTo>
                            <a:pt x="74" y="71"/>
                          </a:lnTo>
                          <a:lnTo>
                            <a:pt x="74" y="62"/>
                          </a:lnTo>
                          <a:lnTo>
                            <a:pt x="81" y="62"/>
                          </a:lnTo>
                          <a:lnTo>
                            <a:pt x="81" y="53"/>
                          </a:lnTo>
                          <a:lnTo>
                            <a:pt x="89" y="53"/>
                          </a:lnTo>
                          <a:lnTo>
                            <a:pt x="89" y="44"/>
                          </a:lnTo>
                          <a:lnTo>
                            <a:pt x="96" y="44"/>
                          </a:lnTo>
                          <a:lnTo>
                            <a:pt x="104" y="44"/>
                          </a:lnTo>
                          <a:lnTo>
                            <a:pt x="104" y="35"/>
                          </a:lnTo>
                          <a:lnTo>
                            <a:pt x="111" y="35"/>
                          </a:lnTo>
                          <a:lnTo>
                            <a:pt x="118" y="35"/>
                          </a:lnTo>
                          <a:lnTo>
                            <a:pt x="118" y="26"/>
                          </a:lnTo>
                          <a:lnTo>
                            <a:pt x="118" y="17"/>
                          </a:lnTo>
                          <a:lnTo>
                            <a:pt x="118" y="8"/>
                          </a:lnTo>
                          <a:lnTo>
                            <a:pt x="126" y="8"/>
                          </a:lnTo>
                          <a:lnTo>
                            <a:pt x="133" y="0"/>
                          </a:lnTo>
                          <a:lnTo>
                            <a:pt x="141" y="0"/>
                          </a:lnTo>
                          <a:lnTo>
                            <a:pt x="148" y="0"/>
                          </a:lnTo>
                          <a:lnTo>
                            <a:pt x="156" y="0"/>
                          </a:lnTo>
                          <a:lnTo>
                            <a:pt x="163" y="0"/>
                          </a:lnTo>
                          <a:lnTo>
                            <a:pt x="170" y="0"/>
                          </a:lnTo>
                          <a:lnTo>
                            <a:pt x="170" y="8"/>
                          </a:lnTo>
                          <a:lnTo>
                            <a:pt x="178" y="8"/>
                          </a:lnTo>
                          <a:lnTo>
                            <a:pt x="185" y="8"/>
                          </a:lnTo>
                          <a:lnTo>
                            <a:pt x="185" y="17"/>
                          </a:lnTo>
                          <a:lnTo>
                            <a:pt x="193" y="17"/>
                          </a:lnTo>
                          <a:lnTo>
                            <a:pt x="193" y="8"/>
                          </a:lnTo>
                          <a:lnTo>
                            <a:pt x="193" y="17"/>
                          </a:lnTo>
                          <a:lnTo>
                            <a:pt x="193" y="8"/>
                          </a:lnTo>
                          <a:lnTo>
                            <a:pt x="200" y="8"/>
                          </a:lnTo>
                          <a:lnTo>
                            <a:pt x="200" y="17"/>
                          </a:lnTo>
                          <a:lnTo>
                            <a:pt x="208" y="17"/>
                          </a:lnTo>
                          <a:lnTo>
                            <a:pt x="215" y="17"/>
                          </a:lnTo>
                          <a:lnTo>
                            <a:pt x="215" y="26"/>
                          </a:lnTo>
                          <a:lnTo>
                            <a:pt x="222" y="26"/>
                          </a:lnTo>
                          <a:lnTo>
                            <a:pt x="230" y="26"/>
                          </a:lnTo>
                          <a:lnTo>
                            <a:pt x="237" y="26"/>
                          </a:lnTo>
                          <a:lnTo>
                            <a:pt x="237" y="35"/>
                          </a:lnTo>
                          <a:lnTo>
                            <a:pt x="245" y="35"/>
                          </a:lnTo>
                          <a:lnTo>
                            <a:pt x="245" y="44"/>
                          </a:lnTo>
                          <a:lnTo>
                            <a:pt x="252" y="44"/>
                          </a:lnTo>
                          <a:lnTo>
                            <a:pt x="252" y="53"/>
                          </a:lnTo>
                          <a:lnTo>
                            <a:pt x="252" y="62"/>
                          </a:lnTo>
                          <a:lnTo>
                            <a:pt x="260" y="62"/>
                          </a:lnTo>
                          <a:lnTo>
                            <a:pt x="260" y="71"/>
                          </a:lnTo>
                          <a:lnTo>
                            <a:pt x="252" y="71"/>
                          </a:lnTo>
                          <a:lnTo>
                            <a:pt x="260" y="80"/>
                          </a:lnTo>
                          <a:lnTo>
                            <a:pt x="252" y="80"/>
                          </a:lnTo>
                          <a:lnTo>
                            <a:pt x="260" y="80"/>
                          </a:lnTo>
                          <a:lnTo>
                            <a:pt x="252" y="89"/>
                          </a:lnTo>
                          <a:lnTo>
                            <a:pt x="252" y="80"/>
                          </a:lnTo>
                          <a:lnTo>
                            <a:pt x="252" y="89"/>
                          </a:lnTo>
                          <a:lnTo>
                            <a:pt x="252" y="98"/>
                          </a:lnTo>
                          <a:lnTo>
                            <a:pt x="252" y="107"/>
                          </a:lnTo>
                          <a:lnTo>
                            <a:pt x="260" y="107"/>
                          </a:lnTo>
                          <a:lnTo>
                            <a:pt x="252" y="116"/>
                          </a:lnTo>
                          <a:lnTo>
                            <a:pt x="252" y="125"/>
                          </a:lnTo>
                          <a:lnTo>
                            <a:pt x="245" y="125"/>
                          </a:lnTo>
                          <a:lnTo>
                            <a:pt x="245" y="134"/>
                          </a:lnTo>
                          <a:lnTo>
                            <a:pt x="252" y="134"/>
                          </a:lnTo>
                          <a:lnTo>
                            <a:pt x="252" y="142"/>
                          </a:lnTo>
                          <a:lnTo>
                            <a:pt x="245" y="142"/>
                          </a:lnTo>
                          <a:lnTo>
                            <a:pt x="245" y="151"/>
                          </a:lnTo>
                          <a:lnTo>
                            <a:pt x="252" y="151"/>
                          </a:lnTo>
                          <a:lnTo>
                            <a:pt x="245" y="151"/>
                          </a:lnTo>
                          <a:lnTo>
                            <a:pt x="252" y="151"/>
                          </a:lnTo>
                          <a:lnTo>
                            <a:pt x="252" y="160"/>
                          </a:lnTo>
                          <a:lnTo>
                            <a:pt x="260" y="160"/>
                          </a:lnTo>
                          <a:lnTo>
                            <a:pt x="260" y="169"/>
                          </a:lnTo>
                          <a:lnTo>
                            <a:pt x="252" y="169"/>
                          </a:lnTo>
                          <a:lnTo>
                            <a:pt x="252" y="179"/>
                          </a:lnTo>
                          <a:lnTo>
                            <a:pt x="252" y="188"/>
                          </a:lnTo>
                          <a:lnTo>
                            <a:pt x="245" y="188"/>
                          </a:lnTo>
                          <a:lnTo>
                            <a:pt x="245" y="197"/>
                          </a:lnTo>
                          <a:lnTo>
                            <a:pt x="237" y="197"/>
                          </a:lnTo>
                          <a:lnTo>
                            <a:pt x="237" y="206"/>
                          </a:lnTo>
                          <a:lnTo>
                            <a:pt x="237" y="215"/>
                          </a:lnTo>
                          <a:lnTo>
                            <a:pt x="237" y="224"/>
                          </a:lnTo>
                          <a:lnTo>
                            <a:pt x="230" y="233"/>
                          </a:lnTo>
                          <a:lnTo>
                            <a:pt x="230" y="242"/>
                          </a:lnTo>
                          <a:lnTo>
                            <a:pt x="222" y="242"/>
                          </a:lnTo>
                          <a:lnTo>
                            <a:pt x="222" y="251"/>
                          </a:lnTo>
                          <a:lnTo>
                            <a:pt x="215" y="251"/>
                          </a:lnTo>
                          <a:lnTo>
                            <a:pt x="215" y="260"/>
                          </a:lnTo>
                          <a:lnTo>
                            <a:pt x="208" y="260"/>
                          </a:lnTo>
                          <a:lnTo>
                            <a:pt x="200" y="269"/>
                          </a:lnTo>
                          <a:lnTo>
                            <a:pt x="193" y="269"/>
                          </a:lnTo>
                          <a:lnTo>
                            <a:pt x="185" y="269"/>
                          </a:lnTo>
                          <a:lnTo>
                            <a:pt x="178" y="269"/>
                          </a:lnTo>
                          <a:lnTo>
                            <a:pt x="170" y="269"/>
                          </a:lnTo>
                          <a:lnTo>
                            <a:pt x="163" y="269"/>
                          </a:lnTo>
                          <a:lnTo>
                            <a:pt x="156" y="269"/>
                          </a:lnTo>
                          <a:lnTo>
                            <a:pt x="156" y="260"/>
                          </a:lnTo>
                          <a:lnTo>
                            <a:pt x="148" y="260"/>
                          </a:lnTo>
                          <a:lnTo>
                            <a:pt x="141" y="260"/>
                          </a:lnTo>
                          <a:lnTo>
                            <a:pt x="133" y="260"/>
                          </a:lnTo>
                          <a:lnTo>
                            <a:pt x="126" y="260"/>
                          </a:lnTo>
                          <a:lnTo>
                            <a:pt x="126" y="251"/>
                          </a:lnTo>
                          <a:lnTo>
                            <a:pt x="126" y="242"/>
                          </a:lnTo>
                          <a:lnTo>
                            <a:pt x="118" y="242"/>
                          </a:lnTo>
                          <a:lnTo>
                            <a:pt x="111" y="242"/>
                          </a:lnTo>
                          <a:lnTo>
                            <a:pt x="104" y="242"/>
                          </a:lnTo>
                          <a:lnTo>
                            <a:pt x="104" y="233"/>
                          </a:lnTo>
                          <a:lnTo>
                            <a:pt x="104" y="242"/>
                          </a:lnTo>
                          <a:lnTo>
                            <a:pt x="104" y="233"/>
                          </a:lnTo>
                          <a:lnTo>
                            <a:pt x="96" y="233"/>
                          </a:lnTo>
                          <a:lnTo>
                            <a:pt x="89" y="233"/>
                          </a:lnTo>
                          <a:lnTo>
                            <a:pt x="89" y="224"/>
                          </a:lnTo>
                          <a:lnTo>
                            <a:pt x="81" y="224"/>
                          </a:lnTo>
                          <a:lnTo>
                            <a:pt x="81" y="215"/>
                          </a:lnTo>
                          <a:lnTo>
                            <a:pt x="81" y="206"/>
                          </a:lnTo>
                          <a:lnTo>
                            <a:pt x="81" y="197"/>
                          </a:lnTo>
                          <a:lnTo>
                            <a:pt x="81" y="188"/>
                          </a:lnTo>
                          <a:lnTo>
                            <a:pt x="81" y="197"/>
                          </a:lnTo>
                          <a:lnTo>
                            <a:pt x="74" y="188"/>
                          </a:lnTo>
                          <a:lnTo>
                            <a:pt x="74" y="197"/>
                          </a:lnTo>
                          <a:lnTo>
                            <a:pt x="74" y="188"/>
                          </a:lnTo>
                          <a:lnTo>
                            <a:pt x="66" y="188"/>
                          </a:lnTo>
                          <a:lnTo>
                            <a:pt x="66" y="197"/>
                          </a:lnTo>
                          <a:lnTo>
                            <a:pt x="66" y="188"/>
                          </a:lnTo>
                          <a:lnTo>
                            <a:pt x="66" y="179"/>
                          </a:lnTo>
                          <a:lnTo>
                            <a:pt x="59" y="179"/>
                          </a:lnTo>
                          <a:lnTo>
                            <a:pt x="59" y="169"/>
                          </a:lnTo>
                          <a:lnTo>
                            <a:pt x="52" y="169"/>
                          </a:lnTo>
                          <a:lnTo>
                            <a:pt x="44" y="169"/>
                          </a:lnTo>
                          <a:lnTo>
                            <a:pt x="44" y="160"/>
                          </a:lnTo>
                          <a:lnTo>
                            <a:pt x="37" y="160"/>
                          </a:lnTo>
                          <a:lnTo>
                            <a:pt x="37" y="151"/>
                          </a:lnTo>
                          <a:lnTo>
                            <a:pt x="29" y="151"/>
                          </a:lnTo>
                          <a:lnTo>
                            <a:pt x="29" y="142"/>
                          </a:lnTo>
                          <a:lnTo>
                            <a:pt x="22" y="142"/>
                          </a:lnTo>
                          <a:lnTo>
                            <a:pt x="22" y="134"/>
                          </a:lnTo>
                          <a:lnTo>
                            <a:pt x="22" y="125"/>
                          </a:lnTo>
                          <a:lnTo>
                            <a:pt x="14" y="125"/>
                          </a:lnTo>
                          <a:lnTo>
                            <a:pt x="14" y="116"/>
                          </a:lnTo>
                          <a:lnTo>
                            <a:pt x="7" y="116"/>
                          </a:lnTo>
                          <a:lnTo>
                            <a:pt x="7" y="107"/>
                          </a:lnTo>
                          <a:lnTo>
                            <a:pt x="7" y="98"/>
                          </a:lnTo>
                          <a:lnTo>
                            <a:pt x="0" y="98"/>
                          </a:lnTo>
                          <a:lnTo>
                            <a:pt x="0" y="89"/>
                          </a:lnTo>
                          <a:lnTo>
                            <a:pt x="0" y="8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48" name="Freeform 194"/>
                    <p:cNvSpPr>
                      <a:spLocks/>
                    </p:cNvSpPr>
                    <p:nvPr/>
                  </p:nvSpPr>
                  <p:spPr bwMode="auto">
                    <a:xfrm>
                      <a:off x="1215" y="2111"/>
                      <a:ext cx="196" cy="252"/>
                    </a:xfrm>
                    <a:custGeom>
                      <a:avLst/>
                      <a:gdLst>
                        <a:gd name="T0" fmla="*/ 104 w 196"/>
                        <a:gd name="T1" fmla="*/ 0 h 252"/>
                        <a:gd name="T2" fmla="*/ 127 w 196"/>
                        <a:gd name="T3" fmla="*/ 0 h 252"/>
                        <a:gd name="T4" fmla="*/ 150 w 196"/>
                        <a:gd name="T5" fmla="*/ 0 h 252"/>
                        <a:gd name="T6" fmla="*/ 157 w 196"/>
                        <a:gd name="T7" fmla="*/ 0 h 252"/>
                        <a:gd name="T8" fmla="*/ 150 w 196"/>
                        <a:gd name="T9" fmla="*/ 0 h 252"/>
                        <a:gd name="T10" fmla="*/ 150 w 196"/>
                        <a:gd name="T11" fmla="*/ 8 h 252"/>
                        <a:gd name="T12" fmla="*/ 157 w 196"/>
                        <a:gd name="T13" fmla="*/ 8 h 252"/>
                        <a:gd name="T14" fmla="*/ 150 w 196"/>
                        <a:gd name="T15" fmla="*/ 8 h 252"/>
                        <a:gd name="T16" fmla="*/ 150 w 196"/>
                        <a:gd name="T17" fmla="*/ 35 h 252"/>
                        <a:gd name="T18" fmla="*/ 157 w 196"/>
                        <a:gd name="T19" fmla="*/ 35 h 252"/>
                        <a:gd name="T20" fmla="*/ 165 w 196"/>
                        <a:gd name="T21" fmla="*/ 35 h 252"/>
                        <a:gd name="T22" fmla="*/ 187 w 196"/>
                        <a:gd name="T23" fmla="*/ 35 h 252"/>
                        <a:gd name="T24" fmla="*/ 195 w 196"/>
                        <a:gd name="T25" fmla="*/ 53 h 252"/>
                        <a:gd name="T26" fmla="*/ 187 w 196"/>
                        <a:gd name="T27" fmla="*/ 71 h 252"/>
                        <a:gd name="T28" fmla="*/ 172 w 196"/>
                        <a:gd name="T29" fmla="*/ 80 h 252"/>
                        <a:gd name="T30" fmla="*/ 180 w 196"/>
                        <a:gd name="T31" fmla="*/ 99 h 252"/>
                        <a:gd name="T32" fmla="*/ 195 w 196"/>
                        <a:gd name="T33" fmla="*/ 108 h 252"/>
                        <a:gd name="T34" fmla="*/ 187 w 196"/>
                        <a:gd name="T35" fmla="*/ 125 h 252"/>
                        <a:gd name="T36" fmla="*/ 195 w 196"/>
                        <a:gd name="T37" fmla="*/ 143 h 252"/>
                        <a:gd name="T38" fmla="*/ 195 w 196"/>
                        <a:gd name="T39" fmla="*/ 152 h 252"/>
                        <a:gd name="T40" fmla="*/ 187 w 196"/>
                        <a:gd name="T41" fmla="*/ 170 h 252"/>
                        <a:gd name="T42" fmla="*/ 187 w 196"/>
                        <a:gd name="T43" fmla="*/ 179 h 252"/>
                        <a:gd name="T44" fmla="*/ 172 w 196"/>
                        <a:gd name="T45" fmla="*/ 188 h 252"/>
                        <a:gd name="T46" fmla="*/ 165 w 196"/>
                        <a:gd name="T47" fmla="*/ 179 h 252"/>
                        <a:gd name="T48" fmla="*/ 150 w 196"/>
                        <a:gd name="T49" fmla="*/ 188 h 252"/>
                        <a:gd name="T50" fmla="*/ 150 w 196"/>
                        <a:gd name="T51" fmla="*/ 179 h 252"/>
                        <a:gd name="T52" fmla="*/ 134 w 196"/>
                        <a:gd name="T53" fmla="*/ 170 h 252"/>
                        <a:gd name="T54" fmla="*/ 127 w 196"/>
                        <a:gd name="T55" fmla="*/ 170 h 252"/>
                        <a:gd name="T56" fmla="*/ 127 w 196"/>
                        <a:gd name="T57" fmla="*/ 179 h 252"/>
                        <a:gd name="T58" fmla="*/ 112 w 196"/>
                        <a:gd name="T59" fmla="*/ 188 h 252"/>
                        <a:gd name="T60" fmla="*/ 97 w 196"/>
                        <a:gd name="T61" fmla="*/ 188 h 252"/>
                        <a:gd name="T62" fmla="*/ 97 w 196"/>
                        <a:gd name="T63" fmla="*/ 197 h 252"/>
                        <a:gd name="T64" fmla="*/ 112 w 196"/>
                        <a:gd name="T65" fmla="*/ 206 h 252"/>
                        <a:gd name="T66" fmla="*/ 112 w 196"/>
                        <a:gd name="T67" fmla="*/ 215 h 252"/>
                        <a:gd name="T68" fmla="*/ 104 w 196"/>
                        <a:gd name="T69" fmla="*/ 233 h 252"/>
                        <a:gd name="T70" fmla="*/ 89 w 196"/>
                        <a:gd name="T71" fmla="*/ 233 h 252"/>
                        <a:gd name="T72" fmla="*/ 82 w 196"/>
                        <a:gd name="T73" fmla="*/ 251 h 252"/>
                        <a:gd name="T74" fmla="*/ 74 w 196"/>
                        <a:gd name="T75" fmla="*/ 233 h 252"/>
                        <a:gd name="T76" fmla="*/ 59 w 196"/>
                        <a:gd name="T77" fmla="*/ 224 h 252"/>
                        <a:gd name="T78" fmla="*/ 52 w 196"/>
                        <a:gd name="T79" fmla="*/ 206 h 252"/>
                        <a:gd name="T80" fmla="*/ 37 w 196"/>
                        <a:gd name="T81" fmla="*/ 197 h 252"/>
                        <a:gd name="T82" fmla="*/ 29 w 196"/>
                        <a:gd name="T83" fmla="*/ 179 h 252"/>
                        <a:gd name="T84" fmla="*/ 22 w 196"/>
                        <a:gd name="T85" fmla="*/ 161 h 252"/>
                        <a:gd name="T86" fmla="*/ 14 w 196"/>
                        <a:gd name="T87" fmla="*/ 161 h 252"/>
                        <a:gd name="T88" fmla="*/ 14 w 196"/>
                        <a:gd name="T89" fmla="*/ 152 h 252"/>
                        <a:gd name="T90" fmla="*/ 7 w 196"/>
                        <a:gd name="T91" fmla="*/ 134 h 252"/>
                        <a:gd name="T92" fmla="*/ 7 w 196"/>
                        <a:gd name="T93" fmla="*/ 125 h 252"/>
                        <a:gd name="T94" fmla="*/ 0 w 196"/>
                        <a:gd name="T95" fmla="*/ 125 h 252"/>
                        <a:gd name="T96" fmla="*/ 14 w 196"/>
                        <a:gd name="T97" fmla="*/ 117 h 252"/>
                        <a:gd name="T98" fmla="*/ 14 w 196"/>
                        <a:gd name="T99" fmla="*/ 108 h 252"/>
                        <a:gd name="T100" fmla="*/ 22 w 196"/>
                        <a:gd name="T101" fmla="*/ 89 h 252"/>
                        <a:gd name="T102" fmla="*/ 22 w 196"/>
                        <a:gd name="T103" fmla="*/ 80 h 252"/>
                        <a:gd name="T104" fmla="*/ 29 w 196"/>
                        <a:gd name="T105" fmla="*/ 80 h 252"/>
                        <a:gd name="T106" fmla="*/ 37 w 196"/>
                        <a:gd name="T107" fmla="*/ 80 h 252"/>
                        <a:gd name="T108" fmla="*/ 22 w 196"/>
                        <a:gd name="T109" fmla="*/ 71 h 252"/>
                        <a:gd name="T110" fmla="*/ 29 w 196"/>
                        <a:gd name="T111" fmla="*/ 71 h 252"/>
                        <a:gd name="T112" fmla="*/ 29 w 196"/>
                        <a:gd name="T113" fmla="*/ 44 h 252"/>
                        <a:gd name="T114" fmla="*/ 44 w 196"/>
                        <a:gd name="T115" fmla="*/ 53 h 252"/>
                        <a:gd name="T116" fmla="*/ 67 w 196"/>
                        <a:gd name="T117" fmla="*/ 53 h 252"/>
                        <a:gd name="T118" fmla="*/ 89 w 196"/>
                        <a:gd name="T119" fmla="*/ 53 h 252"/>
                        <a:gd name="T120" fmla="*/ 89 w 196"/>
                        <a:gd name="T121" fmla="*/ 26 h 252"/>
                        <a:gd name="T122" fmla="*/ 89 w 196"/>
                        <a:gd name="T123" fmla="*/ 0 h 252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w 196"/>
                        <a:gd name="T187" fmla="*/ 0 h 252"/>
                        <a:gd name="T188" fmla="*/ 196 w 196"/>
                        <a:gd name="T189" fmla="*/ 252 h 252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T186" t="T187" r="T188" b="T189"/>
                      <a:pathLst>
                        <a:path w="196" h="252">
                          <a:moveTo>
                            <a:pt x="89" y="0"/>
                          </a:moveTo>
                          <a:lnTo>
                            <a:pt x="97" y="0"/>
                          </a:lnTo>
                          <a:lnTo>
                            <a:pt x="104" y="0"/>
                          </a:lnTo>
                          <a:lnTo>
                            <a:pt x="112" y="0"/>
                          </a:lnTo>
                          <a:lnTo>
                            <a:pt x="119" y="0"/>
                          </a:lnTo>
                          <a:lnTo>
                            <a:pt x="127" y="0"/>
                          </a:lnTo>
                          <a:lnTo>
                            <a:pt x="134" y="0"/>
                          </a:lnTo>
                          <a:lnTo>
                            <a:pt x="142" y="0"/>
                          </a:lnTo>
                          <a:lnTo>
                            <a:pt x="150" y="0"/>
                          </a:lnTo>
                          <a:lnTo>
                            <a:pt x="157" y="0"/>
                          </a:lnTo>
                          <a:lnTo>
                            <a:pt x="150" y="0"/>
                          </a:lnTo>
                          <a:lnTo>
                            <a:pt x="157" y="0"/>
                          </a:lnTo>
                          <a:lnTo>
                            <a:pt x="150" y="0"/>
                          </a:lnTo>
                          <a:lnTo>
                            <a:pt x="157" y="0"/>
                          </a:lnTo>
                          <a:lnTo>
                            <a:pt x="150" y="0"/>
                          </a:lnTo>
                          <a:lnTo>
                            <a:pt x="150" y="8"/>
                          </a:lnTo>
                          <a:lnTo>
                            <a:pt x="157" y="8"/>
                          </a:lnTo>
                          <a:lnTo>
                            <a:pt x="150" y="8"/>
                          </a:lnTo>
                          <a:lnTo>
                            <a:pt x="157" y="8"/>
                          </a:lnTo>
                          <a:lnTo>
                            <a:pt x="150" y="8"/>
                          </a:lnTo>
                          <a:lnTo>
                            <a:pt x="157" y="8"/>
                          </a:lnTo>
                          <a:lnTo>
                            <a:pt x="150" y="8"/>
                          </a:lnTo>
                          <a:lnTo>
                            <a:pt x="157" y="8"/>
                          </a:lnTo>
                          <a:lnTo>
                            <a:pt x="150" y="8"/>
                          </a:lnTo>
                          <a:lnTo>
                            <a:pt x="150" y="17"/>
                          </a:lnTo>
                          <a:lnTo>
                            <a:pt x="150" y="26"/>
                          </a:lnTo>
                          <a:lnTo>
                            <a:pt x="150" y="35"/>
                          </a:lnTo>
                          <a:lnTo>
                            <a:pt x="150" y="44"/>
                          </a:lnTo>
                          <a:lnTo>
                            <a:pt x="157" y="44"/>
                          </a:lnTo>
                          <a:lnTo>
                            <a:pt x="157" y="35"/>
                          </a:lnTo>
                          <a:lnTo>
                            <a:pt x="165" y="35"/>
                          </a:lnTo>
                          <a:lnTo>
                            <a:pt x="172" y="35"/>
                          </a:lnTo>
                          <a:lnTo>
                            <a:pt x="165" y="35"/>
                          </a:lnTo>
                          <a:lnTo>
                            <a:pt x="172" y="35"/>
                          </a:lnTo>
                          <a:lnTo>
                            <a:pt x="180" y="35"/>
                          </a:lnTo>
                          <a:lnTo>
                            <a:pt x="187" y="35"/>
                          </a:lnTo>
                          <a:lnTo>
                            <a:pt x="187" y="44"/>
                          </a:lnTo>
                          <a:lnTo>
                            <a:pt x="195" y="44"/>
                          </a:lnTo>
                          <a:lnTo>
                            <a:pt x="195" y="53"/>
                          </a:lnTo>
                          <a:lnTo>
                            <a:pt x="195" y="62"/>
                          </a:lnTo>
                          <a:lnTo>
                            <a:pt x="187" y="62"/>
                          </a:lnTo>
                          <a:lnTo>
                            <a:pt x="187" y="71"/>
                          </a:lnTo>
                          <a:lnTo>
                            <a:pt x="180" y="71"/>
                          </a:lnTo>
                          <a:lnTo>
                            <a:pt x="180" y="80"/>
                          </a:lnTo>
                          <a:lnTo>
                            <a:pt x="172" y="80"/>
                          </a:lnTo>
                          <a:lnTo>
                            <a:pt x="172" y="89"/>
                          </a:lnTo>
                          <a:lnTo>
                            <a:pt x="172" y="99"/>
                          </a:lnTo>
                          <a:lnTo>
                            <a:pt x="180" y="99"/>
                          </a:lnTo>
                          <a:lnTo>
                            <a:pt x="180" y="108"/>
                          </a:lnTo>
                          <a:lnTo>
                            <a:pt x="187" y="108"/>
                          </a:lnTo>
                          <a:lnTo>
                            <a:pt x="195" y="108"/>
                          </a:lnTo>
                          <a:lnTo>
                            <a:pt x="195" y="117"/>
                          </a:lnTo>
                          <a:lnTo>
                            <a:pt x="195" y="125"/>
                          </a:lnTo>
                          <a:lnTo>
                            <a:pt x="187" y="125"/>
                          </a:lnTo>
                          <a:lnTo>
                            <a:pt x="195" y="125"/>
                          </a:lnTo>
                          <a:lnTo>
                            <a:pt x="195" y="134"/>
                          </a:lnTo>
                          <a:lnTo>
                            <a:pt x="195" y="143"/>
                          </a:lnTo>
                          <a:lnTo>
                            <a:pt x="195" y="152"/>
                          </a:lnTo>
                          <a:lnTo>
                            <a:pt x="187" y="152"/>
                          </a:lnTo>
                          <a:lnTo>
                            <a:pt x="195" y="152"/>
                          </a:lnTo>
                          <a:lnTo>
                            <a:pt x="195" y="161"/>
                          </a:lnTo>
                          <a:lnTo>
                            <a:pt x="187" y="161"/>
                          </a:lnTo>
                          <a:lnTo>
                            <a:pt x="187" y="170"/>
                          </a:lnTo>
                          <a:lnTo>
                            <a:pt x="187" y="179"/>
                          </a:lnTo>
                          <a:lnTo>
                            <a:pt x="180" y="179"/>
                          </a:lnTo>
                          <a:lnTo>
                            <a:pt x="187" y="179"/>
                          </a:lnTo>
                          <a:lnTo>
                            <a:pt x="180" y="179"/>
                          </a:lnTo>
                          <a:lnTo>
                            <a:pt x="180" y="188"/>
                          </a:lnTo>
                          <a:lnTo>
                            <a:pt x="172" y="188"/>
                          </a:lnTo>
                          <a:lnTo>
                            <a:pt x="172" y="179"/>
                          </a:lnTo>
                          <a:lnTo>
                            <a:pt x="172" y="170"/>
                          </a:lnTo>
                          <a:lnTo>
                            <a:pt x="165" y="179"/>
                          </a:lnTo>
                          <a:lnTo>
                            <a:pt x="165" y="188"/>
                          </a:lnTo>
                          <a:lnTo>
                            <a:pt x="157" y="188"/>
                          </a:lnTo>
                          <a:lnTo>
                            <a:pt x="150" y="188"/>
                          </a:lnTo>
                          <a:lnTo>
                            <a:pt x="150" y="179"/>
                          </a:lnTo>
                          <a:lnTo>
                            <a:pt x="150" y="188"/>
                          </a:lnTo>
                          <a:lnTo>
                            <a:pt x="150" y="179"/>
                          </a:lnTo>
                          <a:lnTo>
                            <a:pt x="142" y="179"/>
                          </a:lnTo>
                          <a:lnTo>
                            <a:pt x="142" y="170"/>
                          </a:lnTo>
                          <a:lnTo>
                            <a:pt x="134" y="170"/>
                          </a:lnTo>
                          <a:lnTo>
                            <a:pt x="134" y="161"/>
                          </a:lnTo>
                          <a:lnTo>
                            <a:pt x="127" y="161"/>
                          </a:lnTo>
                          <a:lnTo>
                            <a:pt x="127" y="170"/>
                          </a:lnTo>
                          <a:lnTo>
                            <a:pt x="127" y="161"/>
                          </a:lnTo>
                          <a:lnTo>
                            <a:pt x="127" y="170"/>
                          </a:lnTo>
                          <a:lnTo>
                            <a:pt x="127" y="179"/>
                          </a:lnTo>
                          <a:lnTo>
                            <a:pt x="127" y="188"/>
                          </a:lnTo>
                          <a:lnTo>
                            <a:pt x="119" y="188"/>
                          </a:lnTo>
                          <a:lnTo>
                            <a:pt x="112" y="188"/>
                          </a:lnTo>
                          <a:lnTo>
                            <a:pt x="112" y="179"/>
                          </a:lnTo>
                          <a:lnTo>
                            <a:pt x="104" y="188"/>
                          </a:lnTo>
                          <a:lnTo>
                            <a:pt x="97" y="188"/>
                          </a:lnTo>
                          <a:lnTo>
                            <a:pt x="97" y="179"/>
                          </a:lnTo>
                          <a:lnTo>
                            <a:pt x="97" y="188"/>
                          </a:lnTo>
                          <a:lnTo>
                            <a:pt x="97" y="197"/>
                          </a:lnTo>
                          <a:lnTo>
                            <a:pt x="97" y="206"/>
                          </a:lnTo>
                          <a:lnTo>
                            <a:pt x="104" y="206"/>
                          </a:lnTo>
                          <a:lnTo>
                            <a:pt x="112" y="206"/>
                          </a:lnTo>
                          <a:lnTo>
                            <a:pt x="112" y="215"/>
                          </a:lnTo>
                          <a:lnTo>
                            <a:pt x="104" y="215"/>
                          </a:lnTo>
                          <a:lnTo>
                            <a:pt x="112" y="215"/>
                          </a:lnTo>
                          <a:lnTo>
                            <a:pt x="112" y="224"/>
                          </a:lnTo>
                          <a:lnTo>
                            <a:pt x="112" y="233"/>
                          </a:lnTo>
                          <a:lnTo>
                            <a:pt x="104" y="233"/>
                          </a:lnTo>
                          <a:lnTo>
                            <a:pt x="104" y="242"/>
                          </a:lnTo>
                          <a:lnTo>
                            <a:pt x="97" y="233"/>
                          </a:lnTo>
                          <a:lnTo>
                            <a:pt x="89" y="233"/>
                          </a:lnTo>
                          <a:lnTo>
                            <a:pt x="82" y="233"/>
                          </a:lnTo>
                          <a:lnTo>
                            <a:pt x="82" y="242"/>
                          </a:lnTo>
                          <a:lnTo>
                            <a:pt x="82" y="251"/>
                          </a:lnTo>
                          <a:lnTo>
                            <a:pt x="82" y="242"/>
                          </a:lnTo>
                          <a:lnTo>
                            <a:pt x="74" y="242"/>
                          </a:lnTo>
                          <a:lnTo>
                            <a:pt x="74" y="233"/>
                          </a:lnTo>
                          <a:lnTo>
                            <a:pt x="67" y="233"/>
                          </a:lnTo>
                          <a:lnTo>
                            <a:pt x="67" y="224"/>
                          </a:lnTo>
                          <a:lnTo>
                            <a:pt x="59" y="224"/>
                          </a:lnTo>
                          <a:lnTo>
                            <a:pt x="59" y="215"/>
                          </a:lnTo>
                          <a:lnTo>
                            <a:pt x="52" y="215"/>
                          </a:lnTo>
                          <a:lnTo>
                            <a:pt x="52" y="206"/>
                          </a:lnTo>
                          <a:lnTo>
                            <a:pt x="44" y="206"/>
                          </a:lnTo>
                          <a:lnTo>
                            <a:pt x="44" y="197"/>
                          </a:lnTo>
                          <a:lnTo>
                            <a:pt x="37" y="197"/>
                          </a:lnTo>
                          <a:lnTo>
                            <a:pt x="37" y="188"/>
                          </a:lnTo>
                          <a:lnTo>
                            <a:pt x="29" y="188"/>
                          </a:lnTo>
                          <a:lnTo>
                            <a:pt x="29" y="179"/>
                          </a:lnTo>
                          <a:lnTo>
                            <a:pt x="22" y="179"/>
                          </a:lnTo>
                          <a:lnTo>
                            <a:pt x="22" y="170"/>
                          </a:lnTo>
                          <a:lnTo>
                            <a:pt x="22" y="161"/>
                          </a:lnTo>
                          <a:lnTo>
                            <a:pt x="14" y="161"/>
                          </a:lnTo>
                          <a:lnTo>
                            <a:pt x="22" y="161"/>
                          </a:lnTo>
                          <a:lnTo>
                            <a:pt x="14" y="161"/>
                          </a:lnTo>
                          <a:lnTo>
                            <a:pt x="22" y="161"/>
                          </a:lnTo>
                          <a:lnTo>
                            <a:pt x="14" y="161"/>
                          </a:lnTo>
                          <a:lnTo>
                            <a:pt x="14" y="152"/>
                          </a:lnTo>
                          <a:lnTo>
                            <a:pt x="14" y="143"/>
                          </a:lnTo>
                          <a:lnTo>
                            <a:pt x="7" y="143"/>
                          </a:lnTo>
                          <a:lnTo>
                            <a:pt x="7" y="134"/>
                          </a:lnTo>
                          <a:lnTo>
                            <a:pt x="7" y="143"/>
                          </a:lnTo>
                          <a:lnTo>
                            <a:pt x="7" y="134"/>
                          </a:lnTo>
                          <a:lnTo>
                            <a:pt x="7" y="125"/>
                          </a:lnTo>
                          <a:lnTo>
                            <a:pt x="0" y="125"/>
                          </a:lnTo>
                          <a:lnTo>
                            <a:pt x="0" y="117"/>
                          </a:lnTo>
                          <a:lnTo>
                            <a:pt x="0" y="125"/>
                          </a:lnTo>
                          <a:lnTo>
                            <a:pt x="7" y="125"/>
                          </a:lnTo>
                          <a:lnTo>
                            <a:pt x="7" y="117"/>
                          </a:lnTo>
                          <a:lnTo>
                            <a:pt x="14" y="117"/>
                          </a:lnTo>
                          <a:lnTo>
                            <a:pt x="7" y="117"/>
                          </a:lnTo>
                          <a:lnTo>
                            <a:pt x="14" y="117"/>
                          </a:lnTo>
                          <a:lnTo>
                            <a:pt x="14" y="108"/>
                          </a:lnTo>
                          <a:lnTo>
                            <a:pt x="22" y="108"/>
                          </a:lnTo>
                          <a:lnTo>
                            <a:pt x="22" y="99"/>
                          </a:lnTo>
                          <a:lnTo>
                            <a:pt x="22" y="89"/>
                          </a:lnTo>
                          <a:lnTo>
                            <a:pt x="22" y="80"/>
                          </a:lnTo>
                          <a:lnTo>
                            <a:pt x="22" y="71"/>
                          </a:lnTo>
                          <a:lnTo>
                            <a:pt x="22" y="80"/>
                          </a:lnTo>
                          <a:lnTo>
                            <a:pt x="29" y="80"/>
                          </a:lnTo>
                          <a:lnTo>
                            <a:pt x="29" y="89"/>
                          </a:lnTo>
                          <a:lnTo>
                            <a:pt x="29" y="80"/>
                          </a:lnTo>
                          <a:lnTo>
                            <a:pt x="37" y="80"/>
                          </a:lnTo>
                          <a:lnTo>
                            <a:pt x="37" y="89"/>
                          </a:lnTo>
                          <a:lnTo>
                            <a:pt x="37" y="80"/>
                          </a:lnTo>
                          <a:lnTo>
                            <a:pt x="29" y="80"/>
                          </a:lnTo>
                          <a:lnTo>
                            <a:pt x="22" y="80"/>
                          </a:lnTo>
                          <a:lnTo>
                            <a:pt x="22" y="71"/>
                          </a:lnTo>
                          <a:lnTo>
                            <a:pt x="22" y="62"/>
                          </a:lnTo>
                          <a:lnTo>
                            <a:pt x="29" y="62"/>
                          </a:lnTo>
                          <a:lnTo>
                            <a:pt x="29" y="71"/>
                          </a:lnTo>
                          <a:lnTo>
                            <a:pt x="29" y="62"/>
                          </a:lnTo>
                          <a:lnTo>
                            <a:pt x="29" y="53"/>
                          </a:lnTo>
                          <a:lnTo>
                            <a:pt x="29" y="44"/>
                          </a:lnTo>
                          <a:lnTo>
                            <a:pt x="37" y="44"/>
                          </a:lnTo>
                          <a:lnTo>
                            <a:pt x="37" y="53"/>
                          </a:lnTo>
                          <a:lnTo>
                            <a:pt x="44" y="53"/>
                          </a:lnTo>
                          <a:lnTo>
                            <a:pt x="52" y="53"/>
                          </a:lnTo>
                          <a:lnTo>
                            <a:pt x="59" y="53"/>
                          </a:lnTo>
                          <a:lnTo>
                            <a:pt x="67" y="53"/>
                          </a:lnTo>
                          <a:lnTo>
                            <a:pt x="74" y="53"/>
                          </a:lnTo>
                          <a:lnTo>
                            <a:pt x="82" y="53"/>
                          </a:lnTo>
                          <a:lnTo>
                            <a:pt x="89" y="53"/>
                          </a:lnTo>
                          <a:lnTo>
                            <a:pt x="89" y="44"/>
                          </a:lnTo>
                          <a:lnTo>
                            <a:pt x="89" y="35"/>
                          </a:lnTo>
                          <a:lnTo>
                            <a:pt x="89" y="26"/>
                          </a:lnTo>
                          <a:lnTo>
                            <a:pt x="89" y="17"/>
                          </a:lnTo>
                          <a:lnTo>
                            <a:pt x="89" y="8"/>
                          </a:lnTo>
                          <a:lnTo>
                            <a:pt x="89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49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2459" y="2577"/>
                      <a:ext cx="17" cy="1"/>
                    </a:xfrm>
                    <a:custGeom>
                      <a:avLst/>
                      <a:gdLst>
                        <a:gd name="T0" fmla="*/ 0 w 17"/>
                        <a:gd name="T1" fmla="*/ 0 h 1"/>
                        <a:gd name="T2" fmla="*/ 8 w 17"/>
                        <a:gd name="T3" fmla="*/ 0 h 1"/>
                        <a:gd name="T4" fmla="*/ 16 w 17"/>
                        <a:gd name="T5" fmla="*/ 0 h 1"/>
                        <a:gd name="T6" fmla="*/ 8 w 17"/>
                        <a:gd name="T7" fmla="*/ 0 h 1"/>
                        <a:gd name="T8" fmla="*/ 16 w 17"/>
                        <a:gd name="T9" fmla="*/ 0 h 1"/>
                        <a:gd name="T10" fmla="*/ 8 w 17"/>
                        <a:gd name="T11" fmla="*/ 0 h 1"/>
                        <a:gd name="T12" fmla="*/ 16 w 17"/>
                        <a:gd name="T13" fmla="*/ 0 h 1"/>
                        <a:gd name="T14" fmla="*/ 8 w 17"/>
                        <a:gd name="T15" fmla="*/ 0 h 1"/>
                        <a:gd name="T16" fmla="*/ 0 w 17"/>
                        <a:gd name="T17" fmla="*/ 0 h 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"/>
                        <a:gd name="T29" fmla="*/ 17 w 17"/>
                        <a:gd name="T30" fmla="*/ 1 h 1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">
                          <a:moveTo>
                            <a:pt x="0" y="0"/>
                          </a:moveTo>
                          <a:lnTo>
                            <a:pt x="8" y="0"/>
                          </a:lnTo>
                          <a:lnTo>
                            <a:pt x="16" y="0"/>
                          </a:lnTo>
                          <a:lnTo>
                            <a:pt x="8" y="0"/>
                          </a:lnTo>
                          <a:lnTo>
                            <a:pt x="16" y="0"/>
                          </a:lnTo>
                          <a:lnTo>
                            <a:pt x="8" y="0"/>
                          </a:lnTo>
                          <a:lnTo>
                            <a:pt x="16" y="0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50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2623" y="2603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16 h 17"/>
                        <a:gd name="T2" fmla="*/ 0 w 17"/>
                        <a:gd name="T3" fmla="*/ 16 h 17"/>
                        <a:gd name="T4" fmla="*/ 16 w 17"/>
                        <a:gd name="T5" fmla="*/ 0 h 17"/>
                        <a:gd name="T6" fmla="*/ 16 w 17"/>
                        <a:gd name="T7" fmla="*/ 16 h 1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"/>
                        <a:gd name="T13" fmla="*/ 0 h 17"/>
                        <a:gd name="T14" fmla="*/ 17 w 17"/>
                        <a:gd name="T15" fmla="*/ 17 h 1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" h="17">
                          <a:moveTo>
                            <a:pt x="16" y="16"/>
                          </a:moveTo>
                          <a:lnTo>
                            <a:pt x="0" y="16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51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1930" y="2623"/>
                      <a:ext cx="351" cy="655"/>
                    </a:xfrm>
                    <a:custGeom>
                      <a:avLst/>
                      <a:gdLst>
                        <a:gd name="T0" fmla="*/ 193 w 351"/>
                        <a:gd name="T1" fmla="*/ 44 h 655"/>
                        <a:gd name="T2" fmla="*/ 253 w 351"/>
                        <a:gd name="T3" fmla="*/ 44 h 655"/>
                        <a:gd name="T4" fmla="*/ 290 w 351"/>
                        <a:gd name="T5" fmla="*/ 26 h 655"/>
                        <a:gd name="T6" fmla="*/ 335 w 351"/>
                        <a:gd name="T7" fmla="*/ 8 h 655"/>
                        <a:gd name="T8" fmla="*/ 335 w 351"/>
                        <a:gd name="T9" fmla="*/ 26 h 655"/>
                        <a:gd name="T10" fmla="*/ 342 w 351"/>
                        <a:gd name="T11" fmla="*/ 89 h 655"/>
                        <a:gd name="T12" fmla="*/ 342 w 351"/>
                        <a:gd name="T13" fmla="*/ 125 h 655"/>
                        <a:gd name="T14" fmla="*/ 342 w 351"/>
                        <a:gd name="T15" fmla="*/ 143 h 655"/>
                        <a:gd name="T16" fmla="*/ 342 w 351"/>
                        <a:gd name="T17" fmla="*/ 143 h 655"/>
                        <a:gd name="T18" fmla="*/ 342 w 351"/>
                        <a:gd name="T19" fmla="*/ 161 h 655"/>
                        <a:gd name="T20" fmla="*/ 350 w 351"/>
                        <a:gd name="T21" fmla="*/ 169 h 655"/>
                        <a:gd name="T22" fmla="*/ 350 w 351"/>
                        <a:gd name="T23" fmla="*/ 187 h 655"/>
                        <a:gd name="T24" fmla="*/ 327 w 351"/>
                        <a:gd name="T25" fmla="*/ 214 h 655"/>
                        <a:gd name="T26" fmla="*/ 320 w 351"/>
                        <a:gd name="T27" fmla="*/ 232 h 655"/>
                        <a:gd name="T28" fmla="*/ 305 w 351"/>
                        <a:gd name="T29" fmla="*/ 250 h 655"/>
                        <a:gd name="T30" fmla="*/ 283 w 351"/>
                        <a:gd name="T31" fmla="*/ 259 h 655"/>
                        <a:gd name="T32" fmla="*/ 260 w 351"/>
                        <a:gd name="T33" fmla="*/ 268 h 655"/>
                        <a:gd name="T34" fmla="*/ 231 w 351"/>
                        <a:gd name="T35" fmla="*/ 286 h 655"/>
                        <a:gd name="T36" fmla="*/ 216 w 351"/>
                        <a:gd name="T37" fmla="*/ 304 h 655"/>
                        <a:gd name="T38" fmla="*/ 208 w 351"/>
                        <a:gd name="T39" fmla="*/ 331 h 655"/>
                        <a:gd name="T40" fmla="*/ 179 w 351"/>
                        <a:gd name="T41" fmla="*/ 348 h 655"/>
                        <a:gd name="T42" fmla="*/ 156 w 351"/>
                        <a:gd name="T43" fmla="*/ 375 h 655"/>
                        <a:gd name="T44" fmla="*/ 148 w 351"/>
                        <a:gd name="T45" fmla="*/ 403 h 655"/>
                        <a:gd name="T46" fmla="*/ 148 w 351"/>
                        <a:gd name="T47" fmla="*/ 403 h 655"/>
                        <a:gd name="T48" fmla="*/ 156 w 351"/>
                        <a:gd name="T49" fmla="*/ 412 h 655"/>
                        <a:gd name="T50" fmla="*/ 164 w 351"/>
                        <a:gd name="T51" fmla="*/ 421 h 655"/>
                        <a:gd name="T52" fmla="*/ 171 w 351"/>
                        <a:gd name="T53" fmla="*/ 448 h 655"/>
                        <a:gd name="T54" fmla="*/ 179 w 351"/>
                        <a:gd name="T55" fmla="*/ 492 h 655"/>
                        <a:gd name="T56" fmla="*/ 171 w 351"/>
                        <a:gd name="T57" fmla="*/ 537 h 655"/>
                        <a:gd name="T58" fmla="*/ 164 w 351"/>
                        <a:gd name="T59" fmla="*/ 555 h 655"/>
                        <a:gd name="T60" fmla="*/ 118 w 351"/>
                        <a:gd name="T61" fmla="*/ 582 h 655"/>
                        <a:gd name="T62" fmla="*/ 81 w 351"/>
                        <a:gd name="T63" fmla="*/ 609 h 655"/>
                        <a:gd name="T64" fmla="*/ 81 w 351"/>
                        <a:gd name="T65" fmla="*/ 627 h 655"/>
                        <a:gd name="T66" fmla="*/ 74 w 351"/>
                        <a:gd name="T67" fmla="*/ 654 h 655"/>
                        <a:gd name="T68" fmla="*/ 59 w 351"/>
                        <a:gd name="T69" fmla="*/ 600 h 655"/>
                        <a:gd name="T70" fmla="*/ 52 w 351"/>
                        <a:gd name="T71" fmla="*/ 537 h 655"/>
                        <a:gd name="T72" fmla="*/ 37 w 351"/>
                        <a:gd name="T73" fmla="*/ 484 h 655"/>
                        <a:gd name="T74" fmla="*/ 66 w 351"/>
                        <a:gd name="T75" fmla="*/ 439 h 655"/>
                        <a:gd name="T76" fmla="*/ 89 w 351"/>
                        <a:gd name="T77" fmla="*/ 385 h 655"/>
                        <a:gd name="T78" fmla="*/ 81 w 351"/>
                        <a:gd name="T79" fmla="*/ 357 h 655"/>
                        <a:gd name="T80" fmla="*/ 96 w 351"/>
                        <a:gd name="T81" fmla="*/ 313 h 655"/>
                        <a:gd name="T82" fmla="*/ 96 w 351"/>
                        <a:gd name="T83" fmla="*/ 286 h 655"/>
                        <a:gd name="T84" fmla="*/ 81 w 351"/>
                        <a:gd name="T85" fmla="*/ 241 h 655"/>
                        <a:gd name="T86" fmla="*/ 37 w 351"/>
                        <a:gd name="T87" fmla="*/ 223 h 655"/>
                        <a:gd name="T88" fmla="*/ 14 w 351"/>
                        <a:gd name="T89" fmla="*/ 214 h 655"/>
                        <a:gd name="T90" fmla="*/ 7 w 351"/>
                        <a:gd name="T91" fmla="*/ 169 h 655"/>
                        <a:gd name="T92" fmla="*/ 59 w 351"/>
                        <a:gd name="T93" fmla="*/ 152 h 655"/>
                        <a:gd name="T94" fmla="*/ 104 w 351"/>
                        <a:gd name="T95" fmla="*/ 152 h 655"/>
                        <a:gd name="T96" fmla="*/ 141 w 351"/>
                        <a:gd name="T97" fmla="*/ 169 h 655"/>
                        <a:gd name="T98" fmla="*/ 141 w 351"/>
                        <a:gd name="T99" fmla="*/ 187 h 655"/>
                        <a:gd name="T100" fmla="*/ 141 w 351"/>
                        <a:gd name="T101" fmla="*/ 223 h 655"/>
                        <a:gd name="T102" fmla="*/ 171 w 351"/>
                        <a:gd name="T103" fmla="*/ 259 h 655"/>
                        <a:gd name="T104" fmla="*/ 186 w 351"/>
                        <a:gd name="T105" fmla="*/ 223 h 655"/>
                        <a:gd name="T106" fmla="*/ 179 w 351"/>
                        <a:gd name="T107" fmla="*/ 152 h 655"/>
                        <a:gd name="T108" fmla="*/ 148 w 351"/>
                        <a:gd name="T109" fmla="*/ 116 h 655"/>
                        <a:gd name="T110" fmla="*/ 141 w 351"/>
                        <a:gd name="T111" fmla="*/ 53 h 655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351"/>
                        <a:gd name="T169" fmla="*/ 0 h 655"/>
                        <a:gd name="T170" fmla="*/ 351 w 351"/>
                        <a:gd name="T171" fmla="*/ 655 h 655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351" h="655">
                          <a:moveTo>
                            <a:pt x="156" y="44"/>
                          </a:moveTo>
                          <a:lnTo>
                            <a:pt x="164" y="44"/>
                          </a:lnTo>
                          <a:lnTo>
                            <a:pt x="171" y="44"/>
                          </a:lnTo>
                          <a:lnTo>
                            <a:pt x="179" y="44"/>
                          </a:lnTo>
                          <a:lnTo>
                            <a:pt x="179" y="35"/>
                          </a:lnTo>
                          <a:lnTo>
                            <a:pt x="186" y="35"/>
                          </a:lnTo>
                          <a:lnTo>
                            <a:pt x="193" y="35"/>
                          </a:lnTo>
                          <a:lnTo>
                            <a:pt x="193" y="44"/>
                          </a:lnTo>
                          <a:lnTo>
                            <a:pt x="201" y="44"/>
                          </a:lnTo>
                          <a:lnTo>
                            <a:pt x="208" y="44"/>
                          </a:lnTo>
                          <a:lnTo>
                            <a:pt x="216" y="44"/>
                          </a:lnTo>
                          <a:lnTo>
                            <a:pt x="223" y="44"/>
                          </a:lnTo>
                          <a:lnTo>
                            <a:pt x="231" y="44"/>
                          </a:lnTo>
                          <a:lnTo>
                            <a:pt x="238" y="44"/>
                          </a:lnTo>
                          <a:lnTo>
                            <a:pt x="245" y="44"/>
                          </a:lnTo>
                          <a:lnTo>
                            <a:pt x="253" y="44"/>
                          </a:lnTo>
                          <a:lnTo>
                            <a:pt x="253" y="35"/>
                          </a:lnTo>
                          <a:lnTo>
                            <a:pt x="253" y="26"/>
                          </a:lnTo>
                          <a:lnTo>
                            <a:pt x="260" y="26"/>
                          </a:lnTo>
                          <a:lnTo>
                            <a:pt x="268" y="26"/>
                          </a:lnTo>
                          <a:lnTo>
                            <a:pt x="268" y="35"/>
                          </a:lnTo>
                          <a:lnTo>
                            <a:pt x="275" y="35"/>
                          </a:lnTo>
                          <a:lnTo>
                            <a:pt x="283" y="26"/>
                          </a:lnTo>
                          <a:lnTo>
                            <a:pt x="290" y="26"/>
                          </a:lnTo>
                          <a:lnTo>
                            <a:pt x="297" y="26"/>
                          </a:lnTo>
                          <a:lnTo>
                            <a:pt x="305" y="26"/>
                          </a:lnTo>
                          <a:lnTo>
                            <a:pt x="305" y="17"/>
                          </a:lnTo>
                          <a:lnTo>
                            <a:pt x="312" y="17"/>
                          </a:lnTo>
                          <a:lnTo>
                            <a:pt x="320" y="17"/>
                          </a:lnTo>
                          <a:lnTo>
                            <a:pt x="320" y="8"/>
                          </a:lnTo>
                          <a:lnTo>
                            <a:pt x="327" y="8"/>
                          </a:lnTo>
                          <a:lnTo>
                            <a:pt x="335" y="8"/>
                          </a:lnTo>
                          <a:lnTo>
                            <a:pt x="335" y="0"/>
                          </a:lnTo>
                          <a:lnTo>
                            <a:pt x="342" y="0"/>
                          </a:lnTo>
                          <a:lnTo>
                            <a:pt x="342" y="8"/>
                          </a:lnTo>
                          <a:lnTo>
                            <a:pt x="350" y="8"/>
                          </a:lnTo>
                          <a:lnTo>
                            <a:pt x="342" y="8"/>
                          </a:lnTo>
                          <a:lnTo>
                            <a:pt x="342" y="17"/>
                          </a:lnTo>
                          <a:lnTo>
                            <a:pt x="342" y="26"/>
                          </a:lnTo>
                          <a:lnTo>
                            <a:pt x="335" y="26"/>
                          </a:lnTo>
                          <a:lnTo>
                            <a:pt x="335" y="35"/>
                          </a:lnTo>
                          <a:lnTo>
                            <a:pt x="342" y="35"/>
                          </a:lnTo>
                          <a:lnTo>
                            <a:pt x="342" y="44"/>
                          </a:lnTo>
                          <a:lnTo>
                            <a:pt x="342" y="53"/>
                          </a:lnTo>
                          <a:lnTo>
                            <a:pt x="342" y="62"/>
                          </a:lnTo>
                          <a:lnTo>
                            <a:pt x="342" y="71"/>
                          </a:lnTo>
                          <a:lnTo>
                            <a:pt x="342" y="80"/>
                          </a:lnTo>
                          <a:lnTo>
                            <a:pt x="342" y="89"/>
                          </a:lnTo>
                          <a:lnTo>
                            <a:pt x="342" y="80"/>
                          </a:lnTo>
                          <a:lnTo>
                            <a:pt x="342" y="89"/>
                          </a:lnTo>
                          <a:lnTo>
                            <a:pt x="350" y="89"/>
                          </a:lnTo>
                          <a:lnTo>
                            <a:pt x="342" y="89"/>
                          </a:lnTo>
                          <a:lnTo>
                            <a:pt x="342" y="98"/>
                          </a:lnTo>
                          <a:lnTo>
                            <a:pt x="342" y="107"/>
                          </a:lnTo>
                          <a:lnTo>
                            <a:pt x="342" y="116"/>
                          </a:lnTo>
                          <a:lnTo>
                            <a:pt x="342" y="125"/>
                          </a:lnTo>
                          <a:lnTo>
                            <a:pt x="342" y="116"/>
                          </a:lnTo>
                          <a:lnTo>
                            <a:pt x="342" y="125"/>
                          </a:lnTo>
                          <a:lnTo>
                            <a:pt x="342" y="134"/>
                          </a:lnTo>
                          <a:lnTo>
                            <a:pt x="350" y="134"/>
                          </a:lnTo>
                          <a:lnTo>
                            <a:pt x="342" y="134"/>
                          </a:lnTo>
                          <a:lnTo>
                            <a:pt x="350" y="134"/>
                          </a:lnTo>
                          <a:lnTo>
                            <a:pt x="342" y="134"/>
                          </a:lnTo>
                          <a:lnTo>
                            <a:pt x="342" y="143"/>
                          </a:lnTo>
                          <a:lnTo>
                            <a:pt x="342" y="134"/>
                          </a:lnTo>
                          <a:lnTo>
                            <a:pt x="342" y="143"/>
                          </a:lnTo>
                          <a:lnTo>
                            <a:pt x="350" y="143"/>
                          </a:lnTo>
                          <a:lnTo>
                            <a:pt x="342" y="143"/>
                          </a:lnTo>
                          <a:lnTo>
                            <a:pt x="342" y="152"/>
                          </a:lnTo>
                          <a:lnTo>
                            <a:pt x="342" y="143"/>
                          </a:lnTo>
                          <a:lnTo>
                            <a:pt x="342" y="152"/>
                          </a:lnTo>
                          <a:lnTo>
                            <a:pt x="342" y="143"/>
                          </a:lnTo>
                          <a:lnTo>
                            <a:pt x="342" y="152"/>
                          </a:lnTo>
                          <a:lnTo>
                            <a:pt x="350" y="152"/>
                          </a:lnTo>
                          <a:lnTo>
                            <a:pt x="342" y="152"/>
                          </a:lnTo>
                          <a:lnTo>
                            <a:pt x="342" y="143"/>
                          </a:lnTo>
                          <a:lnTo>
                            <a:pt x="350" y="143"/>
                          </a:lnTo>
                          <a:lnTo>
                            <a:pt x="350" y="152"/>
                          </a:lnTo>
                          <a:lnTo>
                            <a:pt x="350" y="161"/>
                          </a:lnTo>
                          <a:lnTo>
                            <a:pt x="342" y="161"/>
                          </a:lnTo>
                          <a:lnTo>
                            <a:pt x="350" y="161"/>
                          </a:lnTo>
                          <a:lnTo>
                            <a:pt x="342" y="161"/>
                          </a:lnTo>
                          <a:lnTo>
                            <a:pt x="350" y="161"/>
                          </a:lnTo>
                          <a:lnTo>
                            <a:pt x="350" y="152"/>
                          </a:lnTo>
                          <a:lnTo>
                            <a:pt x="350" y="161"/>
                          </a:lnTo>
                          <a:lnTo>
                            <a:pt x="350" y="169"/>
                          </a:lnTo>
                          <a:lnTo>
                            <a:pt x="350" y="178"/>
                          </a:lnTo>
                          <a:lnTo>
                            <a:pt x="350" y="169"/>
                          </a:lnTo>
                          <a:lnTo>
                            <a:pt x="342" y="169"/>
                          </a:lnTo>
                          <a:lnTo>
                            <a:pt x="350" y="169"/>
                          </a:lnTo>
                          <a:lnTo>
                            <a:pt x="342" y="169"/>
                          </a:lnTo>
                          <a:lnTo>
                            <a:pt x="350" y="169"/>
                          </a:lnTo>
                          <a:lnTo>
                            <a:pt x="350" y="178"/>
                          </a:lnTo>
                          <a:lnTo>
                            <a:pt x="342" y="178"/>
                          </a:lnTo>
                          <a:lnTo>
                            <a:pt x="342" y="187"/>
                          </a:lnTo>
                          <a:lnTo>
                            <a:pt x="350" y="187"/>
                          </a:lnTo>
                          <a:lnTo>
                            <a:pt x="342" y="187"/>
                          </a:lnTo>
                          <a:lnTo>
                            <a:pt x="342" y="196"/>
                          </a:lnTo>
                          <a:lnTo>
                            <a:pt x="342" y="205"/>
                          </a:lnTo>
                          <a:lnTo>
                            <a:pt x="335" y="205"/>
                          </a:lnTo>
                          <a:lnTo>
                            <a:pt x="335" y="214"/>
                          </a:lnTo>
                          <a:lnTo>
                            <a:pt x="327" y="214"/>
                          </a:lnTo>
                          <a:lnTo>
                            <a:pt x="327" y="223"/>
                          </a:lnTo>
                          <a:lnTo>
                            <a:pt x="327" y="214"/>
                          </a:lnTo>
                          <a:lnTo>
                            <a:pt x="327" y="223"/>
                          </a:lnTo>
                          <a:lnTo>
                            <a:pt x="327" y="214"/>
                          </a:lnTo>
                          <a:lnTo>
                            <a:pt x="327" y="223"/>
                          </a:lnTo>
                          <a:lnTo>
                            <a:pt x="320" y="232"/>
                          </a:lnTo>
                          <a:lnTo>
                            <a:pt x="320" y="223"/>
                          </a:lnTo>
                          <a:lnTo>
                            <a:pt x="320" y="232"/>
                          </a:lnTo>
                          <a:lnTo>
                            <a:pt x="320" y="223"/>
                          </a:lnTo>
                          <a:lnTo>
                            <a:pt x="320" y="232"/>
                          </a:lnTo>
                          <a:lnTo>
                            <a:pt x="320" y="241"/>
                          </a:lnTo>
                          <a:lnTo>
                            <a:pt x="320" y="232"/>
                          </a:lnTo>
                          <a:lnTo>
                            <a:pt x="320" y="241"/>
                          </a:lnTo>
                          <a:lnTo>
                            <a:pt x="320" y="232"/>
                          </a:lnTo>
                          <a:lnTo>
                            <a:pt x="320" y="241"/>
                          </a:lnTo>
                          <a:lnTo>
                            <a:pt x="312" y="241"/>
                          </a:lnTo>
                          <a:lnTo>
                            <a:pt x="305" y="241"/>
                          </a:lnTo>
                          <a:lnTo>
                            <a:pt x="305" y="250"/>
                          </a:lnTo>
                          <a:lnTo>
                            <a:pt x="297" y="250"/>
                          </a:lnTo>
                          <a:lnTo>
                            <a:pt x="297" y="259"/>
                          </a:lnTo>
                          <a:lnTo>
                            <a:pt x="290" y="259"/>
                          </a:lnTo>
                          <a:lnTo>
                            <a:pt x="297" y="259"/>
                          </a:lnTo>
                          <a:lnTo>
                            <a:pt x="290" y="259"/>
                          </a:lnTo>
                          <a:lnTo>
                            <a:pt x="283" y="259"/>
                          </a:lnTo>
                          <a:lnTo>
                            <a:pt x="290" y="259"/>
                          </a:lnTo>
                          <a:lnTo>
                            <a:pt x="283" y="259"/>
                          </a:lnTo>
                          <a:lnTo>
                            <a:pt x="275" y="259"/>
                          </a:lnTo>
                          <a:lnTo>
                            <a:pt x="275" y="268"/>
                          </a:lnTo>
                          <a:lnTo>
                            <a:pt x="275" y="259"/>
                          </a:lnTo>
                          <a:lnTo>
                            <a:pt x="275" y="268"/>
                          </a:lnTo>
                          <a:lnTo>
                            <a:pt x="275" y="259"/>
                          </a:lnTo>
                          <a:lnTo>
                            <a:pt x="275" y="268"/>
                          </a:lnTo>
                          <a:lnTo>
                            <a:pt x="268" y="268"/>
                          </a:lnTo>
                          <a:lnTo>
                            <a:pt x="260" y="268"/>
                          </a:lnTo>
                          <a:lnTo>
                            <a:pt x="253" y="268"/>
                          </a:lnTo>
                          <a:lnTo>
                            <a:pt x="253" y="277"/>
                          </a:lnTo>
                          <a:lnTo>
                            <a:pt x="245" y="277"/>
                          </a:lnTo>
                          <a:lnTo>
                            <a:pt x="253" y="277"/>
                          </a:lnTo>
                          <a:lnTo>
                            <a:pt x="245" y="277"/>
                          </a:lnTo>
                          <a:lnTo>
                            <a:pt x="245" y="286"/>
                          </a:lnTo>
                          <a:lnTo>
                            <a:pt x="238" y="286"/>
                          </a:lnTo>
                          <a:lnTo>
                            <a:pt x="231" y="286"/>
                          </a:lnTo>
                          <a:lnTo>
                            <a:pt x="231" y="295"/>
                          </a:lnTo>
                          <a:lnTo>
                            <a:pt x="223" y="295"/>
                          </a:lnTo>
                          <a:lnTo>
                            <a:pt x="223" y="304"/>
                          </a:lnTo>
                          <a:lnTo>
                            <a:pt x="223" y="295"/>
                          </a:lnTo>
                          <a:lnTo>
                            <a:pt x="223" y="304"/>
                          </a:lnTo>
                          <a:lnTo>
                            <a:pt x="216" y="304"/>
                          </a:lnTo>
                          <a:lnTo>
                            <a:pt x="223" y="304"/>
                          </a:lnTo>
                          <a:lnTo>
                            <a:pt x="216" y="304"/>
                          </a:lnTo>
                          <a:lnTo>
                            <a:pt x="216" y="313"/>
                          </a:lnTo>
                          <a:lnTo>
                            <a:pt x="208" y="313"/>
                          </a:lnTo>
                          <a:lnTo>
                            <a:pt x="208" y="322"/>
                          </a:lnTo>
                          <a:lnTo>
                            <a:pt x="208" y="331"/>
                          </a:lnTo>
                          <a:lnTo>
                            <a:pt x="201" y="331"/>
                          </a:lnTo>
                          <a:lnTo>
                            <a:pt x="208" y="331"/>
                          </a:lnTo>
                          <a:lnTo>
                            <a:pt x="201" y="331"/>
                          </a:lnTo>
                          <a:lnTo>
                            <a:pt x="208" y="331"/>
                          </a:lnTo>
                          <a:lnTo>
                            <a:pt x="201" y="331"/>
                          </a:lnTo>
                          <a:lnTo>
                            <a:pt x="193" y="331"/>
                          </a:lnTo>
                          <a:lnTo>
                            <a:pt x="193" y="339"/>
                          </a:lnTo>
                          <a:lnTo>
                            <a:pt x="193" y="331"/>
                          </a:lnTo>
                          <a:lnTo>
                            <a:pt x="193" y="339"/>
                          </a:lnTo>
                          <a:lnTo>
                            <a:pt x="186" y="339"/>
                          </a:lnTo>
                          <a:lnTo>
                            <a:pt x="179" y="339"/>
                          </a:lnTo>
                          <a:lnTo>
                            <a:pt x="179" y="348"/>
                          </a:lnTo>
                          <a:lnTo>
                            <a:pt x="179" y="339"/>
                          </a:lnTo>
                          <a:lnTo>
                            <a:pt x="179" y="348"/>
                          </a:lnTo>
                          <a:lnTo>
                            <a:pt x="171" y="357"/>
                          </a:lnTo>
                          <a:lnTo>
                            <a:pt x="171" y="348"/>
                          </a:lnTo>
                          <a:lnTo>
                            <a:pt x="171" y="357"/>
                          </a:lnTo>
                          <a:lnTo>
                            <a:pt x="164" y="366"/>
                          </a:lnTo>
                          <a:lnTo>
                            <a:pt x="156" y="366"/>
                          </a:lnTo>
                          <a:lnTo>
                            <a:pt x="156" y="375"/>
                          </a:lnTo>
                          <a:lnTo>
                            <a:pt x="156" y="366"/>
                          </a:lnTo>
                          <a:lnTo>
                            <a:pt x="148" y="366"/>
                          </a:lnTo>
                          <a:lnTo>
                            <a:pt x="148" y="375"/>
                          </a:lnTo>
                          <a:lnTo>
                            <a:pt x="148" y="385"/>
                          </a:lnTo>
                          <a:lnTo>
                            <a:pt x="148" y="394"/>
                          </a:lnTo>
                          <a:lnTo>
                            <a:pt x="148" y="403"/>
                          </a:lnTo>
                          <a:lnTo>
                            <a:pt x="148" y="394"/>
                          </a:lnTo>
                          <a:lnTo>
                            <a:pt x="148" y="403"/>
                          </a:lnTo>
                          <a:lnTo>
                            <a:pt x="148" y="394"/>
                          </a:lnTo>
                          <a:lnTo>
                            <a:pt x="148" y="403"/>
                          </a:lnTo>
                          <a:lnTo>
                            <a:pt x="148" y="394"/>
                          </a:lnTo>
                          <a:lnTo>
                            <a:pt x="148" y="403"/>
                          </a:lnTo>
                          <a:lnTo>
                            <a:pt x="156" y="403"/>
                          </a:lnTo>
                          <a:lnTo>
                            <a:pt x="148" y="403"/>
                          </a:lnTo>
                          <a:lnTo>
                            <a:pt x="156" y="403"/>
                          </a:lnTo>
                          <a:lnTo>
                            <a:pt x="148" y="403"/>
                          </a:lnTo>
                          <a:lnTo>
                            <a:pt x="156" y="403"/>
                          </a:lnTo>
                          <a:lnTo>
                            <a:pt x="148" y="403"/>
                          </a:lnTo>
                          <a:lnTo>
                            <a:pt x="156" y="403"/>
                          </a:lnTo>
                          <a:lnTo>
                            <a:pt x="156" y="412"/>
                          </a:lnTo>
                          <a:lnTo>
                            <a:pt x="156" y="403"/>
                          </a:lnTo>
                          <a:lnTo>
                            <a:pt x="156" y="412"/>
                          </a:lnTo>
                          <a:lnTo>
                            <a:pt x="156" y="403"/>
                          </a:lnTo>
                          <a:lnTo>
                            <a:pt x="156" y="412"/>
                          </a:lnTo>
                          <a:lnTo>
                            <a:pt x="156" y="403"/>
                          </a:lnTo>
                          <a:lnTo>
                            <a:pt x="156" y="412"/>
                          </a:lnTo>
                          <a:lnTo>
                            <a:pt x="164" y="412"/>
                          </a:lnTo>
                          <a:lnTo>
                            <a:pt x="164" y="421"/>
                          </a:lnTo>
                          <a:lnTo>
                            <a:pt x="156" y="421"/>
                          </a:lnTo>
                          <a:lnTo>
                            <a:pt x="164" y="421"/>
                          </a:lnTo>
                          <a:lnTo>
                            <a:pt x="164" y="430"/>
                          </a:lnTo>
                          <a:lnTo>
                            <a:pt x="164" y="421"/>
                          </a:lnTo>
                          <a:lnTo>
                            <a:pt x="164" y="430"/>
                          </a:lnTo>
                          <a:lnTo>
                            <a:pt x="164" y="439"/>
                          </a:lnTo>
                          <a:lnTo>
                            <a:pt x="171" y="439"/>
                          </a:lnTo>
                          <a:lnTo>
                            <a:pt x="171" y="448"/>
                          </a:lnTo>
                          <a:lnTo>
                            <a:pt x="164" y="448"/>
                          </a:lnTo>
                          <a:lnTo>
                            <a:pt x="171" y="448"/>
                          </a:lnTo>
                          <a:lnTo>
                            <a:pt x="164" y="448"/>
                          </a:lnTo>
                          <a:lnTo>
                            <a:pt x="171" y="448"/>
                          </a:lnTo>
                          <a:lnTo>
                            <a:pt x="171" y="457"/>
                          </a:lnTo>
                          <a:lnTo>
                            <a:pt x="171" y="466"/>
                          </a:lnTo>
                          <a:lnTo>
                            <a:pt x="179" y="466"/>
                          </a:lnTo>
                          <a:lnTo>
                            <a:pt x="179" y="475"/>
                          </a:lnTo>
                          <a:lnTo>
                            <a:pt x="179" y="466"/>
                          </a:lnTo>
                          <a:lnTo>
                            <a:pt x="179" y="475"/>
                          </a:lnTo>
                          <a:lnTo>
                            <a:pt x="179" y="484"/>
                          </a:lnTo>
                          <a:lnTo>
                            <a:pt x="179" y="492"/>
                          </a:lnTo>
                          <a:lnTo>
                            <a:pt x="179" y="501"/>
                          </a:lnTo>
                          <a:lnTo>
                            <a:pt x="179" y="510"/>
                          </a:lnTo>
                          <a:lnTo>
                            <a:pt x="171" y="510"/>
                          </a:lnTo>
                          <a:lnTo>
                            <a:pt x="171" y="519"/>
                          </a:lnTo>
                          <a:lnTo>
                            <a:pt x="171" y="528"/>
                          </a:lnTo>
                          <a:lnTo>
                            <a:pt x="171" y="537"/>
                          </a:lnTo>
                          <a:lnTo>
                            <a:pt x="171" y="528"/>
                          </a:lnTo>
                          <a:lnTo>
                            <a:pt x="171" y="537"/>
                          </a:lnTo>
                          <a:lnTo>
                            <a:pt x="179" y="537"/>
                          </a:lnTo>
                          <a:lnTo>
                            <a:pt x="171" y="537"/>
                          </a:lnTo>
                          <a:lnTo>
                            <a:pt x="179" y="528"/>
                          </a:lnTo>
                          <a:lnTo>
                            <a:pt x="179" y="537"/>
                          </a:lnTo>
                          <a:lnTo>
                            <a:pt x="179" y="546"/>
                          </a:lnTo>
                          <a:lnTo>
                            <a:pt x="171" y="546"/>
                          </a:lnTo>
                          <a:lnTo>
                            <a:pt x="171" y="555"/>
                          </a:lnTo>
                          <a:lnTo>
                            <a:pt x="164" y="555"/>
                          </a:lnTo>
                          <a:lnTo>
                            <a:pt x="164" y="564"/>
                          </a:lnTo>
                          <a:lnTo>
                            <a:pt x="156" y="564"/>
                          </a:lnTo>
                          <a:lnTo>
                            <a:pt x="148" y="573"/>
                          </a:lnTo>
                          <a:lnTo>
                            <a:pt x="141" y="573"/>
                          </a:lnTo>
                          <a:lnTo>
                            <a:pt x="133" y="573"/>
                          </a:lnTo>
                          <a:lnTo>
                            <a:pt x="133" y="582"/>
                          </a:lnTo>
                          <a:lnTo>
                            <a:pt x="126" y="582"/>
                          </a:lnTo>
                          <a:lnTo>
                            <a:pt x="118" y="582"/>
                          </a:lnTo>
                          <a:lnTo>
                            <a:pt x="111" y="582"/>
                          </a:lnTo>
                          <a:lnTo>
                            <a:pt x="111" y="591"/>
                          </a:lnTo>
                          <a:lnTo>
                            <a:pt x="104" y="591"/>
                          </a:lnTo>
                          <a:lnTo>
                            <a:pt x="96" y="591"/>
                          </a:lnTo>
                          <a:lnTo>
                            <a:pt x="96" y="600"/>
                          </a:lnTo>
                          <a:lnTo>
                            <a:pt x="89" y="600"/>
                          </a:lnTo>
                          <a:lnTo>
                            <a:pt x="89" y="609"/>
                          </a:lnTo>
                          <a:lnTo>
                            <a:pt x="81" y="609"/>
                          </a:lnTo>
                          <a:lnTo>
                            <a:pt x="81" y="618"/>
                          </a:lnTo>
                          <a:lnTo>
                            <a:pt x="81" y="609"/>
                          </a:lnTo>
                          <a:lnTo>
                            <a:pt x="81" y="618"/>
                          </a:lnTo>
                          <a:lnTo>
                            <a:pt x="74" y="618"/>
                          </a:lnTo>
                          <a:lnTo>
                            <a:pt x="81" y="618"/>
                          </a:lnTo>
                          <a:lnTo>
                            <a:pt x="81" y="627"/>
                          </a:lnTo>
                          <a:lnTo>
                            <a:pt x="81" y="636"/>
                          </a:lnTo>
                          <a:lnTo>
                            <a:pt x="81" y="627"/>
                          </a:lnTo>
                          <a:lnTo>
                            <a:pt x="89" y="627"/>
                          </a:lnTo>
                          <a:lnTo>
                            <a:pt x="89" y="618"/>
                          </a:lnTo>
                          <a:lnTo>
                            <a:pt x="89" y="627"/>
                          </a:lnTo>
                          <a:lnTo>
                            <a:pt x="89" y="636"/>
                          </a:lnTo>
                          <a:lnTo>
                            <a:pt x="89" y="645"/>
                          </a:lnTo>
                          <a:lnTo>
                            <a:pt x="89" y="654"/>
                          </a:lnTo>
                          <a:lnTo>
                            <a:pt x="81" y="654"/>
                          </a:lnTo>
                          <a:lnTo>
                            <a:pt x="74" y="654"/>
                          </a:lnTo>
                          <a:lnTo>
                            <a:pt x="66" y="654"/>
                          </a:lnTo>
                          <a:lnTo>
                            <a:pt x="66" y="645"/>
                          </a:lnTo>
                          <a:lnTo>
                            <a:pt x="66" y="636"/>
                          </a:lnTo>
                          <a:lnTo>
                            <a:pt x="59" y="636"/>
                          </a:lnTo>
                          <a:lnTo>
                            <a:pt x="59" y="627"/>
                          </a:lnTo>
                          <a:lnTo>
                            <a:pt x="59" y="618"/>
                          </a:lnTo>
                          <a:lnTo>
                            <a:pt x="59" y="609"/>
                          </a:lnTo>
                          <a:lnTo>
                            <a:pt x="59" y="600"/>
                          </a:lnTo>
                          <a:lnTo>
                            <a:pt x="59" y="591"/>
                          </a:lnTo>
                          <a:lnTo>
                            <a:pt x="59" y="582"/>
                          </a:lnTo>
                          <a:lnTo>
                            <a:pt x="59" y="573"/>
                          </a:lnTo>
                          <a:lnTo>
                            <a:pt x="59" y="564"/>
                          </a:lnTo>
                          <a:lnTo>
                            <a:pt x="59" y="555"/>
                          </a:lnTo>
                          <a:lnTo>
                            <a:pt x="59" y="546"/>
                          </a:lnTo>
                          <a:lnTo>
                            <a:pt x="59" y="537"/>
                          </a:lnTo>
                          <a:lnTo>
                            <a:pt x="52" y="537"/>
                          </a:lnTo>
                          <a:lnTo>
                            <a:pt x="52" y="528"/>
                          </a:lnTo>
                          <a:lnTo>
                            <a:pt x="52" y="519"/>
                          </a:lnTo>
                          <a:lnTo>
                            <a:pt x="44" y="519"/>
                          </a:lnTo>
                          <a:lnTo>
                            <a:pt x="44" y="510"/>
                          </a:lnTo>
                          <a:lnTo>
                            <a:pt x="44" y="501"/>
                          </a:lnTo>
                          <a:lnTo>
                            <a:pt x="44" y="492"/>
                          </a:lnTo>
                          <a:lnTo>
                            <a:pt x="37" y="492"/>
                          </a:lnTo>
                          <a:lnTo>
                            <a:pt x="37" y="484"/>
                          </a:lnTo>
                          <a:lnTo>
                            <a:pt x="37" y="475"/>
                          </a:lnTo>
                          <a:lnTo>
                            <a:pt x="44" y="466"/>
                          </a:lnTo>
                          <a:lnTo>
                            <a:pt x="52" y="466"/>
                          </a:lnTo>
                          <a:lnTo>
                            <a:pt x="52" y="457"/>
                          </a:lnTo>
                          <a:lnTo>
                            <a:pt x="59" y="457"/>
                          </a:lnTo>
                          <a:lnTo>
                            <a:pt x="59" y="448"/>
                          </a:lnTo>
                          <a:lnTo>
                            <a:pt x="66" y="448"/>
                          </a:lnTo>
                          <a:lnTo>
                            <a:pt x="66" y="439"/>
                          </a:lnTo>
                          <a:lnTo>
                            <a:pt x="74" y="430"/>
                          </a:lnTo>
                          <a:lnTo>
                            <a:pt x="74" y="421"/>
                          </a:lnTo>
                          <a:lnTo>
                            <a:pt x="74" y="412"/>
                          </a:lnTo>
                          <a:lnTo>
                            <a:pt x="74" y="403"/>
                          </a:lnTo>
                          <a:lnTo>
                            <a:pt x="81" y="403"/>
                          </a:lnTo>
                          <a:lnTo>
                            <a:pt x="81" y="394"/>
                          </a:lnTo>
                          <a:lnTo>
                            <a:pt x="89" y="394"/>
                          </a:lnTo>
                          <a:lnTo>
                            <a:pt x="89" y="385"/>
                          </a:lnTo>
                          <a:lnTo>
                            <a:pt x="89" y="375"/>
                          </a:lnTo>
                          <a:lnTo>
                            <a:pt x="96" y="375"/>
                          </a:lnTo>
                          <a:lnTo>
                            <a:pt x="96" y="366"/>
                          </a:lnTo>
                          <a:lnTo>
                            <a:pt x="89" y="366"/>
                          </a:lnTo>
                          <a:lnTo>
                            <a:pt x="89" y="357"/>
                          </a:lnTo>
                          <a:lnTo>
                            <a:pt x="81" y="357"/>
                          </a:lnTo>
                          <a:lnTo>
                            <a:pt x="89" y="357"/>
                          </a:lnTo>
                          <a:lnTo>
                            <a:pt x="81" y="357"/>
                          </a:lnTo>
                          <a:lnTo>
                            <a:pt x="81" y="348"/>
                          </a:lnTo>
                          <a:lnTo>
                            <a:pt x="89" y="348"/>
                          </a:lnTo>
                          <a:lnTo>
                            <a:pt x="89" y="339"/>
                          </a:lnTo>
                          <a:lnTo>
                            <a:pt x="81" y="339"/>
                          </a:lnTo>
                          <a:lnTo>
                            <a:pt x="81" y="331"/>
                          </a:lnTo>
                          <a:lnTo>
                            <a:pt x="89" y="331"/>
                          </a:lnTo>
                          <a:lnTo>
                            <a:pt x="89" y="322"/>
                          </a:lnTo>
                          <a:lnTo>
                            <a:pt x="96" y="313"/>
                          </a:lnTo>
                          <a:lnTo>
                            <a:pt x="89" y="313"/>
                          </a:lnTo>
                          <a:lnTo>
                            <a:pt x="89" y="304"/>
                          </a:lnTo>
                          <a:lnTo>
                            <a:pt x="89" y="295"/>
                          </a:lnTo>
                          <a:lnTo>
                            <a:pt x="89" y="286"/>
                          </a:lnTo>
                          <a:lnTo>
                            <a:pt x="89" y="295"/>
                          </a:lnTo>
                          <a:lnTo>
                            <a:pt x="96" y="286"/>
                          </a:lnTo>
                          <a:lnTo>
                            <a:pt x="89" y="286"/>
                          </a:lnTo>
                          <a:lnTo>
                            <a:pt x="96" y="286"/>
                          </a:lnTo>
                          <a:lnTo>
                            <a:pt x="89" y="277"/>
                          </a:lnTo>
                          <a:lnTo>
                            <a:pt x="96" y="277"/>
                          </a:lnTo>
                          <a:lnTo>
                            <a:pt x="96" y="268"/>
                          </a:lnTo>
                          <a:lnTo>
                            <a:pt x="89" y="268"/>
                          </a:lnTo>
                          <a:lnTo>
                            <a:pt x="89" y="259"/>
                          </a:lnTo>
                          <a:lnTo>
                            <a:pt x="89" y="250"/>
                          </a:lnTo>
                          <a:lnTo>
                            <a:pt x="81" y="250"/>
                          </a:lnTo>
                          <a:lnTo>
                            <a:pt x="81" y="241"/>
                          </a:lnTo>
                          <a:lnTo>
                            <a:pt x="74" y="241"/>
                          </a:lnTo>
                          <a:lnTo>
                            <a:pt x="74" y="232"/>
                          </a:lnTo>
                          <a:lnTo>
                            <a:pt x="66" y="232"/>
                          </a:lnTo>
                          <a:lnTo>
                            <a:pt x="59" y="232"/>
                          </a:lnTo>
                          <a:lnTo>
                            <a:pt x="52" y="232"/>
                          </a:lnTo>
                          <a:lnTo>
                            <a:pt x="52" y="223"/>
                          </a:lnTo>
                          <a:lnTo>
                            <a:pt x="44" y="223"/>
                          </a:lnTo>
                          <a:lnTo>
                            <a:pt x="37" y="223"/>
                          </a:lnTo>
                          <a:lnTo>
                            <a:pt x="37" y="214"/>
                          </a:lnTo>
                          <a:lnTo>
                            <a:pt x="29" y="214"/>
                          </a:lnTo>
                          <a:lnTo>
                            <a:pt x="29" y="223"/>
                          </a:lnTo>
                          <a:lnTo>
                            <a:pt x="29" y="214"/>
                          </a:lnTo>
                          <a:lnTo>
                            <a:pt x="29" y="223"/>
                          </a:lnTo>
                          <a:lnTo>
                            <a:pt x="22" y="223"/>
                          </a:lnTo>
                          <a:lnTo>
                            <a:pt x="22" y="214"/>
                          </a:lnTo>
                          <a:lnTo>
                            <a:pt x="14" y="214"/>
                          </a:lnTo>
                          <a:lnTo>
                            <a:pt x="7" y="214"/>
                          </a:lnTo>
                          <a:lnTo>
                            <a:pt x="7" y="205"/>
                          </a:lnTo>
                          <a:lnTo>
                            <a:pt x="7" y="196"/>
                          </a:lnTo>
                          <a:lnTo>
                            <a:pt x="7" y="187"/>
                          </a:lnTo>
                          <a:lnTo>
                            <a:pt x="0" y="187"/>
                          </a:lnTo>
                          <a:lnTo>
                            <a:pt x="0" y="178"/>
                          </a:lnTo>
                          <a:lnTo>
                            <a:pt x="7" y="178"/>
                          </a:lnTo>
                          <a:lnTo>
                            <a:pt x="7" y="169"/>
                          </a:lnTo>
                          <a:lnTo>
                            <a:pt x="14" y="169"/>
                          </a:lnTo>
                          <a:lnTo>
                            <a:pt x="22" y="169"/>
                          </a:lnTo>
                          <a:lnTo>
                            <a:pt x="29" y="169"/>
                          </a:lnTo>
                          <a:lnTo>
                            <a:pt x="37" y="169"/>
                          </a:lnTo>
                          <a:lnTo>
                            <a:pt x="37" y="161"/>
                          </a:lnTo>
                          <a:lnTo>
                            <a:pt x="44" y="161"/>
                          </a:lnTo>
                          <a:lnTo>
                            <a:pt x="52" y="161"/>
                          </a:lnTo>
                          <a:lnTo>
                            <a:pt x="59" y="152"/>
                          </a:lnTo>
                          <a:lnTo>
                            <a:pt x="66" y="152"/>
                          </a:lnTo>
                          <a:lnTo>
                            <a:pt x="74" y="152"/>
                          </a:lnTo>
                          <a:lnTo>
                            <a:pt x="81" y="152"/>
                          </a:lnTo>
                          <a:lnTo>
                            <a:pt x="81" y="143"/>
                          </a:lnTo>
                          <a:lnTo>
                            <a:pt x="89" y="143"/>
                          </a:lnTo>
                          <a:lnTo>
                            <a:pt x="96" y="143"/>
                          </a:lnTo>
                          <a:lnTo>
                            <a:pt x="104" y="143"/>
                          </a:lnTo>
                          <a:lnTo>
                            <a:pt x="104" y="152"/>
                          </a:lnTo>
                          <a:lnTo>
                            <a:pt x="111" y="152"/>
                          </a:lnTo>
                          <a:lnTo>
                            <a:pt x="111" y="161"/>
                          </a:lnTo>
                          <a:lnTo>
                            <a:pt x="118" y="161"/>
                          </a:lnTo>
                          <a:lnTo>
                            <a:pt x="126" y="161"/>
                          </a:lnTo>
                          <a:lnTo>
                            <a:pt x="133" y="152"/>
                          </a:lnTo>
                          <a:lnTo>
                            <a:pt x="141" y="152"/>
                          </a:lnTo>
                          <a:lnTo>
                            <a:pt x="141" y="161"/>
                          </a:lnTo>
                          <a:lnTo>
                            <a:pt x="141" y="169"/>
                          </a:lnTo>
                          <a:lnTo>
                            <a:pt x="148" y="169"/>
                          </a:lnTo>
                          <a:lnTo>
                            <a:pt x="141" y="169"/>
                          </a:lnTo>
                          <a:lnTo>
                            <a:pt x="141" y="178"/>
                          </a:lnTo>
                          <a:lnTo>
                            <a:pt x="148" y="178"/>
                          </a:lnTo>
                          <a:lnTo>
                            <a:pt x="141" y="178"/>
                          </a:lnTo>
                          <a:lnTo>
                            <a:pt x="148" y="178"/>
                          </a:lnTo>
                          <a:lnTo>
                            <a:pt x="141" y="178"/>
                          </a:lnTo>
                          <a:lnTo>
                            <a:pt x="141" y="187"/>
                          </a:lnTo>
                          <a:lnTo>
                            <a:pt x="148" y="187"/>
                          </a:lnTo>
                          <a:lnTo>
                            <a:pt x="141" y="187"/>
                          </a:lnTo>
                          <a:lnTo>
                            <a:pt x="141" y="196"/>
                          </a:lnTo>
                          <a:lnTo>
                            <a:pt x="141" y="205"/>
                          </a:lnTo>
                          <a:lnTo>
                            <a:pt x="133" y="205"/>
                          </a:lnTo>
                          <a:lnTo>
                            <a:pt x="133" y="214"/>
                          </a:lnTo>
                          <a:lnTo>
                            <a:pt x="141" y="214"/>
                          </a:lnTo>
                          <a:lnTo>
                            <a:pt x="141" y="223"/>
                          </a:lnTo>
                          <a:lnTo>
                            <a:pt x="141" y="232"/>
                          </a:lnTo>
                          <a:lnTo>
                            <a:pt x="148" y="232"/>
                          </a:lnTo>
                          <a:lnTo>
                            <a:pt x="148" y="241"/>
                          </a:lnTo>
                          <a:lnTo>
                            <a:pt x="156" y="241"/>
                          </a:lnTo>
                          <a:lnTo>
                            <a:pt x="156" y="250"/>
                          </a:lnTo>
                          <a:lnTo>
                            <a:pt x="164" y="250"/>
                          </a:lnTo>
                          <a:lnTo>
                            <a:pt x="164" y="259"/>
                          </a:lnTo>
                          <a:lnTo>
                            <a:pt x="171" y="259"/>
                          </a:lnTo>
                          <a:lnTo>
                            <a:pt x="171" y="250"/>
                          </a:lnTo>
                          <a:lnTo>
                            <a:pt x="171" y="241"/>
                          </a:lnTo>
                          <a:lnTo>
                            <a:pt x="164" y="241"/>
                          </a:lnTo>
                          <a:lnTo>
                            <a:pt x="171" y="241"/>
                          </a:lnTo>
                          <a:lnTo>
                            <a:pt x="171" y="232"/>
                          </a:lnTo>
                          <a:lnTo>
                            <a:pt x="171" y="223"/>
                          </a:lnTo>
                          <a:lnTo>
                            <a:pt x="179" y="223"/>
                          </a:lnTo>
                          <a:lnTo>
                            <a:pt x="186" y="223"/>
                          </a:lnTo>
                          <a:lnTo>
                            <a:pt x="186" y="214"/>
                          </a:lnTo>
                          <a:lnTo>
                            <a:pt x="186" y="205"/>
                          </a:lnTo>
                          <a:lnTo>
                            <a:pt x="186" y="196"/>
                          </a:lnTo>
                          <a:lnTo>
                            <a:pt x="186" y="187"/>
                          </a:lnTo>
                          <a:lnTo>
                            <a:pt x="186" y="178"/>
                          </a:lnTo>
                          <a:lnTo>
                            <a:pt x="186" y="169"/>
                          </a:lnTo>
                          <a:lnTo>
                            <a:pt x="186" y="161"/>
                          </a:lnTo>
                          <a:lnTo>
                            <a:pt x="179" y="152"/>
                          </a:lnTo>
                          <a:lnTo>
                            <a:pt x="179" y="143"/>
                          </a:lnTo>
                          <a:lnTo>
                            <a:pt x="171" y="143"/>
                          </a:lnTo>
                          <a:lnTo>
                            <a:pt x="171" y="134"/>
                          </a:lnTo>
                          <a:lnTo>
                            <a:pt x="164" y="134"/>
                          </a:lnTo>
                          <a:lnTo>
                            <a:pt x="164" y="125"/>
                          </a:lnTo>
                          <a:lnTo>
                            <a:pt x="156" y="125"/>
                          </a:lnTo>
                          <a:lnTo>
                            <a:pt x="156" y="116"/>
                          </a:lnTo>
                          <a:lnTo>
                            <a:pt x="148" y="116"/>
                          </a:lnTo>
                          <a:lnTo>
                            <a:pt x="141" y="116"/>
                          </a:lnTo>
                          <a:lnTo>
                            <a:pt x="141" y="107"/>
                          </a:lnTo>
                          <a:lnTo>
                            <a:pt x="141" y="98"/>
                          </a:lnTo>
                          <a:lnTo>
                            <a:pt x="141" y="89"/>
                          </a:lnTo>
                          <a:lnTo>
                            <a:pt x="141" y="80"/>
                          </a:lnTo>
                          <a:lnTo>
                            <a:pt x="141" y="71"/>
                          </a:lnTo>
                          <a:lnTo>
                            <a:pt x="141" y="62"/>
                          </a:lnTo>
                          <a:lnTo>
                            <a:pt x="141" y="53"/>
                          </a:lnTo>
                          <a:lnTo>
                            <a:pt x="148" y="53"/>
                          </a:lnTo>
                          <a:lnTo>
                            <a:pt x="148" y="44"/>
                          </a:lnTo>
                          <a:lnTo>
                            <a:pt x="156" y="44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52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2363" y="2676"/>
                      <a:ext cx="239" cy="548"/>
                    </a:xfrm>
                    <a:custGeom>
                      <a:avLst/>
                      <a:gdLst>
                        <a:gd name="T0" fmla="*/ 200 w 239"/>
                        <a:gd name="T1" fmla="*/ 8 h 548"/>
                        <a:gd name="T2" fmla="*/ 200 w 239"/>
                        <a:gd name="T3" fmla="*/ 8 h 548"/>
                        <a:gd name="T4" fmla="*/ 208 w 239"/>
                        <a:gd name="T5" fmla="*/ 17 h 548"/>
                        <a:gd name="T6" fmla="*/ 208 w 239"/>
                        <a:gd name="T7" fmla="*/ 35 h 548"/>
                        <a:gd name="T8" fmla="*/ 230 w 239"/>
                        <a:gd name="T9" fmla="*/ 62 h 548"/>
                        <a:gd name="T10" fmla="*/ 230 w 239"/>
                        <a:gd name="T11" fmla="*/ 116 h 548"/>
                        <a:gd name="T12" fmla="*/ 238 w 239"/>
                        <a:gd name="T13" fmla="*/ 143 h 548"/>
                        <a:gd name="T14" fmla="*/ 223 w 239"/>
                        <a:gd name="T15" fmla="*/ 143 h 548"/>
                        <a:gd name="T16" fmla="*/ 223 w 239"/>
                        <a:gd name="T17" fmla="*/ 179 h 548"/>
                        <a:gd name="T18" fmla="*/ 223 w 239"/>
                        <a:gd name="T19" fmla="*/ 196 h 548"/>
                        <a:gd name="T20" fmla="*/ 208 w 239"/>
                        <a:gd name="T21" fmla="*/ 232 h 548"/>
                        <a:gd name="T22" fmla="*/ 200 w 239"/>
                        <a:gd name="T23" fmla="*/ 277 h 548"/>
                        <a:gd name="T24" fmla="*/ 186 w 239"/>
                        <a:gd name="T25" fmla="*/ 322 h 548"/>
                        <a:gd name="T26" fmla="*/ 171 w 239"/>
                        <a:gd name="T27" fmla="*/ 358 h 548"/>
                        <a:gd name="T28" fmla="*/ 163 w 239"/>
                        <a:gd name="T29" fmla="*/ 412 h 548"/>
                        <a:gd name="T30" fmla="*/ 149 w 239"/>
                        <a:gd name="T31" fmla="*/ 448 h 548"/>
                        <a:gd name="T32" fmla="*/ 141 w 239"/>
                        <a:gd name="T33" fmla="*/ 484 h 548"/>
                        <a:gd name="T34" fmla="*/ 134 w 239"/>
                        <a:gd name="T35" fmla="*/ 502 h 548"/>
                        <a:gd name="T36" fmla="*/ 126 w 239"/>
                        <a:gd name="T37" fmla="*/ 529 h 548"/>
                        <a:gd name="T38" fmla="*/ 111 w 239"/>
                        <a:gd name="T39" fmla="*/ 529 h 548"/>
                        <a:gd name="T40" fmla="*/ 74 w 239"/>
                        <a:gd name="T41" fmla="*/ 547 h 548"/>
                        <a:gd name="T42" fmla="*/ 37 w 239"/>
                        <a:gd name="T43" fmla="*/ 538 h 548"/>
                        <a:gd name="T44" fmla="*/ 22 w 239"/>
                        <a:gd name="T45" fmla="*/ 502 h 548"/>
                        <a:gd name="T46" fmla="*/ 22 w 239"/>
                        <a:gd name="T47" fmla="*/ 466 h 548"/>
                        <a:gd name="T48" fmla="*/ 7 w 239"/>
                        <a:gd name="T49" fmla="*/ 448 h 548"/>
                        <a:gd name="T50" fmla="*/ 0 w 239"/>
                        <a:gd name="T51" fmla="*/ 403 h 548"/>
                        <a:gd name="T52" fmla="*/ 7 w 239"/>
                        <a:gd name="T53" fmla="*/ 376 h 548"/>
                        <a:gd name="T54" fmla="*/ 7 w 239"/>
                        <a:gd name="T55" fmla="*/ 376 h 548"/>
                        <a:gd name="T56" fmla="*/ 29 w 239"/>
                        <a:gd name="T57" fmla="*/ 350 h 548"/>
                        <a:gd name="T58" fmla="*/ 44 w 239"/>
                        <a:gd name="T59" fmla="*/ 332 h 548"/>
                        <a:gd name="T60" fmla="*/ 44 w 239"/>
                        <a:gd name="T61" fmla="*/ 313 h 548"/>
                        <a:gd name="T62" fmla="*/ 44 w 239"/>
                        <a:gd name="T63" fmla="*/ 304 h 548"/>
                        <a:gd name="T64" fmla="*/ 29 w 239"/>
                        <a:gd name="T65" fmla="*/ 277 h 548"/>
                        <a:gd name="T66" fmla="*/ 29 w 239"/>
                        <a:gd name="T67" fmla="*/ 241 h 548"/>
                        <a:gd name="T68" fmla="*/ 29 w 239"/>
                        <a:gd name="T69" fmla="*/ 223 h 548"/>
                        <a:gd name="T70" fmla="*/ 37 w 239"/>
                        <a:gd name="T71" fmla="*/ 196 h 548"/>
                        <a:gd name="T72" fmla="*/ 44 w 239"/>
                        <a:gd name="T73" fmla="*/ 188 h 548"/>
                        <a:gd name="T74" fmla="*/ 51 w 239"/>
                        <a:gd name="T75" fmla="*/ 179 h 548"/>
                        <a:gd name="T76" fmla="*/ 74 w 239"/>
                        <a:gd name="T77" fmla="*/ 170 h 548"/>
                        <a:gd name="T78" fmla="*/ 74 w 239"/>
                        <a:gd name="T79" fmla="*/ 170 h 548"/>
                        <a:gd name="T80" fmla="*/ 88 w 239"/>
                        <a:gd name="T81" fmla="*/ 152 h 548"/>
                        <a:gd name="T82" fmla="*/ 104 w 239"/>
                        <a:gd name="T83" fmla="*/ 152 h 548"/>
                        <a:gd name="T84" fmla="*/ 111 w 239"/>
                        <a:gd name="T85" fmla="*/ 161 h 548"/>
                        <a:gd name="T86" fmla="*/ 111 w 239"/>
                        <a:gd name="T87" fmla="*/ 143 h 548"/>
                        <a:gd name="T88" fmla="*/ 119 w 239"/>
                        <a:gd name="T89" fmla="*/ 134 h 548"/>
                        <a:gd name="T90" fmla="*/ 134 w 239"/>
                        <a:gd name="T91" fmla="*/ 134 h 548"/>
                        <a:gd name="T92" fmla="*/ 134 w 239"/>
                        <a:gd name="T93" fmla="*/ 116 h 548"/>
                        <a:gd name="T94" fmla="*/ 141 w 239"/>
                        <a:gd name="T95" fmla="*/ 125 h 548"/>
                        <a:gd name="T96" fmla="*/ 149 w 239"/>
                        <a:gd name="T97" fmla="*/ 98 h 548"/>
                        <a:gd name="T98" fmla="*/ 163 w 239"/>
                        <a:gd name="T99" fmla="*/ 98 h 548"/>
                        <a:gd name="T100" fmla="*/ 156 w 239"/>
                        <a:gd name="T101" fmla="*/ 89 h 548"/>
                        <a:gd name="T102" fmla="*/ 163 w 239"/>
                        <a:gd name="T103" fmla="*/ 80 h 548"/>
                        <a:gd name="T104" fmla="*/ 156 w 239"/>
                        <a:gd name="T105" fmla="*/ 71 h 548"/>
                        <a:gd name="T106" fmla="*/ 163 w 239"/>
                        <a:gd name="T107" fmla="*/ 80 h 548"/>
                        <a:gd name="T108" fmla="*/ 171 w 239"/>
                        <a:gd name="T109" fmla="*/ 71 h 548"/>
                        <a:gd name="T110" fmla="*/ 178 w 239"/>
                        <a:gd name="T111" fmla="*/ 62 h 548"/>
                        <a:gd name="T112" fmla="*/ 193 w 239"/>
                        <a:gd name="T113" fmla="*/ 44 h 548"/>
                        <a:gd name="T114" fmla="*/ 186 w 239"/>
                        <a:gd name="T115" fmla="*/ 35 h 548"/>
                        <a:gd name="T116" fmla="*/ 200 w 239"/>
                        <a:gd name="T117" fmla="*/ 17 h 548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w 239"/>
                        <a:gd name="T178" fmla="*/ 0 h 548"/>
                        <a:gd name="T179" fmla="*/ 239 w 239"/>
                        <a:gd name="T180" fmla="*/ 548 h 548"/>
                      </a:gdLst>
                      <a:ahLst/>
                      <a:cxnLst>
                        <a:cxn ang="T118">
                          <a:pos x="T0" y="T1"/>
                        </a:cxn>
                        <a:cxn ang="T119">
                          <a:pos x="T2" y="T3"/>
                        </a:cxn>
                        <a:cxn ang="T120">
                          <a:pos x="T4" y="T5"/>
                        </a:cxn>
                        <a:cxn ang="T121">
                          <a:pos x="T6" y="T7"/>
                        </a:cxn>
                        <a:cxn ang="T122">
                          <a:pos x="T8" y="T9"/>
                        </a:cxn>
                        <a:cxn ang="T123">
                          <a:pos x="T10" y="T11"/>
                        </a:cxn>
                        <a:cxn ang="T124">
                          <a:pos x="T12" y="T13"/>
                        </a:cxn>
                        <a:cxn ang="T125">
                          <a:pos x="T14" y="T15"/>
                        </a:cxn>
                        <a:cxn ang="T126">
                          <a:pos x="T16" y="T17"/>
                        </a:cxn>
                        <a:cxn ang="T127">
                          <a:pos x="T18" y="T19"/>
                        </a:cxn>
                        <a:cxn ang="T128">
                          <a:pos x="T20" y="T21"/>
                        </a:cxn>
                        <a:cxn ang="T129">
                          <a:pos x="T22" y="T23"/>
                        </a:cxn>
                        <a:cxn ang="T130">
                          <a:pos x="T24" y="T25"/>
                        </a:cxn>
                        <a:cxn ang="T131">
                          <a:pos x="T26" y="T27"/>
                        </a:cxn>
                        <a:cxn ang="T132">
                          <a:pos x="T28" y="T29"/>
                        </a:cxn>
                        <a:cxn ang="T133">
                          <a:pos x="T30" y="T31"/>
                        </a:cxn>
                        <a:cxn ang="T134">
                          <a:pos x="T32" y="T33"/>
                        </a:cxn>
                        <a:cxn ang="T135">
                          <a:pos x="T34" y="T35"/>
                        </a:cxn>
                        <a:cxn ang="T136">
                          <a:pos x="T36" y="T37"/>
                        </a:cxn>
                        <a:cxn ang="T137">
                          <a:pos x="T38" y="T39"/>
                        </a:cxn>
                        <a:cxn ang="T138">
                          <a:pos x="T40" y="T41"/>
                        </a:cxn>
                        <a:cxn ang="T139">
                          <a:pos x="T42" y="T43"/>
                        </a:cxn>
                        <a:cxn ang="T140">
                          <a:pos x="T44" y="T45"/>
                        </a:cxn>
                        <a:cxn ang="T141">
                          <a:pos x="T46" y="T47"/>
                        </a:cxn>
                        <a:cxn ang="T142">
                          <a:pos x="T48" y="T49"/>
                        </a:cxn>
                        <a:cxn ang="T143">
                          <a:pos x="T50" y="T51"/>
                        </a:cxn>
                        <a:cxn ang="T144">
                          <a:pos x="T52" y="T53"/>
                        </a:cxn>
                        <a:cxn ang="T145">
                          <a:pos x="T54" y="T55"/>
                        </a:cxn>
                        <a:cxn ang="T146">
                          <a:pos x="T56" y="T57"/>
                        </a:cxn>
                        <a:cxn ang="T147">
                          <a:pos x="T58" y="T59"/>
                        </a:cxn>
                        <a:cxn ang="T148">
                          <a:pos x="T60" y="T61"/>
                        </a:cxn>
                        <a:cxn ang="T149">
                          <a:pos x="T62" y="T63"/>
                        </a:cxn>
                        <a:cxn ang="T150">
                          <a:pos x="T64" y="T65"/>
                        </a:cxn>
                        <a:cxn ang="T151">
                          <a:pos x="T66" y="T67"/>
                        </a:cxn>
                        <a:cxn ang="T152">
                          <a:pos x="T68" y="T69"/>
                        </a:cxn>
                        <a:cxn ang="T153">
                          <a:pos x="T70" y="T71"/>
                        </a:cxn>
                        <a:cxn ang="T154">
                          <a:pos x="T72" y="T73"/>
                        </a:cxn>
                        <a:cxn ang="T155">
                          <a:pos x="T74" y="T75"/>
                        </a:cxn>
                        <a:cxn ang="T156">
                          <a:pos x="T76" y="T77"/>
                        </a:cxn>
                        <a:cxn ang="T157">
                          <a:pos x="T78" y="T79"/>
                        </a:cxn>
                        <a:cxn ang="T158">
                          <a:pos x="T80" y="T81"/>
                        </a:cxn>
                        <a:cxn ang="T159">
                          <a:pos x="T82" y="T83"/>
                        </a:cxn>
                        <a:cxn ang="T160">
                          <a:pos x="T84" y="T85"/>
                        </a:cxn>
                        <a:cxn ang="T161">
                          <a:pos x="T86" y="T87"/>
                        </a:cxn>
                        <a:cxn ang="T162">
                          <a:pos x="T88" y="T89"/>
                        </a:cxn>
                        <a:cxn ang="T163">
                          <a:pos x="T90" y="T91"/>
                        </a:cxn>
                        <a:cxn ang="T164">
                          <a:pos x="T92" y="T93"/>
                        </a:cxn>
                        <a:cxn ang="T165">
                          <a:pos x="T94" y="T95"/>
                        </a:cxn>
                        <a:cxn ang="T166">
                          <a:pos x="T96" y="T97"/>
                        </a:cxn>
                        <a:cxn ang="T167">
                          <a:pos x="T98" y="T99"/>
                        </a:cxn>
                        <a:cxn ang="T168">
                          <a:pos x="T100" y="T101"/>
                        </a:cxn>
                        <a:cxn ang="T169">
                          <a:pos x="T102" y="T103"/>
                        </a:cxn>
                        <a:cxn ang="T170">
                          <a:pos x="T104" y="T105"/>
                        </a:cxn>
                        <a:cxn ang="T171">
                          <a:pos x="T106" y="T107"/>
                        </a:cxn>
                        <a:cxn ang="T172">
                          <a:pos x="T108" y="T109"/>
                        </a:cxn>
                        <a:cxn ang="T173">
                          <a:pos x="T110" y="T111"/>
                        </a:cxn>
                        <a:cxn ang="T174">
                          <a:pos x="T112" y="T113"/>
                        </a:cxn>
                        <a:cxn ang="T175">
                          <a:pos x="T114" y="T115"/>
                        </a:cxn>
                        <a:cxn ang="T176">
                          <a:pos x="T116" y="T117"/>
                        </a:cxn>
                      </a:cxnLst>
                      <a:rect l="T177" t="T178" r="T179" b="T180"/>
                      <a:pathLst>
                        <a:path w="239" h="548">
                          <a:moveTo>
                            <a:pt x="193" y="8"/>
                          </a:moveTo>
                          <a:lnTo>
                            <a:pt x="200" y="8"/>
                          </a:lnTo>
                          <a:lnTo>
                            <a:pt x="193" y="8"/>
                          </a:lnTo>
                          <a:lnTo>
                            <a:pt x="200" y="8"/>
                          </a:lnTo>
                          <a:lnTo>
                            <a:pt x="200" y="0"/>
                          </a:lnTo>
                          <a:lnTo>
                            <a:pt x="200" y="8"/>
                          </a:lnTo>
                          <a:lnTo>
                            <a:pt x="208" y="8"/>
                          </a:lnTo>
                          <a:lnTo>
                            <a:pt x="200" y="8"/>
                          </a:lnTo>
                          <a:lnTo>
                            <a:pt x="208" y="8"/>
                          </a:lnTo>
                          <a:lnTo>
                            <a:pt x="208" y="17"/>
                          </a:lnTo>
                          <a:lnTo>
                            <a:pt x="200" y="17"/>
                          </a:lnTo>
                          <a:lnTo>
                            <a:pt x="200" y="8"/>
                          </a:lnTo>
                          <a:lnTo>
                            <a:pt x="200" y="17"/>
                          </a:lnTo>
                          <a:lnTo>
                            <a:pt x="200" y="8"/>
                          </a:lnTo>
                          <a:lnTo>
                            <a:pt x="200" y="17"/>
                          </a:lnTo>
                          <a:lnTo>
                            <a:pt x="208" y="17"/>
                          </a:lnTo>
                          <a:lnTo>
                            <a:pt x="208" y="26"/>
                          </a:lnTo>
                          <a:lnTo>
                            <a:pt x="208" y="17"/>
                          </a:lnTo>
                          <a:lnTo>
                            <a:pt x="208" y="26"/>
                          </a:lnTo>
                          <a:lnTo>
                            <a:pt x="215" y="26"/>
                          </a:lnTo>
                          <a:lnTo>
                            <a:pt x="208" y="26"/>
                          </a:lnTo>
                          <a:lnTo>
                            <a:pt x="208" y="35"/>
                          </a:lnTo>
                          <a:lnTo>
                            <a:pt x="208" y="26"/>
                          </a:lnTo>
                          <a:lnTo>
                            <a:pt x="208" y="35"/>
                          </a:lnTo>
                          <a:lnTo>
                            <a:pt x="215" y="35"/>
                          </a:lnTo>
                          <a:lnTo>
                            <a:pt x="215" y="44"/>
                          </a:lnTo>
                          <a:lnTo>
                            <a:pt x="223" y="44"/>
                          </a:lnTo>
                          <a:lnTo>
                            <a:pt x="223" y="53"/>
                          </a:lnTo>
                          <a:lnTo>
                            <a:pt x="223" y="62"/>
                          </a:lnTo>
                          <a:lnTo>
                            <a:pt x="230" y="62"/>
                          </a:lnTo>
                          <a:lnTo>
                            <a:pt x="230" y="71"/>
                          </a:lnTo>
                          <a:lnTo>
                            <a:pt x="230" y="80"/>
                          </a:lnTo>
                          <a:lnTo>
                            <a:pt x="230" y="89"/>
                          </a:lnTo>
                          <a:lnTo>
                            <a:pt x="230" y="98"/>
                          </a:lnTo>
                          <a:lnTo>
                            <a:pt x="230" y="107"/>
                          </a:lnTo>
                          <a:lnTo>
                            <a:pt x="230" y="116"/>
                          </a:lnTo>
                          <a:lnTo>
                            <a:pt x="238" y="116"/>
                          </a:lnTo>
                          <a:lnTo>
                            <a:pt x="230" y="116"/>
                          </a:lnTo>
                          <a:lnTo>
                            <a:pt x="238" y="116"/>
                          </a:lnTo>
                          <a:lnTo>
                            <a:pt x="238" y="125"/>
                          </a:lnTo>
                          <a:lnTo>
                            <a:pt x="238" y="134"/>
                          </a:lnTo>
                          <a:lnTo>
                            <a:pt x="238" y="143"/>
                          </a:lnTo>
                          <a:lnTo>
                            <a:pt x="238" y="152"/>
                          </a:lnTo>
                          <a:lnTo>
                            <a:pt x="238" y="161"/>
                          </a:lnTo>
                          <a:lnTo>
                            <a:pt x="230" y="161"/>
                          </a:lnTo>
                          <a:lnTo>
                            <a:pt x="223" y="161"/>
                          </a:lnTo>
                          <a:lnTo>
                            <a:pt x="223" y="152"/>
                          </a:lnTo>
                          <a:lnTo>
                            <a:pt x="223" y="143"/>
                          </a:lnTo>
                          <a:lnTo>
                            <a:pt x="215" y="143"/>
                          </a:lnTo>
                          <a:lnTo>
                            <a:pt x="215" y="152"/>
                          </a:lnTo>
                          <a:lnTo>
                            <a:pt x="215" y="161"/>
                          </a:lnTo>
                          <a:lnTo>
                            <a:pt x="215" y="170"/>
                          </a:lnTo>
                          <a:lnTo>
                            <a:pt x="223" y="170"/>
                          </a:lnTo>
                          <a:lnTo>
                            <a:pt x="223" y="179"/>
                          </a:lnTo>
                          <a:lnTo>
                            <a:pt x="215" y="179"/>
                          </a:lnTo>
                          <a:lnTo>
                            <a:pt x="223" y="179"/>
                          </a:lnTo>
                          <a:lnTo>
                            <a:pt x="223" y="188"/>
                          </a:lnTo>
                          <a:lnTo>
                            <a:pt x="215" y="188"/>
                          </a:lnTo>
                          <a:lnTo>
                            <a:pt x="215" y="196"/>
                          </a:lnTo>
                          <a:lnTo>
                            <a:pt x="223" y="196"/>
                          </a:lnTo>
                          <a:lnTo>
                            <a:pt x="215" y="196"/>
                          </a:lnTo>
                          <a:lnTo>
                            <a:pt x="215" y="205"/>
                          </a:lnTo>
                          <a:lnTo>
                            <a:pt x="208" y="205"/>
                          </a:lnTo>
                          <a:lnTo>
                            <a:pt x="208" y="214"/>
                          </a:lnTo>
                          <a:lnTo>
                            <a:pt x="208" y="223"/>
                          </a:lnTo>
                          <a:lnTo>
                            <a:pt x="208" y="232"/>
                          </a:lnTo>
                          <a:lnTo>
                            <a:pt x="208" y="241"/>
                          </a:lnTo>
                          <a:lnTo>
                            <a:pt x="208" y="250"/>
                          </a:lnTo>
                          <a:lnTo>
                            <a:pt x="208" y="259"/>
                          </a:lnTo>
                          <a:lnTo>
                            <a:pt x="200" y="259"/>
                          </a:lnTo>
                          <a:lnTo>
                            <a:pt x="200" y="268"/>
                          </a:lnTo>
                          <a:lnTo>
                            <a:pt x="200" y="277"/>
                          </a:lnTo>
                          <a:lnTo>
                            <a:pt x="193" y="286"/>
                          </a:lnTo>
                          <a:lnTo>
                            <a:pt x="193" y="295"/>
                          </a:lnTo>
                          <a:lnTo>
                            <a:pt x="193" y="304"/>
                          </a:lnTo>
                          <a:lnTo>
                            <a:pt x="186" y="304"/>
                          </a:lnTo>
                          <a:lnTo>
                            <a:pt x="186" y="313"/>
                          </a:lnTo>
                          <a:lnTo>
                            <a:pt x="186" y="322"/>
                          </a:lnTo>
                          <a:lnTo>
                            <a:pt x="186" y="332"/>
                          </a:lnTo>
                          <a:lnTo>
                            <a:pt x="178" y="332"/>
                          </a:lnTo>
                          <a:lnTo>
                            <a:pt x="178" y="341"/>
                          </a:lnTo>
                          <a:lnTo>
                            <a:pt x="178" y="350"/>
                          </a:lnTo>
                          <a:lnTo>
                            <a:pt x="178" y="358"/>
                          </a:lnTo>
                          <a:lnTo>
                            <a:pt x="171" y="358"/>
                          </a:lnTo>
                          <a:lnTo>
                            <a:pt x="171" y="367"/>
                          </a:lnTo>
                          <a:lnTo>
                            <a:pt x="171" y="376"/>
                          </a:lnTo>
                          <a:lnTo>
                            <a:pt x="171" y="385"/>
                          </a:lnTo>
                          <a:lnTo>
                            <a:pt x="163" y="394"/>
                          </a:lnTo>
                          <a:lnTo>
                            <a:pt x="163" y="403"/>
                          </a:lnTo>
                          <a:lnTo>
                            <a:pt x="163" y="412"/>
                          </a:lnTo>
                          <a:lnTo>
                            <a:pt x="156" y="412"/>
                          </a:lnTo>
                          <a:lnTo>
                            <a:pt x="156" y="421"/>
                          </a:lnTo>
                          <a:lnTo>
                            <a:pt x="156" y="430"/>
                          </a:lnTo>
                          <a:lnTo>
                            <a:pt x="156" y="439"/>
                          </a:lnTo>
                          <a:lnTo>
                            <a:pt x="156" y="448"/>
                          </a:lnTo>
                          <a:lnTo>
                            <a:pt x="149" y="448"/>
                          </a:lnTo>
                          <a:lnTo>
                            <a:pt x="149" y="457"/>
                          </a:lnTo>
                          <a:lnTo>
                            <a:pt x="149" y="466"/>
                          </a:lnTo>
                          <a:lnTo>
                            <a:pt x="149" y="475"/>
                          </a:lnTo>
                          <a:lnTo>
                            <a:pt x="141" y="475"/>
                          </a:lnTo>
                          <a:lnTo>
                            <a:pt x="149" y="475"/>
                          </a:lnTo>
                          <a:lnTo>
                            <a:pt x="141" y="484"/>
                          </a:lnTo>
                          <a:lnTo>
                            <a:pt x="141" y="493"/>
                          </a:lnTo>
                          <a:lnTo>
                            <a:pt x="141" y="502"/>
                          </a:lnTo>
                          <a:lnTo>
                            <a:pt x="141" y="493"/>
                          </a:lnTo>
                          <a:lnTo>
                            <a:pt x="134" y="502"/>
                          </a:lnTo>
                          <a:lnTo>
                            <a:pt x="141" y="502"/>
                          </a:lnTo>
                          <a:lnTo>
                            <a:pt x="134" y="502"/>
                          </a:lnTo>
                          <a:lnTo>
                            <a:pt x="134" y="511"/>
                          </a:lnTo>
                          <a:lnTo>
                            <a:pt x="134" y="520"/>
                          </a:lnTo>
                          <a:lnTo>
                            <a:pt x="126" y="520"/>
                          </a:lnTo>
                          <a:lnTo>
                            <a:pt x="134" y="520"/>
                          </a:lnTo>
                          <a:lnTo>
                            <a:pt x="126" y="520"/>
                          </a:lnTo>
                          <a:lnTo>
                            <a:pt x="126" y="529"/>
                          </a:lnTo>
                          <a:lnTo>
                            <a:pt x="126" y="520"/>
                          </a:lnTo>
                          <a:lnTo>
                            <a:pt x="126" y="529"/>
                          </a:lnTo>
                          <a:lnTo>
                            <a:pt x="119" y="529"/>
                          </a:lnTo>
                          <a:lnTo>
                            <a:pt x="111" y="529"/>
                          </a:lnTo>
                          <a:lnTo>
                            <a:pt x="111" y="538"/>
                          </a:lnTo>
                          <a:lnTo>
                            <a:pt x="111" y="529"/>
                          </a:lnTo>
                          <a:lnTo>
                            <a:pt x="104" y="529"/>
                          </a:lnTo>
                          <a:lnTo>
                            <a:pt x="104" y="538"/>
                          </a:lnTo>
                          <a:lnTo>
                            <a:pt x="97" y="538"/>
                          </a:lnTo>
                          <a:lnTo>
                            <a:pt x="88" y="538"/>
                          </a:lnTo>
                          <a:lnTo>
                            <a:pt x="81" y="547"/>
                          </a:lnTo>
                          <a:lnTo>
                            <a:pt x="74" y="547"/>
                          </a:lnTo>
                          <a:lnTo>
                            <a:pt x="66" y="547"/>
                          </a:lnTo>
                          <a:lnTo>
                            <a:pt x="59" y="547"/>
                          </a:lnTo>
                          <a:lnTo>
                            <a:pt x="59" y="538"/>
                          </a:lnTo>
                          <a:lnTo>
                            <a:pt x="51" y="538"/>
                          </a:lnTo>
                          <a:lnTo>
                            <a:pt x="44" y="538"/>
                          </a:lnTo>
                          <a:lnTo>
                            <a:pt x="37" y="538"/>
                          </a:lnTo>
                          <a:lnTo>
                            <a:pt x="37" y="529"/>
                          </a:lnTo>
                          <a:lnTo>
                            <a:pt x="29" y="529"/>
                          </a:lnTo>
                          <a:lnTo>
                            <a:pt x="29" y="520"/>
                          </a:lnTo>
                          <a:lnTo>
                            <a:pt x="22" y="520"/>
                          </a:lnTo>
                          <a:lnTo>
                            <a:pt x="22" y="511"/>
                          </a:lnTo>
                          <a:lnTo>
                            <a:pt x="22" y="502"/>
                          </a:lnTo>
                          <a:lnTo>
                            <a:pt x="14" y="502"/>
                          </a:lnTo>
                          <a:lnTo>
                            <a:pt x="14" y="493"/>
                          </a:lnTo>
                          <a:lnTo>
                            <a:pt x="14" y="484"/>
                          </a:lnTo>
                          <a:lnTo>
                            <a:pt x="14" y="475"/>
                          </a:lnTo>
                          <a:lnTo>
                            <a:pt x="14" y="466"/>
                          </a:lnTo>
                          <a:lnTo>
                            <a:pt x="22" y="466"/>
                          </a:lnTo>
                          <a:lnTo>
                            <a:pt x="14" y="466"/>
                          </a:lnTo>
                          <a:lnTo>
                            <a:pt x="22" y="466"/>
                          </a:lnTo>
                          <a:lnTo>
                            <a:pt x="14" y="466"/>
                          </a:lnTo>
                          <a:lnTo>
                            <a:pt x="14" y="457"/>
                          </a:lnTo>
                          <a:lnTo>
                            <a:pt x="14" y="448"/>
                          </a:lnTo>
                          <a:lnTo>
                            <a:pt x="7" y="448"/>
                          </a:lnTo>
                          <a:lnTo>
                            <a:pt x="7" y="439"/>
                          </a:lnTo>
                          <a:lnTo>
                            <a:pt x="7" y="430"/>
                          </a:lnTo>
                          <a:lnTo>
                            <a:pt x="0" y="430"/>
                          </a:lnTo>
                          <a:lnTo>
                            <a:pt x="0" y="421"/>
                          </a:lnTo>
                          <a:lnTo>
                            <a:pt x="0" y="412"/>
                          </a:lnTo>
                          <a:lnTo>
                            <a:pt x="0" y="403"/>
                          </a:lnTo>
                          <a:lnTo>
                            <a:pt x="7" y="403"/>
                          </a:lnTo>
                          <a:lnTo>
                            <a:pt x="7" y="394"/>
                          </a:lnTo>
                          <a:lnTo>
                            <a:pt x="7" y="385"/>
                          </a:lnTo>
                          <a:lnTo>
                            <a:pt x="7" y="394"/>
                          </a:lnTo>
                          <a:lnTo>
                            <a:pt x="7" y="385"/>
                          </a:lnTo>
                          <a:lnTo>
                            <a:pt x="7" y="376"/>
                          </a:lnTo>
                          <a:lnTo>
                            <a:pt x="7" y="385"/>
                          </a:lnTo>
                          <a:lnTo>
                            <a:pt x="7" y="376"/>
                          </a:lnTo>
                          <a:lnTo>
                            <a:pt x="7" y="385"/>
                          </a:lnTo>
                          <a:lnTo>
                            <a:pt x="7" y="376"/>
                          </a:lnTo>
                          <a:lnTo>
                            <a:pt x="14" y="376"/>
                          </a:lnTo>
                          <a:lnTo>
                            <a:pt x="7" y="376"/>
                          </a:lnTo>
                          <a:lnTo>
                            <a:pt x="14" y="376"/>
                          </a:lnTo>
                          <a:lnTo>
                            <a:pt x="22" y="376"/>
                          </a:lnTo>
                          <a:lnTo>
                            <a:pt x="22" y="367"/>
                          </a:lnTo>
                          <a:lnTo>
                            <a:pt x="22" y="358"/>
                          </a:lnTo>
                          <a:lnTo>
                            <a:pt x="29" y="358"/>
                          </a:lnTo>
                          <a:lnTo>
                            <a:pt x="29" y="350"/>
                          </a:lnTo>
                          <a:lnTo>
                            <a:pt x="29" y="341"/>
                          </a:lnTo>
                          <a:lnTo>
                            <a:pt x="29" y="350"/>
                          </a:lnTo>
                          <a:lnTo>
                            <a:pt x="29" y="341"/>
                          </a:lnTo>
                          <a:lnTo>
                            <a:pt x="37" y="341"/>
                          </a:lnTo>
                          <a:lnTo>
                            <a:pt x="37" y="332"/>
                          </a:lnTo>
                          <a:lnTo>
                            <a:pt x="44" y="332"/>
                          </a:lnTo>
                          <a:lnTo>
                            <a:pt x="44" y="322"/>
                          </a:lnTo>
                          <a:lnTo>
                            <a:pt x="44" y="332"/>
                          </a:lnTo>
                          <a:lnTo>
                            <a:pt x="44" y="322"/>
                          </a:lnTo>
                          <a:lnTo>
                            <a:pt x="37" y="322"/>
                          </a:lnTo>
                          <a:lnTo>
                            <a:pt x="37" y="313"/>
                          </a:lnTo>
                          <a:lnTo>
                            <a:pt x="44" y="313"/>
                          </a:lnTo>
                          <a:lnTo>
                            <a:pt x="37" y="313"/>
                          </a:lnTo>
                          <a:lnTo>
                            <a:pt x="44" y="313"/>
                          </a:lnTo>
                          <a:lnTo>
                            <a:pt x="37" y="313"/>
                          </a:lnTo>
                          <a:lnTo>
                            <a:pt x="44" y="304"/>
                          </a:lnTo>
                          <a:lnTo>
                            <a:pt x="44" y="313"/>
                          </a:lnTo>
                          <a:lnTo>
                            <a:pt x="44" y="304"/>
                          </a:lnTo>
                          <a:lnTo>
                            <a:pt x="37" y="295"/>
                          </a:lnTo>
                          <a:lnTo>
                            <a:pt x="37" y="286"/>
                          </a:lnTo>
                          <a:lnTo>
                            <a:pt x="37" y="295"/>
                          </a:lnTo>
                          <a:lnTo>
                            <a:pt x="37" y="286"/>
                          </a:lnTo>
                          <a:lnTo>
                            <a:pt x="37" y="277"/>
                          </a:lnTo>
                          <a:lnTo>
                            <a:pt x="29" y="277"/>
                          </a:lnTo>
                          <a:lnTo>
                            <a:pt x="29" y="268"/>
                          </a:lnTo>
                          <a:lnTo>
                            <a:pt x="29" y="259"/>
                          </a:lnTo>
                          <a:lnTo>
                            <a:pt x="29" y="250"/>
                          </a:lnTo>
                          <a:lnTo>
                            <a:pt x="29" y="259"/>
                          </a:lnTo>
                          <a:lnTo>
                            <a:pt x="29" y="250"/>
                          </a:lnTo>
                          <a:lnTo>
                            <a:pt x="29" y="241"/>
                          </a:lnTo>
                          <a:lnTo>
                            <a:pt x="29" y="232"/>
                          </a:lnTo>
                          <a:lnTo>
                            <a:pt x="22" y="232"/>
                          </a:lnTo>
                          <a:lnTo>
                            <a:pt x="22" y="223"/>
                          </a:lnTo>
                          <a:lnTo>
                            <a:pt x="29" y="223"/>
                          </a:lnTo>
                          <a:lnTo>
                            <a:pt x="29" y="214"/>
                          </a:lnTo>
                          <a:lnTo>
                            <a:pt x="29" y="223"/>
                          </a:lnTo>
                          <a:lnTo>
                            <a:pt x="29" y="214"/>
                          </a:lnTo>
                          <a:lnTo>
                            <a:pt x="29" y="223"/>
                          </a:lnTo>
                          <a:lnTo>
                            <a:pt x="29" y="214"/>
                          </a:lnTo>
                          <a:lnTo>
                            <a:pt x="29" y="205"/>
                          </a:lnTo>
                          <a:lnTo>
                            <a:pt x="37" y="205"/>
                          </a:lnTo>
                          <a:lnTo>
                            <a:pt x="37" y="196"/>
                          </a:lnTo>
                          <a:lnTo>
                            <a:pt x="37" y="205"/>
                          </a:lnTo>
                          <a:lnTo>
                            <a:pt x="37" y="196"/>
                          </a:lnTo>
                          <a:lnTo>
                            <a:pt x="44" y="196"/>
                          </a:lnTo>
                          <a:lnTo>
                            <a:pt x="44" y="188"/>
                          </a:lnTo>
                          <a:lnTo>
                            <a:pt x="37" y="188"/>
                          </a:lnTo>
                          <a:lnTo>
                            <a:pt x="44" y="188"/>
                          </a:lnTo>
                          <a:lnTo>
                            <a:pt x="44" y="179"/>
                          </a:lnTo>
                          <a:lnTo>
                            <a:pt x="37" y="179"/>
                          </a:lnTo>
                          <a:lnTo>
                            <a:pt x="44" y="179"/>
                          </a:lnTo>
                          <a:lnTo>
                            <a:pt x="44" y="170"/>
                          </a:lnTo>
                          <a:lnTo>
                            <a:pt x="51" y="170"/>
                          </a:lnTo>
                          <a:lnTo>
                            <a:pt x="51" y="179"/>
                          </a:lnTo>
                          <a:lnTo>
                            <a:pt x="51" y="170"/>
                          </a:lnTo>
                          <a:lnTo>
                            <a:pt x="59" y="170"/>
                          </a:lnTo>
                          <a:lnTo>
                            <a:pt x="66" y="170"/>
                          </a:lnTo>
                          <a:lnTo>
                            <a:pt x="66" y="161"/>
                          </a:lnTo>
                          <a:lnTo>
                            <a:pt x="66" y="170"/>
                          </a:lnTo>
                          <a:lnTo>
                            <a:pt x="74" y="170"/>
                          </a:lnTo>
                          <a:lnTo>
                            <a:pt x="66" y="170"/>
                          </a:lnTo>
                          <a:lnTo>
                            <a:pt x="74" y="170"/>
                          </a:lnTo>
                          <a:lnTo>
                            <a:pt x="74" y="161"/>
                          </a:lnTo>
                          <a:lnTo>
                            <a:pt x="81" y="161"/>
                          </a:lnTo>
                          <a:lnTo>
                            <a:pt x="81" y="170"/>
                          </a:lnTo>
                          <a:lnTo>
                            <a:pt x="74" y="170"/>
                          </a:lnTo>
                          <a:lnTo>
                            <a:pt x="81" y="170"/>
                          </a:lnTo>
                          <a:lnTo>
                            <a:pt x="81" y="161"/>
                          </a:lnTo>
                          <a:lnTo>
                            <a:pt x="81" y="152"/>
                          </a:lnTo>
                          <a:lnTo>
                            <a:pt x="81" y="161"/>
                          </a:lnTo>
                          <a:lnTo>
                            <a:pt x="88" y="161"/>
                          </a:lnTo>
                          <a:lnTo>
                            <a:pt x="88" y="152"/>
                          </a:lnTo>
                          <a:lnTo>
                            <a:pt x="88" y="161"/>
                          </a:lnTo>
                          <a:lnTo>
                            <a:pt x="97" y="161"/>
                          </a:lnTo>
                          <a:lnTo>
                            <a:pt x="97" y="152"/>
                          </a:lnTo>
                          <a:lnTo>
                            <a:pt x="97" y="161"/>
                          </a:lnTo>
                          <a:lnTo>
                            <a:pt x="97" y="152"/>
                          </a:lnTo>
                          <a:lnTo>
                            <a:pt x="104" y="152"/>
                          </a:lnTo>
                          <a:lnTo>
                            <a:pt x="104" y="161"/>
                          </a:lnTo>
                          <a:lnTo>
                            <a:pt x="97" y="161"/>
                          </a:lnTo>
                          <a:lnTo>
                            <a:pt x="104" y="161"/>
                          </a:lnTo>
                          <a:lnTo>
                            <a:pt x="111" y="161"/>
                          </a:lnTo>
                          <a:lnTo>
                            <a:pt x="104" y="161"/>
                          </a:lnTo>
                          <a:lnTo>
                            <a:pt x="111" y="161"/>
                          </a:lnTo>
                          <a:lnTo>
                            <a:pt x="104" y="161"/>
                          </a:lnTo>
                          <a:lnTo>
                            <a:pt x="111" y="161"/>
                          </a:lnTo>
                          <a:lnTo>
                            <a:pt x="104" y="161"/>
                          </a:lnTo>
                          <a:lnTo>
                            <a:pt x="104" y="152"/>
                          </a:lnTo>
                          <a:lnTo>
                            <a:pt x="104" y="143"/>
                          </a:lnTo>
                          <a:lnTo>
                            <a:pt x="111" y="143"/>
                          </a:lnTo>
                          <a:lnTo>
                            <a:pt x="119" y="143"/>
                          </a:lnTo>
                          <a:lnTo>
                            <a:pt x="111" y="143"/>
                          </a:lnTo>
                          <a:lnTo>
                            <a:pt x="119" y="143"/>
                          </a:lnTo>
                          <a:lnTo>
                            <a:pt x="111" y="143"/>
                          </a:lnTo>
                          <a:lnTo>
                            <a:pt x="119" y="143"/>
                          </a:lnTo>
                          <a:lnTo>
                            <a:pt x="119" y="134"/>
                          </a:lnTo>
                          <a:lnTo>
                            <a:pt x="126" y="134"/>
                          </a:lnTo>
                          <a:lnTo>
                            <a:pt x="126" y="143"/>
                          </a:lnTo>
                          <a:lnTo>
                            <a:pt x="126" y="152"/>
                          </a:lnTo>
                          <a:lnTo>
                            <a:pt x="126" y="143"/>
                          </a:lnTo>
                          <a:lnTo>
                            <a:pt x="134" y="143"/>
                          </a:lnTo>
                          <a:lnTo>
                            <a:pt x="134" y="134"/>
                          </a:lnTo>
                          <a:lnTo>
                            <a:pt x="126" y="134"/>
                          </a:lnTo>
                          <a:lnTo>
                            <a:pt x="126" y="125"/>
                          </a:lnTo>
                          <a:lnTo>
                            <a:pt x="134" y="125"/>
                          </a:lnTo>
                          <a:lnTo>
                            <a:pt x="141" y="125"/>
                          </a:lnTo>
                          <a:lnTo>
                            <a:pt x="141" y="116"/>
                          </a:lnTo>
                          <a:lnTo>
                            <a:pt x="134" y="116"/>
                          </a:lnTo>
                          <a:lnTo>
                            <a:pt x="141" y="116"/>
                          </a:lnTo>
                          <a:lnTo>
                            <a:pt x="141" y="125"/>
                          </a:lnTo>
                          <a:lnTo>
                            <a:pt x="141" y="134"/>
                          </a:lnTo>
                          <a:lnTo>
                            <a:pt x="141" y="125"/>
                          </a:lnTo>
                          <a:lnTo>
                            <a:pt x="141" y="134"/>
                          </a:lnTo>
                          <a:lnTo>
                            <a:pt x="141" y="125"/>
                          </a:lnTo>
                          <a:lnTo>
                            <a:pt x="149" y="125"/>
                          </a:lnTo>
                          <a:lnTo>
                            <a:pt x="149" y="116"/>
                          </a:lnTo>
                          <a:lnTo>
                            <a:pt x="149" y="107"/>
                          </a:lnTo>
                          <a:lnTo>
                            <a:pt x="149" y="98"/>
                          </a:lnTo>
                          <a:lnTo>
                            <a:pt x="156" y="98"/>
                          </a:lnTo>
                          <a:lnTo>
                            <a:pt x="149" y="98"/>
                          </a:lnTo>
                          <a:lnTo>
                            <a:pt x="156" y="98"/>
                          </a:lnTo>
                          <a:lnTo>
                            <a:pt x="156" y="89"/>
                          </a:lnTo>
                          <a:lnTo>
                            <a:pt x="156" y="98"/>
                          </a:lnTo>
                          <a:lnTo>
                            <a:pt x="163" y="98"/>
                          </a:lnTo>
                          <a:lnTo>
                            <a:pt x="156" y="98"/>
                          </a:lnTo>
                          <a:lnTo>
                            <a:pt x="163" y="98"/>
                          </a:lnTo>
                          <a:lnTo>
                            <a:pt x="156" y="98"/>
                          </a:lnTo>
                          <a:lnTo>
                            <a:pt x="163" y="98"/>
                          </a:lnTo>
                          <a:lnTo>
                            <a:pt x="163" y="89"/>
                          </a:lnTo>
                          <a:lnTo>
                            <a:pt x="163" y="98"/>
                          </a:lnTo>
                          <a:lnTo>
                            <a:pt x="156" y="98"/>
                          </a:lnTo>
                          <a:lnTo>
                            <a:pt x="156" y="89"/>
                          </a:lnTo>
                          <a:lnTo>
                            <a:pt x="163" y="89"/>
                          </a:lnTo>
                          <a:lnTo>
                            <a:pt x="156" y="89"/>
                          </a:lnTo>
                          <a:lnTo>
                            <a:pt x="163" y="89"/>
                          </a:lnTo>
                          <a:lnTo>
                            <a:pt x="156" y="89"/>
                          </a:lnTo>
                          <a:lnTo>
                            <a:pt x="156" y="80"/>
                          </a:lnTo>
                          <a:lnTo>
                            <a:pt x="163" y="80"/>
                          </a:lnTo>
                          <a:lnTo>
                            <a:pt x="156" y="80"/>
                          </a:lnTo>
                          <a:lnTo>
                            <a:pt x="156" y="71"/>
                          </a:lnTo>
                          <a:lnTo>
                            <a:pt x="156" y="62"/>
                          </a:lnTo>
                          <a:lnTo>
                            <a:pt x="156" y="71"/>
                          </a:lnTo>
                          <a:lnTo>
                            <a:pt x="163" y="71"/>
                          </a:lnTo>
                          <a:lnTo>
                            <a:pt x="156" y="71"/>
                          </a:lnTo>
                          <a:lnTo>
                            <a:pt x="163" y="71"/>
                          </a:lnTo>
                          <a:lnTo>
                            <a:pt x="163" y="62"/>
                          </a:lnTo>
                          <a:lnTo>
                            <a:pt x="156" y="62"/>
                          </a:lnTo>
                          <a:lnTo>
                            <a:pt x="163" y="62"/>
                          </a:lnTo>
                          <a:lnTo>
                            <a:pt x="163" y="71"/>
                          </a:lnTo>
                          <a:lnTo>
                            <a:pt x="163" y="80"/>
                          </a:lnTo>
                          <a:lnTo>
                            <a:pt x="171" y="80"/>
                          </a:lnTo>
                          <a:lnTo>
                            <a:pt x="171" y="71"/>
                          </a:lnTo>
                          <a:lnTo>
                            <a:pt x="171" y="62"/>
                          </a:lnTo>
                          <a:lnTo>
                            <a:pt x="171" y="71"/>
                          </a:lnTo>
                          <a:lnTo>
                            <a:pt x="171" y="62"/>
                          </a:lnTo>
                          <a:lnTo>
                            <a:pt x="171" y="71"/>
                          </a:lnTo>
                          <a:lnTo>
                            <a:pt x="171" y="62"/>
                          </a:lnTo>
                          <a:lnTo>
                            <a:pt x="178" y="62"/>
                          </a:lnTo>
                          <a:lnTo>
                            <a:pt x="178" y="71"/>
                          </a:lnTo>
                          <a:lnTo>
                            <a:pt x="178" y="62"/>
                          </a:lnTo>
                          <a:lnTo>
                            <a:pt x="178" y="71"/>
                          </a:lnTo>
                          <a:lnTo>
                            <a:pt x="178" y="62"/>
                          </a:lnTo>
                          <a:lnTo>
                            <a:pt x="186" y="62"/>
                          </a:lnTo>
                          <a:lnTo>
                            <a:pt x="186" y="53"/>
                          </a:lnTo>
                          <a:lnTo>
                            <a:pt x="186" y="44"/>
                          </a:lnTo>
                          <a:lnTo>
                            <a:pt x="186" y="53"/>
                          </a:lnTo>
                          <a:lnTo>
                            <a:pt x="186" y="44"/>
                          </a:lnTo>
                          <a:lnTo>
                            <a:pt x="193" y="44"/>
                          </a:lnTo>
                          <a:lnTo>
                            <a:pt x="186" y="44"/>
                          </a:lnTo>
                          <a:lnTo>
                            <a:pt x="193" y="44"/>
                          </a:lnTo>
                          <a:lnTo>
                            <a:pt x="186" y="44"/>
                          </a:lnTo>
                          <a:lnTo>
                            <a:pt x="193" y="44"/>
                          </a:lnTo>
                          <a:lnTo>
                            <a:pt x="193" y="35"/>
                          </a:lnTo>
                          <a:lnTo>
                            <a:pt x="186" y="35"/>
                          </a:lnTo>
                          <a:lnTo>
                            <a:pt x="186" y="26"/>
                          </a:lnTo>
                          <a:lnTo>
                            <a:pt x="186" y="17"/>
                          </a:lnTo>
                          <a:lnTo>
                            <a:pt x="186" y="26"/>
                          </a:lnTo>
                          <a:lnTo>
                            <a:pt x="193" y="26"/>
                          </a:lnTo>
                          <a:lnTo>
                            <a:pt x="193" y="17"/>
                          </a:lnTo>
                          <a:lnTo>
                            <a:pt x="200" y="17"/>
                          </a:lnTo>
                          <a:lnTo>
                            <a:pt x="200" y="8"/>
                          </a:lnTo>
                          <a:lnTo>
                            <a:pt x="193" y="8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53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2422" y="2702"/>
                      <a:ext cx="17" cy="20"/>
                    </a:xfrm>
                    <a:custGeom>
                      <a:avLst/>
                      <a:gdLst>
                        <a:gd name="T0" fmla="*/ 0 w 17"/>
                        <a:gd name="T1" fmla="*/ 9 h 20"/>
                        <a:gd name="T2" fmla="*/ 16 w 17"/>
                        <a:gd name="T3" fmla="*/ 9 h 20"/>
                        <a:gd name="T4" fmla="*/ 16 w 17"/>
                        <a:gd name="T5" fmla="*/ 19 h 20"/>
                        <a:gd name="T6" fmla="*/ 0 w 17"/>
                        <a:gd name="T7" fmla="*/ 19 h 20"/>
                        <a:gd name="T8" fmla="*/ 16 w 17"/>
                        <a:gd name="T9" fmla="*/ 19 h 20"/>
                        <a:gd name="T10" fmla="*/ 16 w 17"/>
                        <a:gd name="T11" fmla="*/ 9 h 20"/>
                        <a:gd name="T12" fmla="*/ 0 w 17"/>
                        <a:gd name="T13" fmla="*/ 9 h 20"/>
                        <a:gd name="T14" fmla="*/ 16 w 17"/>
                        <a:gd name="T15" fmla="*/ 9 h 20"/>
                        <a:gd name="T16" fmla="*/ 0 w 17"/>
                        <a:gd name="T17" fmla="*/ 9 h 20"/>
                        <a:gd name="T18" fmla="*/ 0 w 17"/>
                        <a:gd name="T19" fmla="*/ 0 h 20"/>
                        <a:gd name="T20" fmla="*/ 0 w 17"/>
                        <a:gd name="T21" fmla="*/ 9 h 2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7"/>
                        <a:gd name="T34" fmla="*/ 0 h 20"/>
                        <a:gd name="T35" fmla="*/ 17 w 17"/>
                        <a:gd name="T36" fmla="*/ 20 h 2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7" h="20">
                          <a:moveTo>
                            <a:pt x="0" y="9"/>
                          </a:moveTo>
                          <a:lnTo>
                            <a:pt x="16" y="9"/>
                          </a:lnTo>
                          <a:lnTo>
                            <a:pt x="16" y="19"/>
                          </a:lnTo>
                          <a:lnTo>
                            <a:pt x="0" y="19"/>
                          </a:lnTo>
                          <a:lnTo>
                            <a:pt x="16" y="19"/>
                          </a:lnTo>
                          <a:lnTo>
                            <a:pt x="16" y="9"/>
                          </a:lnTo>
                          <a:lnTo>
                            <a:pt x="0" y="9"/>
                          </a:lnTo>
                          <a:lnTo>
                            <a:pt x="16" y="9"/>
                          </a:lnTo>
                          <a:lnTo>
                            <a:pt x="0" y="9"/>
                          </a:lnTo>
                          <a:lnTo>
                            <a:pt x="0" y="0"/>
                          </a:lnTo>
                          <a:lnTo>
                            <a:pt x="0" y="9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54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2527" y="2731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6 w 17"/>
                        <a:gd name="T3" fmla="*/ 16 h 17"/>
                        <a:gd name="T4" fmla="*/ 0 w 17"/>
                        <a:gd name="T5" fmla="*/ 16 h 17"/>
                        <a:gd name="T6" fmla="*/ 0 w 17"/>
                        <a:gd name="T7" fmla="*/ 0 h 17"/>
                        <a:gd name="T8" fmla="*/ 16 w 17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6" y="16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55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2533" y="2731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16 h 17"/>
                        <a:gd name="T2" fmla="*/ 0 w 17"/>
                        <a:gd name="T3" fmla="*/ 0 h 17"/>
                        <a:gd name="T4" fmla="*/ 16 w 17"/>
                        <a:gd name="T5" fmla="*/ 0 h 17"/>
                        <a:gd name="T6" fmla="*/ 16 w 17"/>
                        <a:gd name="T7" fmla="*/ 16 h 1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"/>
                        <a:gd name="T13" fmla="*/ 0 h 17"/>
                        <a:gd name="T14" fmla="*/ 17 w 17"/>
                        <a:gd name="T15" fmla="*/ 17 h 1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" h="17">
                          <a:moveTo>
                            <a:pt x="16" y="16"/>
                          </a:move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56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2512" y="2757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16 h 17"/>
                        <a:gd name="T2" fmla="*/ 0 w 17"/>
                        <a:gd name="T3" fmla="*/ 16 h 17"/>
                        <a:gd name="T4" fmla="*/ 0 w 17"/>
                        <a:gd name="T5" fmla="*/ 0 h 17"/>
                        <a:gd name="T6" fmla="*/ 16 w 17"/>
                        <a:gd name="T7" fmla="*/ 0 h 17"/>
                        <a:gd name="T8" fmla="*/ 16 w 17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16" y="16"/>
                          </a:moveTo>
                          <a:lnTo>
                            <a:pt x="0" y="16"/>
                          </a:ln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57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2579" y="2873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6 w 17"/>
                        <a:gd name="T3" fmla="*/ 16 h 17"/>
                        <a:gd name="T4" fmla="*/ 16 w 17"/>
                        <a:gd name="T5" fmla="*/ 0 h 17"/>
                        <a:gd name="T6" fmla="*/ 16 w 17"/>
                        <a:gd name="T7" fmla="*/ 16 h 17"/>
                        <a:gd name="T8" fmla="*/ 0 w 17"/>
                        <a:gd name="T9" fmla="*/ 16 h 17"/>
                        <a:gd name="T10" fmla="*/ 16 w 17"/>
                        <a:gd name="T11" fmla="*/ 16 h 17"/>
                        <a:gd name="T12" fmla="*/ 16 w 17"/>
                        <a:gd name="T13" fmla="*/ 0 h 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7"/>
                        <a:gd name="T22" fmla="*/ 0 h 17"/>
                        <a:gd name="T23" fmla="*/ 17 w 17"/>
                        <a:gd name="T24" fmla="*/ 17 h 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6" y="16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0" y="16"/>
                          </a:lnTo>
                          <a:lnTo>
                            <a:pt x="16" y="16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58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1312" y="2882"/>
                      <a:ext cx="456" cy="476"/>
                    </a:xfrm>
                    <a:custGeom>
                      <a:avLst/>
                      <a:gdLst>
                        <a:gd name="T0" fmla="*/ 29 w 456"/>
                        <a:gd name="T1" fmla="*/ 8 h 476"/>
                        <a:gd name="T2" fmla="*/ 52 w 456"/>
                        <a:gd name="T3" fmla="*/ 0 h 476"/>
                        <a:gd name="T4" fmla="*/ 60 w 456"/>
                        <a:gd name="T5" fmla="*/ 8 h 476"/>
                        <a:gd name="T6" fmla="*/ 82 w 456"/>
                        <a:gd name="T7" fmla="*/ 17 h 476"/>
                        <a:gd name="T8" fmla="*/ 119 w 456"/>
                        <a:gd name="T9" fmla="*/ 17 h 476"/>
                        <a:gd name="T10" fmla="*/ 201 w 456"/>
                        <a:gd name="T11" fmla="*/ 17 h 476"/>
                        <a:gd name="T12" fmla="*/ 231 w 456"/>
                        <a:gd name="T13" fmla="*/ 17 h 476"/>
                        <a:gd name="T14" fmla="*/ 246 w 456"/>
                        <a:gd name="T15" fmla="*/ 35 h 476"/>
                        <a:gd name="T16" fmla="*/ 275 w 456"/>
                        <a:gd name="T17" fmla="*/ 35 h 476"/>
                        <a:gd name="T18" fmla="*/ 305 w 456"/>
                        <a:gd name="T19" fmla="*/ 35 h 476"/>
                        <a:gd name="T20" fmla="*/ 320 w 456"/>
                        <a:gd name="T21" fmla="*/ 35 h 476"/>
                        <a:gd name="T22" fmla="*/ 417 w 456"/>
                        <a:gd name="T23" fmla="*/ 17 h 476"/>
                        <a:gd name="T24" fmla="*/ 447 w 456"/>
                        <a:gd name="T25" fmla="*/ 17 h 476"/>
                        <a:gd name="T26" fmla="*/ 447 w 456"/>
                        <a:gd name="T27" fmla="*/ 35 h 476"/>
                        <a:gd name="T28" fmla="*/ 432 w 456"/>
                        <a:gd name="T29" fmla="*/ 35 h 476"/>
                        <a:gd name="T30" fmla="*/ 425 w 456"/>
                        <a:gd name="T31" fmla="*/ 44 h 476"/>
                        <a:gd name="T32" fmla="*/ 410 w 456"/>
                        <a:gd name="T33" fmla="*/ 44 h 476"/>
                        <a:gd name="T34" fmla="*/ 394 w 456"/>
                        <a:gd name="T35" fmla="*/ 62 h 476"/>
                        <a:gd name="T36" fmla="*/ 387 w 456"/>
                        <a:gd name="T37" fmla="*/ 35 h 476"/>
                        <a:gd name="T38" fmla="*/ 312 w 456"/>
                        <a:gd name="T39" fmla="*/ 89 h 476"/>
                        <a:gd name="T40" fmla="*/ 275 w 456"/>
                        <a:gd name="T41" fmla="*/ 197 h 476"/>
                        <a:gd name="T42" fmla="*/ 275 w 456"/>
                        <a:gd name="T43" fmla="*/ 233 h 476"/>
                        <a:gd name="T44" fmla="*/ 275 w 456"/>
                        <a:gd name="T45" fmla="*/ 269 h 476"/>
                        <a:gd name="T46" fmla="*/ 275 w 456"/>
                        <a:gd name="T47" fmla="*/ 305 h 476"/>
                        <a:gd name="T48" fmla="*/ 275 w 456"/>
                        <a:gd name="T49" fmla="*/ 340 h 476"/>
                        <a:gd name="T50" fmla="*/ 275 w 456"/>
                        <a:gd name="T51" fmla="*/ 376 h 476"/>
                        <a:gd name="T52" fmla="*/ 275 w 456"/>
                        <a:gd name="T53" fmla="*/ 412 h 476"/>
                        <a:gd name="T54" fmla="*/ 275 w 456"/>
                        <a:gd name="T55" fmla="*/ 448 h 476"/>
                        <a:gd name="T56" fmla="*/ 260 w 456"/>
                        <a:gd name="T57" fmla="*/ 466 h 476"/>
                        <a:gd name="T58" fmla="*/ 238 w 456"/>
                        <a:gd name="T59" fmla="*/ 475 h 476"/>
                        <a:gd name="T60" fmla="*/ 208 w 456"/>
                        <a:gd name="T61" fmla="*/ 475 h 476"/>
                        <a:gd name="T62" fmla="*/ 194 w 456"/>
                        <a:gd name="T63" fmla="*/ 457 h 476"/>
                        <a:gd name="T64" fmla="*/ 179 w 456"/>
                        <a:gd name="T65" fmla="*/ 439 h 476"/>
                        <a:gd name="T66" fmla="*/ 164 w 456"/>
                        <a:gd name="T67" fmla="*/ 457 h 476"/>
                        <a:gd name="T68" fmla="*/ 149 w 456"/>
                        <a:gd name="T69" fmla="*/ 457 h 476"/>
                        <a:gd name="T70" fmla="*/ 134 w 456"/>
                        <a:gd name="T71" fmla="*/ 439 h 476"/>
                        <a:gd name="T72" fmla="*/ 127 w 456"/>
                        <a:gd name="T73" fmla="*/ 412 h 476"/>
                        <a:gd name="T74" fmla="*/ 119 w 456"/>
                        <a:gd name="T75" fmla="*/ 385 h 476"/>
                        <a:gd name="T76" fmla="*/ 112 w 456"/>
                        <a:gd name="T77" fmla="*/ 376 h 476"/>
                        <a:gd name="T78" fmla="*/ 104 w 456"/>
                        <a:gd name="T79" fmla="*/ 349 h 476"/>
                        <a:gd name="T80" fmla="*/ 104 w 456"/>
                        <a:gd name="T81" fmla="*/ 331 h 476"/>
                        <a:gd name="T82" fmla="*/ 104 w 456"/>
                        <a:gd name="T83" fmla="*/ 313 h 476"/>
                        <a:gd name="T84" fmla="*/ 97 w 456"/>
                        <a:gd name="T85" fmla="*/ 287 h 476"/>
                        <a:gd name="T86" fmla="*/ 97 w 456"/>
                        <a:gd name="T87" fmla="*/ 251 h 476"/>
                        <a:gd name="T88" fmla="*/ 104 w 456"/>
                        <a:gd name="T89" fmla="*/ 251 h 476"/>
                        <a:gd name="T90" fmla="*/ 97 w 456"/>
                        <a:gd name="T91" fmla="*/ 215 h 476"/>
                        <a:gd name="T92" fmla="*/ 82 w 456"/>
                        <a:gd name="T93" fmla="*/ 197 h 476"/>
                        <a:gd name="T94" fmla="*/ 75 w 456"/>
                        <a:gd name="T95" fmla="*/ 188 h 476"/>
                        <a:gd name="T96" fmla="*/ 67 w 456"/>
                        <a:gd name="T97" fmla="*/ 161 h 476"/>
                        <a:gd name="T98" fmla="*/ 52 w 456"/>
                        <a:gd name="T99" fmla="*/ 144 h 476"/>
                        <a:gd name="T100" fmla="*/ 45 w 456"/>
                        <a:gd name="T101" fmla="*/ 116 h 476"/>
                        <a:gd name="T102" fmla="*/ 37 w 456"/>
                        <a:gd name="T103" fmla="*/ 89 h 476"/>
                        <a:gd name="T104" fmla="*/ 22 w 456"/>
                        <a:gd name="T105" fmla="*/ 71 h 476"/>
                        <a:gd name="T106" fmla="*/ 14 w 456"/>
                        <a:gd name="T107" fmla="*/ 44 h 476"/>
                        <a:gd name="T108" fmla="*/ 0 w 456"/>
                        <a:gd name="T109" fmla="*/ 26 h 476"/>
                        <a:gd name="T110" fmla="*/ 7 w 456"/>
                        <a:gd name="T111" fmla="*/ 17 h 47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456"/>
                        <a:gd name="T169" fmla="*/ 0 h 476"/>
                        <a:gd name="T170" fmla="*/ 456 w 456"/>
                        <a:gd name="T171" fmla="*/ 476 h 476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456" h="476">
                          <a:moveTo>
                            <a:pt x="7" y="8"/>
                          </a:moveTo>
                          <a:lnTo>
                            <a:pt x="14" y="8"/>
                          </a:lnTo>
                          <a:lnTo>
                            <a:pt x="22" y="8"/>
                          </a:lnTo>
                          <a:lnTo>
                            <a:pt x="29" y="8"/>
                          </a:lnTo>
                          <a:lnTo>
                            <a:pt x="37" y="8"/>
                          </a:lnTo>
                          <a:lnTo>
                            <a:pt x="37" y="0"/>
                          </a:lnTo>
                          <a:lnTo>
                            <a:pt x="45" y="0"/>
                          </a:lnTo>
                          <a:lnTo>
                            <a:pt x="52" y="0"/>
                          </a:lnTo>
                          <a:lnTo>
                            <a:pt x="60" y="0"/>
                          </a:lnTo>
                          <a:lnTo>
                            <a:pt x="67" y="0"/>
                          </a:lnTo>
                          <a:lnTo>
                            <a:pt x="60" y="0"/>
                          </a:lnTo>
                          <a:lnTo>
                            <a:pt x="60" y="8"/>
                          </a:lnTo>
                          <a:lnTo>
                            <a:pt x="67" y="8"/>
                          </a:lnTo>
                          <a:lnTo>
                            <a:pt x="75" y="8"/>
                          </a:lnTo>
                          <a:lnTo>
                            <a:pt x="75" y="17"/>
                          </a:lnTo>
                          <a:lnTo>
                            <a:pt x="82" y="17"/>
                          </a:lnTo>
                          <a:lnTo>
                            <a:pt x="89" y="17"/>
                          </a:lnTo>
                          <a:lnTo>
                            <a:pt x="97" y="17"/>
                          </a:lnTo>
                          <a:lnTo>
                            <a:pt x="112" y="17"/>
                          </a:lnTo>
                          <a:lnTo>
                            <a:pt x="119" y="17"/>
                          </a:lnTo>
                          <a:lnTo>
                            <a:pt x="179" y="17"/>
                          </a:lnTo>
                          <a:lnTo>
                            <a:pt x="186" y="17"/>
                          </a:lnTo>
                          <a:lnTo>
                            <a:pt x="194" y="17"/>
                          </a:lnTo>
                          <a:lnTo>
                            <a:pt x="201" y="17"/>
                          </a:lnTo>
                          <a:lnTo>
                            <a:pt x="208" y="17"/>
                          </a:lnTo>
                          <a:lnTo>
                            <a:pt x="216" y="17"/>
                          </a:lnTo>
                          <a:lnTo>
                            <a:pt x="223" y="17"/>
                          </a:lnTo>
                          <a:lnTo>
                            <a:pt x="231" y="17"/>
                          </a:lnTo>
                          <a:lnTo>
                            <a:pt x="231" y="26"/>
                          </a:lnTo>
                          <a:lnTo>
                            <a:pt x="238" y="26"/>
                          </a:lnTo>
                          <a:lnTo>
                            <a:pt x="238" y="35"/>
                          </a:lnTo>
                          <a:lnTo>
                            <a:pt x="246" y="35"/>
                          </a:lnTo>
                          <a:lnTo>
                            <a:pt x="253" y="35"/>
                          </a:lnTo>
                          <a:lnTo>
                            <a:pt x="260" y="35"/>
                          </a:lnTo>
                          <a:lnTo>
                            <a:pt x="268" y="35"/>
                          </a:lnTo>
                          <a:lnTo>
                            <a:pt x="275" y="35"/>
                          </a:lnTo>
                          <a:lnTo>
                            <a:pt x="283" y="35"/>
                          </a:lnTo>
                          <a:lnTo>
                            <a:pt x="290" y="35"/>
                          </a:lnTo>
                          <a:lnTo>
                            <a:pt x="298" y="35"/>
                          </a:lnTo>
                          <a:lnTo>
                            <a:pt x="305" y="35"/>
                          </a:lnTo>
                          <a:lnTo>
                            <a:pt x="305" y="44"/>
                          </a:lnTo>
                          <a:lnTo>
                            <a:pt x="305" y="35"/>
                          </a:lnTo>
                          <a:lnTo>
                            <a:pt x="312" y="35"/>
                          </a:lnTo>
                          <a:lnTo>
                            <a:pt x="320" y="35"/>
                          </a:lnTo>
                          <a:lnTo>
                            <a:pt x="327" y="35"/>
                          </a:lnTo>
                          <a:lnTo>
                            <a:pt x="379" y="26"/>
                          </a:lnTo>
                          <a:lnTo>
                            <a:pt x="394" y="26"/>
                          </a:lnTo>
                          <a:lnTo>
                            <a:pt x="417" y="17"/>
                          </a:lnTo>
                          <a:lnTo>
                            <a:pt x="425" y="17"/>
                          </a:lnTo>
                          <a:lnTo>
                            <a:pt x="432" y="17"/>
                          </a:lnTo>
                          <a:lnTo>
                            <a:pt x="440" y="17"/>
                          </a:lnTo>
                          <a:lnTo>
                            <a:pt x="447" y="17"/>
                          </a:lnTo>
                          <a:lnTo>
                            <a:pt x="447" y="26"/>
                          </a:lnTo>
                          <a:lnTo>
                            <a:pt x="455" y="26"/>
                          </a:lnTo>
                          <a:lnTo>
                            <a:pt x="447" y="26"/>
                          </a:lnTo>
                          <a:lnTo>
                            <a:pt x="447" y="35"/>
                          </a:lnTo>
                          <a:lnTo>
                            <a:pt x="447" y="26"/>
                          </a:lnTo>
                          <a:lnTo>
                            <a:pt x="447" y="35"/>
                          </a:lnTo>
                          <a:lnTo>
                            <a:pt x="440" y="35"/>
                          </a:lnTo>
                          <a:lnTo>
                            <a:pt x="432" y="35"/>
                          </a:lnTo>
                          <a:lnTo>
                            <a:pt x="432" y="44"/>
                          </a:lnTo>
                          <a:lnTo>
                            <a:pt x="425" y="44"/>
                          </a:lnTo>
                          <a:lnTo>
                            <a:pt x="425" y="35"/>
                          </a:lnTo>
                          <a:lnTo>
                            <a:pt x="425" y="44"/>
                          </a:lnTo>
                          <a:lnTo>
                            <a:pt x="425" y="35"/>
                          </a:lnTo>
                          <a:lnTo>
                            <a:pt x="417" y="35"/>
                          </a:lnTo>
                          <a:lnTo>
                            <a:pt x="417" y="44"/>
                          </a:lnTo>
                          <a:lnTo>
                            <a:pt x="410" y="44"/>
                          </a:lnTo>
                          <a:lnTo>
                            <a:pt x="410" y="53"/>
                          </a:lnTo>
                          <a:lnTo>
                            <a:pt x="402" y="53"/>
                          </a:lnTo>
                          <a:lnTo>
                            <a:pt x="402" y="62"/>
                          </a:lnTo>
                          <a:lnTo>
                            <a:pt x="394" y="62"/>
                          </a:lnTo>
                          <a:lnTo>
                            <a:pt x="394" y="53"/>
                          </a:lnTo>
                          <a:lnTo>
                            <a:pt x="394" y="44"/>
                          </a:lnTo>
                          <a:lnTo>
                            <a:pt x="387" y="44"/>
                          </a:lnTo>
                          <a:lnTo>
                            <a:pt x="387" y="35"/>
                          </a:lnTo>
                          <a:lnTo>
                            <a:pt x="379" y="35"/>
                          </a:lnTo>
                          <a:lnTo>
                            <a:pt x="327" y="53"/>
                          </a:lnTo>
                          <a:lnTo>
                            <a:pt x="312" y="53"/>
                          </a:lnTo>
                          <a:lnTo>
                            <a:pt x="312" y="89"/>
                          </a:lnTo>
                          <a:lnTo>
                            <a:pt x="312" y="116"/>
                          </a:lnTo>
                          <a:lnTo>
                            <a:pt x="312" y="161"/>
                          </a:lnTo>
                          <a:lnTo>
                            <a:pt x="312" y="197"/>
                          </a:lnTo>
                          <a:lnTo>
                            <a:pt x="275" y="197"/>
                          </a:lnTo>
                          <a:lnTo>
                            <a:pt x="275" y="206"/>
                          </a:lnTo>
                          <a:lnTo>
                            <a:pt x="275" y="215"/>
                          </a:lnTo>
                          <a:lnTo>
                            <a:pt x="275" y="224"/>
                          </a:lnTo>
                          <a:lnTo>
                            <a:pt x="275" y="233"/>
                          </a:lnTo>
                          <a:lnTo>
                            <a:pt x="275" y="242"/>
                          </a:lnTo>
                          <a:lnTo>
                            <a:pt x="275" y="251"/>
                          </a:lnTo>
                          <a:lnTo>
                            <a:pt x="275" y="260"/>
                          </a:lnTo>
                          <a:lnTo>
                            <a:pt x="275" y="269"/>
                          </a:lnTo>
                          <a:lnTo>
                            <a:pt x="275" y="278"/>
                          </a:lnTo>
                          <a:lnTo>
                            <a:pt x="275" y="287"/>
                          </a:lnTo>
                          <a:lnTo>
                            <a:pt x="275" y="296"/>
                          </a:lnTo>
                          <a:lnTo>
                            <a:pt x="275" y="305"/>
                          </a:lnTo>
                          <a:lnTo>
                            <a:pt x="275" y="313"/>
                          </a:lnTo>
                          <a:lnTo>
                            <a:pt x="275" y="322"/>
                          </a:lnTo>
                          <a:lnTo>
                            <a:pt x="275" y="331"/>
                          </a:lnTo>
                          <a:lnTo>
                            <a:pt x="275" y="340"/>
                          </a:lnTo>
                          <a:lnTo>
                            <a:pt x="275" y="349"/>
                          </a:lnTo>
                          <a:lnTo>
                            <a:pt x="275" y="358"/>
                          </a:lnTo>
                          <a:lnTo>
                            <a:pt x="275" y="367"/>
                          </a:lnTo>
                          <a:lnTo>
                            <a:pt x="275" y="376"/>
                          </a:lnTo>
                          <a:lnTo>
                            <a:pt x="275" y="385"/>
                          </a:lnTo>
                          <a:lnTo>
                            <a:pt x="275" y="394"/>
                          </a:lnTo>
                          <a:lnTo>
                            <a:pt x="275" y="403"/>
                          </a:lnTo>
                          <a:lnTo>
                            <a:pt x="275" y="412"/>
                          </a:lnTo>
                          <a:lnTo>
                            <a:pt x="275" y="421"/>
                          </a:lnTo>
                          <a:lnTo>
                            <a:pt x="275" y="430"/>
                          </a:lnTo>
                          <a:lnTo>
                            <a:pt x="275" y="439"/>
                          </a:lnTo>
                          <a:lnTo>
                            <a:pt x="275" y="448"/>
                          </a:lnTo>
                          <a:lnTo>
                            <a:pt x="275" y="457"/>
                          </a:lnTo>
                          <a:lnTo>
                            <a:pt x="268" y="457"/>
                          </a:lnTo>
                          <a:lnTo>
                            <a:pt x="260" y="457"/>
                          </a:lnTo>
                          <a:lnTo>
                            <a:pt x="260" y="466"/>
                          </a:lnTo>
                          <a:lnTo>
                            <a:pt x="253" y="466"/>
                          </a:lnTo>
                          <a:lnTo>
                            <a:pt x="253" y="475"/>
                          </a:lnTo>
                          <a:lnTo>
                            <a:pt x="246" y="475"/>
                          </a:lnTo>
                          <a:lnTo>
                            <a:pt x="238" y="475"/>
                          </a:lnTo>
                          <a:lnTo>
                            <a:pt x="231" y="475"/>
                          </a:lnTo>
                          <a:lnTo>
                            <a:pt x="223" y="475"/>
                          </a:lnTo>
                          <a:lnTo>
                            <a:pt x="216" y="475"/>
                          </a:lnTo>
                          <a:lnTo>
                            <a:pt x="208" y="475"/>
                          </a:lnTo>
                          <a:lnTo>
                            <a:pt x="208" y="466"/>
                          </a:lnTo>
                          <a:lnTo>
                            <a:pt x="201" y="466"/>
                          </a:lnTo>
                          <a:lnTo>
                            <a:pt x="194" y="466"/>
                          </a:lnTo>
                          <a:lnTo>
                            <a:pt x="194" y="457"/>
                          </a:lnTo>
                          <a:lnTo>
                            <a:pt x="194" y="448"/>
                          </a:lnTo>
                          <a:lnTo>
                            <a:pt x="186" y="448"/>
                          </a:lnTo>
                          <a:lnTo>
                            <a:pt x="186" y="439"/>
                          </a:lnTo>
                          <a:lnTo>
                            <a:pt x="179" y="439"/>
                          </a:lnTo>
                          <a:lnTo>
                            <a:pt x="179" y="448"/>
                          </a:lnTo>
                          <a:lnTo>
                            <a:pt x="171" y="448"/>
                          </a:lnTo>
                          <a:lnTo>
                            <a:pt x="171" y="457"/>
                          </a:lnTo>
                          <a:lnTo>
                            <a:pt x="164" y="457"/>
                          </a:lnTo>
                          <a:lnTo>
                            <a:pt x="164" y="466"/>
                          </a:lnTo>
                          <a:lnTo>
                            <a:pt x="156" y="466"/>
                          </a:lnTo>
                          <a:lnTo>
                            <a:pt x="156" y="457"/>
                          </a:lnTo>
                          <a:lnTo>
                            <a:pt x="149" y="457"/>
                          </a:lnTo>
                          <a:lnTo>
                            <a:pt x="149" y="448"/>
                          </a:lnTo>
                          <a:lnTo>
                            <a:pt x="142" y="448"/>
                          </a:lnTo>
                          <a:lnTo>
                            <a:pt x="142" y="439"/>
                          </a:lnTo>
                          <a:lnTo>
                            <a:pt x="134" y="439"/>
                          </a:lnTo>
                          <a:lnTo>
                            <a:pt x="134" y="430"/>
                          </a:lnTo>
                          <a:lnTo>
                            <a:pt x="127" y="430"/>
                          </a:lnTo>
                          <a:lnTo>
                            <a:pt x="127" y="421"/>
                          </a:lnTo>
                          <a:lnTo>
                            <a:pt x="127" y="412"/>
                          </a:lnTo>
                          <a:lnTo>
                            <a:pt x="119" y="412"/>
                          </a:lnTo>
                          <a:lnTo>
                            <a:pt x="119" y="403"/>
                          </a:lnTo>
                          <a:lnTo>
                            <a:pt x="119" y="394"/>
                          </a:lnTo>
                          <a:lnTo>
                            <a:pt x="119" y="385"/>
                          </a:lnTo>
                          <a:lnTo>
                            <a:pt x="112" y="385"/>
                          </a:lnTo>
                          <a:lnTo>
                            <a:pt x="119" y="385"/>
                          </a:lnTo>
                          <a:lnTo>
                            <a:pt x="119" y="376"/>
                          </a:lnTo>
                          <a:lnTo>
                            <a:pt x="112" y="376"/>
                          </a:lnTo>
                          <a:lnTo>
                            <a:pt x="112" y="367"/>
                          </a:lnTo>
                          <a:lnTo>
                            <a:pt x="112" y="358"/>
                          </a:lnTo>
                          <a:lnTo>
                            <a:pt x="112" y="349"/>
                          </a:lnTo>
                          <a:lnTo>
                            <a:pt x="104" y="349"/>
                          </a:lnTo>
                          <a:lnTo>
                            <a:pt x="104" y="340"/>
                          </a:lnTo>
                          <a:lnTo>
                            <a:pt x="112" y="340"/>
                          </a:lnTo>
                          <a:lnTo>
                            <a:pt x="104" y="340"/>
                          </a:lnTo>
                          <a:lnTo>
                            <a:pt x="104" y="331"/>
                          </a:lnTo>
                          <a:lnTo>
                            <a:pt x="104" y="322"/>
                          </a:lnTo>
                          <a:lnTo>
                            <a:pt x="112" y="322"/>
                          </a:lnTo>
                          <a:lnTo>
                            <a:pt x="104" y="322"/>
                          </a:lnTo>
                          <a:lnTo>
                            <a:pt x="104" y="313"/>
                          </a:lnTo>
                          <a:lnTo>
                            <a:pt x="104" y="305"/>
                          </a:lnTo>
                          <a:lnTo>
                            <a:pt x="97" y="305"/>
                          </a:lnTo>
                          <a:lnTo>
                            <a:pt x="97" y="296"/>
                          </a:lnTo>
                          <a:lnTo>
                            <a:pt x="97" y="287"/>
                          </a:lnTo>
                          <a:lnTo>
                            <a:pt x="97" y="278"/>
                          </a:lnTo>
                          <a:lnTo>
                            <a:pt x="97" y="269"/>
                          </a:lnTo>
                          <a:lnTo>
                            <a:pt x="97" y="260"/>
                          </a:lnTo>
                          <a:lnTo>
                            <a:pt x="97" y="251"/>
                          </a:lnTo>
                          <a:lnTo>
                            <a:pt x="97" y="260"/>
                          </a:lnTo>
                          <a:lnTo>
                            <a:pt x="97" y="251"/>
                          </a:lnTo>
                          <a:lnTo>
                            <a:pt x="97" y="242"/>
                          </a:lnTo>
                          <a:lnTo>
                            <a:pt x="104" y="251"/>
                          </a:lnTo>
                          <a:lnTo>
                            <a:pt x="104" y="242"/>
                          </a:lnTo>
                          <a:lnTo>
                            <a:pt x="104" y="224"/>
                          </a:lnTo>
                          <a:lnTo>
                            <a:pt x="97" y="224"/>
                          </a:lnTo>
                          <a:lnTo>
                            <a:pt x="97" y="215"/>
                          </a:lnTo>
                          <a:lnTo>
                            <a:pt x="89" y="215"/>
                          </a:lnTo>
                          <a:lnTo>
                            <a:pt x="89" y="206"/>
                          </a:lnTo>
                          <a:lnTo>
                            <a:pt x="89" y="197"/>
                          </a:lnTo>
                          <a:lnTo>
                            <a:pt x="82" y="197"/>
                          </a:lnTo>
                          <a:lnTo>
                            <a:pt x="82" y="188"/>
                          </a:lnTo>
                          <a:lnTo>
                            <a:pt x="75" y="188"/>
                          </a:lnTo>
                          <a:lnTo>
                            <a:pt x="82" y="188"/>
                          </a:lnTo>
                          <a:lnTo>
                            <a:pt x="75" y="188"/>
                          </a:lnTo>
                          <a:lnTo>
                            <a:pt x="75" y="179"/>
                          </a:lnTo>
                          <a:lnTo>
                            <a:pt x="75" y="170"/>
                          </a:lnTo>
                          <a:lnTo>
                            <a:pt x="67" y="170"/>
                          </a:lnTo>
                          <a:lnTo>
                            <a:pt x="67" y="161"/>
                          </a:lnTo>
                          <a:lnTo>
                            <a:pt x="60" y="161"/>
                          </a:lnTo>
                          <a:lnTo>
                            <a:pt x="60" y="152"/>
                          </a:lnTo>
                          <a:lnTo>
                            <a:pt x="60" y="144"/>
                          </a:lnTo>
                          <a:lnTo>
                            <a:pt x="52" y="144"/>
                          </a:lnTo>
                          <a:lnTo>
                            <a:pt x="52" y="135"/>
                          </a:lnTo>
                          <a:lnTo>
                            <a:pt x="52" y="126"/>
                          </a:lnTo>
                          <a:lnTo>
                            <a:pt x="45" y="126"/>
                          </a:lnTo>
                          <a:lnTo>
                            <a:pt x="45" y="116"/>
                          </a:lnTo>
                          <a:lnTo>
                            <a:pt x="45" y="107"/>
                          </a:lnTo>
                          <a:lnTo>
                            <a:pt x="37" y="107"/>
                          </a:lnTo>
                          <a:lnTo>
                            <a:pt x="37" y="98"/>
                          </a:lnTo>
                          <a:lnTo>
                            <a:pt x="37" y="89"/>
                          </a:lnTo>
                          <a:lnTo>
                            <a:pt x="29" y="89"/>
                          </a:lnTo>
                          <a:lnTo>
                            <a:pt x="29" y="80"/>
                          </a:lnTo>
                          <a:lnTo>
                            <a:pt x="29" y="71"/>
                          </a:lnTo>
                          <a:lnTo>
                            <a:pt x="22" y="71"/>
                          </a:lnTo>
                          <a:lnTo>
                            <a:pt x="22" y="62"/>
                          </a:lnTo>
                          <a:lnTo>
                            <a:pt x="14" y="62"/>
                          </a:lnTo>
                          <a:lnTo>
                            <a:pt x="14" y="53"/>
                          </a:lnTo>
                          <a:lnTo>
                            <a:pt x="14" y="44"/>
                          </a:lnTo>
                          <a:lnTo>
                            <a:pt x="7" y="44"/>
                          </a:lnTo>
                          <a:lnTo>
                            <a:pt x="7" y="35"/>
                          </a:lnTo>
                          <a:lnTo>
                            <a:pt x="7" y="26"/>
                          </a:lnTo>
                          <a:lnTo>
                            <a:pt x="0" y="26"/>
                          </a:lnTo>
                          <a:lnTo>
                            <a:pt x="7" y="26"/>
                          </a:lnTo>
                          <a:lnTo>
                            <a:pt x="0" y="26"/>
                          </a:lnTo>
                          <a:lnTo>
                            <a:pt x="0" y="17"/>
                          </a:lnTo>
                          <a:lnTo>
                            <a:pt x="7" y="17"/>
                          </a:lnTo>
                          <a:lnTo>
                            <a:pt x="7" y="8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59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1587" y="2910"/>
                      <a:ext cx="315" cy="368"/>
                    </a:xfrm>
                    <a:custGeom>
                      <a:avLst/>
                      <a:gdLst>
                        <a:gd name="T0" fmla="*/ 179 w 315"/>
                        <a:gd name="T1" fmla="*/ 17 h 368"/>
                        <a:gd name="T2" fmla="*/ 187 w 315"/>
                        <a:gd name="T3" fmla="*/ 35 h 368"/>
                        <a:gd name="T4" fmla="*/ 202 w 315"/>
                        <a:gd name="T5" fmla="*/ 44 h 368"/>
                        <a:gd name="T6" fmla="*/ 209 w 315"/>
                        <a:gd name="T7" fmla="*/ 62 h 368"/>
                        <a:gd name="T8" fmla="*/ 217 w 315"/>
                        <a:gd name="T9" fmla="*/ 80 h 368"/>
                        <a:gd name="T10" fmla="*/ 231 w 315"/>
                        <a:gd name="T11" fmla="*/ 89 h 368"/>
                        <a:gd name="T12" fmla="*/ 246 w 315"/>
                        <a:gd name="T13" fmla="*/ 99 h 368"/>
                        <a:gd name="T14" fmla="*/ 246 w 315"/>
                        <a:gd name="T15" fmla="*/ 108 h 368"/>
                        <a:gd name="T16" fmla="*/ 254 w 315"/>
                        <a:gd name="T17" fmla="*/ 108 h 368"/>
                        <a:gd name="T18" fmla="*/ 261 w 315"/>
                        <a:gd name="T19" fmla="*/ 116 h 368"/>
                        <a:gd name="T20" fmla="*/ 261 w 315"/>
                        <a:gd name="T21" fmla="*/ 143 h 368"/>
                        <a:gd name="T22" fmla="*/ 276 w 315"/>
                        <a:gd name="T23" fmla="*/ 152 h 368"/>
                        <a:gd name="T24" fmla="*/ 284 w 315"/>
                        <a:gd name="T25" fmla="*/ 152 h 368"/>
                        <a:gd name="T26" fmla="*/ 299 w 315"/>
                        <a:gd name="T27" fmla="*/ 161 h 368"/>
                        <a:gd name="T28" fmla="*/ 306 w 315"/>
                        <a:gd name="T29" fmla="*/ 179 h 368"/>
                        <a:gd name="T30" fmla="*/ 299 w 315"/>
                        <a:gd name="T31" fmla="*/ 188 h 368"/>
                        <a:gd name="T32" fmla="*/ 284 w 315"/>
                        <a:gd name="T33" fmla="*/ 197 h 368"/>
                        <a:gd name="T34" fmla="*/ 269 w 315"/>
                        <a:gd name="T35" fmla="*/ 206 h 368"/>
                        <a:gd name="T36" fmla="*/ 261 w 315"/>
                        <a:gd name="T37" fmla="*/ 224 h 368"/>
                        <a:gd name="T38" fmla="*/ 246 w 315"/>
                        <a:gd name="T39" fmla="*/ 233 h 368"/>
                        <a:gd name="T40" fmla="*/ 246 w 315"/>
                        <a:gd name="T41" fmla="*/ 224 h 368"/>
                        <a:gd name="T42" fmla="*/ 239 w 315"/>
                        <a:gd name="T43" fmla="*/ 241 h 368"/>
                        <a:gd name="T44" fmla="*/ 231 w 315"/>
                        <a:gd name="T45" fmla="*/ 259 h 368"/>
                        <a:gd name="T46" fmla="*/ 217 w 315"/>
                        <a:gd name="T47" fmla="*/ 268 h 368"/>
                        <a:gd name="T48" fmla="*/ 202 w 315"/>
                        <a:gd name="T49" fmla="*/ 277 h 368"/>
                        <a:gd name="T50" fmla="*/ 194 w 315"/>
                        <a:gd name="T51" fmla="*/ 295 h 368"/>
                        <a:gd name="T52" fmla="*/ 187 w 315"/>
                        <a:gd name="T53" fmla="*/ 313 h 368"/>
                        <a:gd name="T54" fmla="*/ 172 w 315"/>
                        <a:gd name="T55" fmla="*/ 322 h 368"/>
                        <a:gd name="T56" fmla="*/ 149 w 315"/>
                        <a:gd name="T57" fmla="*/ 322 h 368"/>
                        <a:gd name="T58" fmla="*/ 142 w 315"/>
                        <a:gd name="T59" fmla="*/ 322 h 368"/>
                        <a:gd name="T60" fmla="*/ 134 w 315"/>
                        <a:gd name="T61" fmla="*/ 313 h 368"/>
                        <a:gd name="T62" fmla="*/ 126 w 315"/>
                        <a:gd name="T63" fmla="*/ 313 h 368"/>
                        <a:gd name="T64" fmla="*/ 111 w 315"/>
                        <a:gd name="T65" fmla="*/ 304 h 368"/>
                        <a:gd name="T66" fmla="*/ 96 w 315"/>
                        <a:gd name="T67" fmla="*/ 313 h 368"/>
                        <a:gd name="T68" fmla="*/ 89 w 315"/>
                        <a:gd name="T69" fmla="*/ 331 h 368"/>
                        <a:gd name="T70" fmla="*/ 82 w 315"/>
                        <a:gd name="T71" fmla="*/ 349 h 368"/>
                        <a:gd name="T72" fmla="*/ 67 w 315"/>
                        <a:gd name="T73" fmla="*/ 358 h 368"/>
                        <a:gd name="T74" fmla="*/ 52 w 315"/>
                        <a:gd name="T75" fmla="*/ 367 h 368"/>
                        <a:gd name="T76" fmla="*/ 29 w 315"/>
                        <a:gd name="T77" fmla="*/ 367 h 368"/>
                        <a:gd name="T78" fmla="*/ 22 w 315"/>
                        <a:gd name="T79" fmla="*/ 367 h 368"/>
                        <a:gd name="T80" fmla="*/ 29 w 315"/>
                        <a:gd name="T81" fmla="*/ 349 h 368"/>
                        <a:gd name="T82" fmla="*/ 29 w 315"/>
                        <a:gd name="T83" fmla="*/ 322 h 368"/>
                        <a:gd name="T84" fmla="*/ 29 w 315"/>
                        <a:gd name="T85" fmla="*/ 313 h 368"/>
                        <a:gd name="T86" fmla="*/ 22 w 315"/>
                        <a:gd name="T87" fmla="*/ 313 h 368"/>
                        <a:gd name="T88" fmla="*/ 14 w 315"/>
                        <a:gd name="T89" fmla="*/ 295 h 368"/>
                        <a:gd name="T90" fmla="*/ 14 w 315"/>
                        <a:gd name="T91" fmla="*/ 286 h 368"/>
                        <a:gd name="T92" fmla="*/ 0 w 315"/>
                        <a:gd name="T93" fmla="*/ 277 h 368"/>
                        <a:gd name="T94" fmla="*/ 0 w 315"/>
                        <a:gd name="T95" fmla="*/ 250 h 368"/>
                        <a:gd name="T96" fmla="*/ 0 w 315"/>
                        <a:gd name="T97" fmla="*/ 224 h 368"/>
                        <a:gd name="T98" fmla="*/ 0 w 315"/>
                        <a:gd name="T99" fmla="*/ 197 h 368"/>
                        <a:gd name="T100" fmla="*/ 0 w 315"/>
                        <a:gd name="T101" fmla="*/ 170 h 368"/>
                        <a:gd name="T102" fmla="*/ 37 w 315"/>
                        <a:gd name="T103" fmla="*/ 89 h 368"/>
                        <a:gd name="T104" fmla="*/ 52 w 315"/>
                        <a:gd name="T105" fmla="*/ 26 h 368"/>
                        <a:gd name="T106" fmla="*/ 111 w 315"/>
                        <a:gd name="T107" fmla="*/ 17 h 368"/>
                        <a:gd name="T108" fmla="*/ 119 w 315"/>
                        <a:gd name="T109" fmla="*/ 35 h 368"/>
                        <a:gd name="T110" fmla="*/ 134 w 315"/>
                        <a:gd name="T111" fmla="*/ 26 h 368"/>
                        <a:gd name="T112" fmla="*/ 142 w 315"/>
                        <a:gd name="T113" fmla="*/ 8 h 368"/>
                        <a:gd name="T114" fmla="*/ 149 w 315"/>
                        <a:gd name="T115" fmla="*/ 8 h 368"/>
                        <a:gd name="T116" fmla="*/ 157 w 315"/>
                        <a:gd name="T117" fmla="*/ 8 h 368"/>
                        <a:gd name="T118" fmla="*/ 172 w 315"/>
                        <a:gd name="T119" fmla="*/ 0 h 368"/>
                        <a:gd name="T120" fmla="*/ 179 w 315"/>
                        <a:gd name="T121" fmla="*/ 0 h 368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315"/>
                        <a:gd name="T184" fmla="*/ 0 h 368"/>
                        <a:gd name="T185" fmla="*/ 315 w 315"/>
                        <a:gd name="T186" fmla="*/ 368 h 368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315" h="368">
                          <a:moveTo>
                            <a:pt x="179" y="0"/>
                          </a:moveTo>
                          <a:lnTo>
                            <a:pt x="179" y="8"/>
                          </a:lnTo>
                          <a:lnTo>
                            <a:pt x="179" y="17"/>
                          </a:lnTo>
                          <a:lnTo>
                            <a:pt x="187" y="17"/>
                          </a:lnTo>
                          <a:lnTo>
                            <a:pt x="187" y="26"/>
                          </a:lnTo>
                          <a:lnTo>
                            <a:pt x="187" y="35"/>
                          </a:lnTo>
                          <a:lnTo>
                            <a:pt x="194" y="35"/>
                          </a:lnTo>
                          <a:lnTo>
                            <a:pt x="194" y="44"/>
                          </a:lnTo>
                          <a:lnTo>
                            <a:pt x="202" y="44"/>
                          </a:lnTo>
                          <a:lnTo>
                            <a:pt x="202" y="53"/>
                          </a:lnTo>
                          <a:lnTo>
                            <a:pt x="202" y="62"/>
                          </a:lnTo>
                          <a:lnTo>
                            <a:pt x="209" y="62"/>
                          </a:lnTo>
                          <a:lnTo>
                            <a:pt x="209" y="71"/>
                          </a:lnTo>
                          <a:lnTo>
                            <a:pt x="217" y="71"/>
                          </a:lnTo>
                          <a:lnTo>
                            <a:pt x="217" y="80"/>
                          </a:lnTo>
                          <a:lnTo>
                            <a:pt x="224" y="80"/>
                          </a:lnTo>
                          <a:lnTo>
                            <a:pt x="224" y="89"/>
                          </a:lnTo>
                          <a:lnTo>
                            <a:pt x="231" y="89"/>
                          </a:lnTo>
                          <a:lnTo>
                            <a:pt x="239" y="89"/>
                          </a:lnTo>
                          <a:lnTo>
                            <a:pt x="239" y="99"/>
                          </a:lnTo>
                          <a:lnTo>
                            <a:pt x="246" y="99"/>
                          </a:lnTo>
                          <a:lnTo>
                            <a:pt x="246" y="108"/>
                          </a:lnTo>
                          <a:lnTo>
                            <a:pt x="246" y="116"/>
                          </a:lnTo>
                          <a:lnTo>
                            <a:pt x="246" y="108"/>
                          </a:lnTo>
                          <a:lnTo>
                            <a:pt x="254" y="108"/>
                          </a:lnTo>
                          <a:lnTo>
                            <a:pt x="254" y="116"/>
                          </a:lnTo>
                          <a:lnTo>
                            <a:pt x="254" y="108"/>
                          </a:lnTo>
                          <a:lnTo>
                            <a:pt x="261" y="116"/>
                          </a:lnTo>
                          <a:lnTo>
                            <a:pt x="261" y="108"/>
                          </a:lnTo>
                          <a:lnTo>
                            <a:pt x="261" y="116"/>
                          </a:lnTo>
                          <a:lnTo>
                            <a:pt x="261" y="125"/>
                          </a:lnTo>
                          <a:lnTo>
                            <a:pt x="261" y="134"/>
                          </a:lnTo>
                          <a:lnTo>
                            <a:pt x="261" y="143"/>
                          </a:lnTo>
                          <a:lnTo>
                            <a:pt x="269" y="143"/>
                          </a:lnTo>
                          <a:lnTo>
                            <a:pt x="269" y="152"/>
                          </a:lnTo>
                          <a:lnTo>
                            <a:pt x="276" y="152"/>
                          </a:lnTo>
                          <a:lnTo>
                            <a:pt x="284" y="152"/>
                          </a:lnTo>
                          <a:lnTo>
                            <a:pt x="284" y="161"/>
                          </a:lnTo>
                          <a:lnTo>
                            <a:pt x="284" y="152"/>
                          </a:lnTo>
                          <a:lnTo>
                            <a:pt x="284" y="161"/>
                          </a:lnTo>
                          <a:lnTo>
                            <a:pt x="291" y="161"/>
                          </a:lnTo>
                          <a:lnTo>
                            <a:pt x="299" y="161"/>
                          </a:lnTo>
                          <a:lnTo>
                            <a:pt x="306" y="161"/>
                          </a:lnTo>
                          <a:lnTo>
                            <a:pt x="306" y="170"/>
                          </a:lnTo>
                          <a:lnTo>
                            <a:pt x="306" y="179"/>
                          </a:lnTo>
                          <a:lnTo>
                            <a:pt x="314" y="179"/>
                          </a:lnTo>
                          <a:lnTo>
                            <a:pt x="306" y="179"/>
                          </a:lnTo>
                          <a:lnTo>
                            <a:pt x="299" y="188"/>
                          </a:lnTo>
                          <a:lnTo>
                            <a:pt x="291" y="188"/>
                          </a:lnTo>
                          <a:lnTo>
                            <a:pt x="291" y="197"/>
                          </a:lnTo>
                          <a:lnTo>
                            <a:pt x="284" y="197"/>
                          </a:lnTo>
                          <a:lnTo>
                            <a:pt x="276" y="197"/>
                          </a:lnTo>
                          <a:lnTo>
                            <a:pt x="276" y="206"/>
                          </a:lnTo>
                          <a:lnTo>
                            <a:pt x="269" y="206"/>
                          </a:lnTo>
                          <a:lnTo>
                            <a:pt x="269" y="215"/>
                          </a:lnTo>
                          <a:lnTo>
                            <a:pt x="261" y="215"/>
                          </a:lnTo>
                          <a:lnTo>
                            <a:pt x="261" y="224"/>
                          </a:lnTo>
                          <a:lnTo>
                            <a:pt x="254" y="224"/>
                          </a:lnTo>
                          <a:lnTo>
                            <a:pt x="254" y="233"/>
                          </a:lnTo>
                          <a:lnTo>
                            <a:pt x="246" y="233"/>
                          </a:lnTo>
                          <a:lnTo>
                            <a:pt x="254" y="233"/>
                          </a:lnTo>
                          <a:lnTo>
                            <a:pt x="254" y="224"/>
                          </a:lnTo>
                          <a:lnTo>
                            <a:pt x="246" y="224"/>
                          </a:lnTo>
                          <a:lnTo>
                            <a:pt x="246" y="233"/>
                          </a:lnTo>
                          <a:lnTo>
                            <a:pt x="239" y="233"/>
                          </a:lnTo>
                          <a:lnTo>
                            <a:pt x="239" y="241"/>
                          </a:lnTo>
                          <a:lnTo>
                            <a:pt x="231" y="241"/>
                          </a:lnTo>
                          <a:lnTo>
                            <a:pt x="231" y="250"/>
                          </a:lnTo>
                          <a:lnTo>
                            <a:pt x="231" y="259"/>
                          </a:lnTo>
                          <a:lnTo>
                            <a:pt x="231" y="268"/>
                          </a:lnTo>
                          <a:lnTo>
                            <a:pt x="224" y="268"/>
                          </a:lnTo>
                          <a:lnTo>
                            <a:pt x="217" y="268"/>
                          </a:lnTo>
                          <a:lnTo>
                            <a:pt x="217" y="277"/>
                          </a:lnTo>
                          <a:lnTo>
                            <a:pt x="209" y="277"/>
                          </a:lnTo>
                          <a:lnTo>
                            <a:pt x="202" y="277"/>
                          </a:lnTo>
                          <a:lnTo>
                            <a:pt x="202" y="286"/>
                          </a:lnTo>
                          <a:lnTo>
                            <a:pt x="202" y="295"/>
                          </a:lnTo>
                          <a:lnTo>
                            <a:pt x="194" y="295"/>
                          </a:lnTo>
                          <a:lnTo>
                            <a:pt x="194" y="304"/>
                          </a:lnTo>
                          <a:lnTo>
                            <a:pt x="194" y="313"/>
                          </a:lnTo>
                          <a:lnTo>
                            <a:pt x="187" y="313"/>
                          </a:lnTo>
                          <a:lnTo>
                            <a:pt x="187" y="322"/>
                          </a:lnTo>
                          <a:lnTo>
                            <a:pt x="179" y="322"/>
                          </a:lnTo>
                          <a:lnTo>
                            <a:pt x="172" y="322"/>
                          </a:lnTo>
                          <a:lnTo>
                            <a:pt x="164" y="322"/>
                          </a:lnTo>
                          <a:lnTo>
                            <a:pt x="157" y="322"/>
                          </a:lnTo>
                          <a:lnTo>
                            <a:pt x="149" y="322"/>
                          </a:lnTo>
                          <a:lnTo>
                            <a:pt x="142" y="322"/>
                          </a:lnTo>
                          <a:lnTo>
                            <a:pt x="142" y="313"/>
                          </a:lnTo>
                          <a:lnTo>
                            <a:pt x="142" y="322"/>
                          </a:lnTo>
                          <a:lnTo>
                            <a:pt x="134" y="313"/>
                          </a:lnTo>
                          <a:lnTo>
                            <a:pt x="134" y="322"/>
                          </a:lnTo>
                          <a:lnTo>
                            <a:pt x="134" y="313"/>
                          </a:lnTo>
                          <a:lnTo>
                            <a:pt x="126" y="313"/>
                          </a:lnTo>
                          <a:lnTo>
                            <a:pt x="126" y="304"/>
                          </a:lnTo>
                          <a:lnTo>
                            <a:pt x="126" y="313"/>
                          </a:lnTo>
                          <a:lnTo>
                            <a:pt x="126" y="304"/>
                          </a:lnTo>
                          <a:lnTo>
                            <a:pt x="119" y="304"/>
                          </a:lnTo>
                          <a:lnTo>
                            <a:pt x="111" y="304"/>
                          </a:lnTo>
                          <a:lnTo>
                            <a:pt x="104" y="304"/>
                          </a:lnTo>
                          <a:lnTo>
                            <a:pt x="96" y="304"/>
                          </a:lnTo>
                          <a:lnTo>
                            <a:pt x="96" y="313"/>
                          </a:lnTo>
                          <a:lnTo>
                            <a:pt x="96" y="322"/>
                          </a:lnTo>
                          <a:lnTo>
                            <a:pt x="96" y="331"/>
                          </a:lnTo>
                          <a:lnTo>
                            <a:pt x="89" y="331"/>
                          </a:lnTo>
                          <a:lnTo>
                            <a:pt x="89" y="340"/>
                          </a:lnTo>
                          <a:lnTo>
                            <a:pt x="82" y="340"/>
                          </a:lnTo>
                          <a:lnTo>
                            <a:pt x="82" y="349"/>
                          </a:lnTo>
                          <a:lnTo>
                            <a:pt x="74" y="349"/>
                          </a:lnTo>
                          <a:lnTo>
                            <a:pt x="74" y="358"/>
                          </a:lnTo>
                          <a:lnTo>
                            <a:pt x="67" y="358"/>
                          </a:lnTo>
                          <a:lnTo>
                            <a:pt x="59" y="358"/>
                          </a:lnTo>
                          <a:lnTo>
                            <a:pt x="59" y="367"/>
                          </a:lnTo>
                          <a:lnTo>
                            <a:pt x="52" y="367"/>
                          </a:lnTo>
                          <a:lnTo>
                            <a:pt x="44" y="367"/>
                          </a:lnTo>
                          <a:lnTo>
                            <a:pt x="37" y="367"/>
                          </a:lnTo>
                          <a:lnTo>
                            <a:pt x="29" y="367"/>
                          </a:lnTo>
                          <a:lnTo>
                            <a:pt x="22" y="367"/>
                          </a:lnTo>
                          <a:lnTo>
                            <a:pt x="29" y="367"/>
                          </a:lnTo>
                          <a:lnTo>
                            <a:pt x="22" y="367"/>
                          </a:lnTo>
                          <a:lnTo>
                            <a:pt x="22" y="358"/>
                          </a:lnTo>
                          <a:lnTo>
                            <a:pt x="22" y="349"/>
                          </a:lnTo>
                          <a:lnTo>
                            <a:pt x="29" y="349"/>
                          </a:lnTo>
                          <a:lnTo>
                            <a:pt x="29" y="340"/>
                          </a:lnTo>
                          <a:lnTo>
                            <a:pt x="29" y="331"/>
                          </a:lnTo>
                          <a:lnTo>
                            <a:pt x="29" y="322"/>
                          </a:lnTo>
                          <a:lnTo>
                            <a:pt x="22" y="322"/>
                          </a:lnTo>
                          <a:lnTo>
                            <a:pt x="29" y="322"/>
                          </a:lnTo>
                          <a:lnTo>
                            <a:pt x="29" y="313"/>
                          </a:lnTo>
                          <a:lnTo>
                            <a:pt x="22" y="313"/>
                          </a:lnTo>
                          <a:lnTo>
                            <a:pt x="29" y="313"/>
                          </a:lnTo>
                          <a:lnTo>
                            <a:pt x="22" y="313"/>
                          </a:lnTo>
                          <a:lnTo>
                            <a:pt x="22" y="304"/>
                          </a:lnTo>
                          <a:lnTo>
                            <a:pt x="14" y="304"/>
                          </a:lnTo>
                          <a:lnTo>
                            <a:pt x="14" y="295"/>
                          </a:lnTo>
                          <a:lnTo>
                            <a:pt x="22" y="295"/>
                          </a:lnTo>
                          <a:lnTo>
                            <a:pt x="14" y="295"/>
                          </a:lnTo>
                          <a:lnTo>
                            <a:pt x="14" y="286"/>
                          </a:lnTo>
                          <a:lnTo>
                            <a:pt x="7" y="286"/>
                          </a:lnTo>
                          <a:lnTo>
                            <a:pt x="0" y="286"/>
                          </a:lnTo>
                          <a:lnTo>
                            <a:pt x="0" y="277"/>
                          </a:lnTo>
                          <a:lnTo>
                            <a:pt x="0" y="268"/>
                          </a:lnTo>
                          <a:lnTo>
                            <a:pt x="0" y="259"/>
                          </a:lnTo>
                          <a:lnTo>
                            <a:pt x="0" y="250"/>
                          </a:lnTo>
                          <a:lnTo>
                            <a:pt x="0" y="241"/>
                          </a:lnTo>
                          <a:lnTo>
                            <a:pt x="0" y="233"/>
                          </a:lnTo>
                          <a:lnTo>
                            <a:pt x="0" y="224"/>
                          </a:lnTo>
                          <a:lnTo>
                            <a:pt x="0" y="215"/>
                          </a:lnTo>
                          <a:lnTo>
                            <a:pt x="0" y="206"/>
                          </a:lnTo>
                          <a:lnTo>
                            <a:pt x="0" y="197"/>
                          </a:lnTo>
                          <a:lnTo>
                            <a:pt x="0" y="188"/>
                          </a:lnTo>
                          <a:lnTo>
                            <a:pt x="0" y="179"/>
                          </a:lnTo>
                          <a:lnTo>
                            <a:pt x="0" y="170"/>
                          </a:lnTo>
                          <a:lnTo>
                            <a:pt x="37" y="170"/>
                          </a:lnTo>
                          <a:lnTo>
                            <a:pt x="37" y="134"/>
                          </a:lnTo>
                          <a:lnTo>
                            <a:pt x="37" y="89"/>
                          </a:lnTo>
                          <a:lnTo>
                            <a:pt x="37" y="62"/>
                          </a:lnTo>
                          <a:lnTo>
                            <a:pt x="37" y="26"/>
                          </a:lnTo>
                          <a:lnTo>
                            <a:pt x="52" y="26"/>
                          </a:lnTo>
                          <a:lnTo>
                            <a:pt x="104" y="8"/>
                          </a:lnTo>
                          <a:lnTo>
                            <a:pt x="111" y="8"/>
                          </a:lnTo>
                          <a:lnTo>
                            <a:pt x="111" y="17"/>
                          </a:lnTo>
                          <a:lnTo>
                            <a:pt x="119" y="17"/>
                          </a:lnTo>
                          <a:lnTo>
                            <a:pt x="119" y="26"/>
                          </a:lnTo>
                          <a:lnTo>
                            <a:pt x="119" y="35"/>
                          </a:lnTo>
                          <a:lnTo>
                            <a:pt x="126" y="35"/>
                          </a:lnTo>
                          <a:lnTo>
                            <a:pt x="126" y="26"/>
                          </a:lnTo>
                          <a:lnTo>
                            <a:pt x="134" y="26"/>
                          </a:lnTo>
                          <a:lnTo>
                            <a:pt x="134" y="17"/>
                          </a:lnTo>
                          <a:lnTo>
                            <a:pt x="142" y="17"/>
                          </a:lnTo>
                          <a:lnTo>
                            <a:pt x="142" y="8"/>
                          </a:lnTo>
                          <a:lnTo>
                            <a:pt x="149" y="8"/>
                          </a:lnTo>
                          <a:lnTo>
                            <a:pt x="149" y="17"/>
                          </a:lnTo>
                          <a:lnTo>
                            <a:pt x="149" y="8"/>
                          </a:lnTo>
                          <a:lnTo>
                            <a:pt x="149" y="17"/>
                          </a:lnTo>
                          <a:lnTo>
                            <a:pt x="157" y="17"/>
                          </a:lnTo>
                          <a:lnTo>
                            <a:pt x="157" y="8"/>
                          </a:lnTo>
                          <a:lnTo>
                            <a:pt x="164" y="8"/>
                          </a:lnTo>
                          <a:lnTo>
                            <a:pt x="172" y="8"/>
                          </a:lnTo>
                          <a:lnTo>
                            <a:pt x="172" y="0"/>
                          </a:lnTo>
                          <a:lnTo>
                            <a:pt x="172" y="8"/>
                          </a:lnTo>
                          <a:lnTo>
                            <a:pt x="172" y="0"/>
                          </a:lnTo>
                          <a:lnTo>
                            <a:pt x="179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60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1476" y="3090"/>
                      <a:ext cx="544" cy="511"/>
                    </a:xfrm>
                    <a:custGeom>
                      <a:avLst/>
                      <a:gdLst>
                        <a:gd name="T0" fmla="*/ 461 w 544"/>
                        <a:gd name="T1" fmla="*/ 8 h 511"/>
                        <a:gd name="T2" fmla="*/ 498 w 544"/>
                        <a:gd name="T3" fmla="*/ 26 h 511"/>
                        <a:gd name="T4" fmla="*/ 513 w 544"/>
                        <a:gd name="T5" fmla="*/ 71 h 511"/>
                        <a:gd name="T6" fmla="*/ 513 w 544"/>
                        <a:gd name="T7" fmla="*/ 133 h 511"/>
                        <a:gd name="T8" fmla="*/ 483 w 544"/>
                        <a:gd name="T9" fmla="*/ 160 h 511"/>
                        <a:gd name="T10" fmla="*/ 483 w 544"/>
                        <a:gd name="T11" fmla="*/ 205 h 511"/>
                        <a:gd name="T12" fmla="*/ 520 w 544"/>
                        <a:gd name="T13" fmla="*/ 187 h 511"/>
                        <a:gd name="T14" fmla="*/ 535 w 544"/>
                        <a:gd name="T15" fmla="*/ 214 h 511"/>
                        <a:gd name="T16" fmla="*/ 520 w 544"/>
                        <a:gd name="T17" fmla="*/ 259 h 511"/>
                        <a:gd name="T18" fmla="*/ 491 w 544"/>
                        <a:gd name="T19" fmla="*/ 276 h 511"/>
                        <a:gd name="T20" fmla="*/ 483 w 544"/>
                        <a:gd name="T21" fmla="*/ 294 h 511"/>
                        <a:gd name="T22" fmla="*/ 476 w 544"/>
                        <a:gd name="T23" fmla="*/ 313 h 511"/>
                        <a:gd name="T24" fmla="*/ 453 w 544"/>
                        <a:gd name="T25" fmla="*/ 349 h 511"/>
                        <a:gd name="T26" fmla="*/ 424 w 544"/>
                        <a:gd name="T27" fmla="*/ 376 h 511"/>
                        <a:gd name="T28" fmla="*/ 409 w 544"/>
                        <a:gd name="T29" fmla="*/ 402 h 511"/>
                        <a:gd name="T30" fmla="*/ 387 w 544"/>
                        <a:gd name="T31" fmla="*/ 420 h 511"/>
                        <a:gd name="T32" fmla="*/ 364 w 544"/>
                        <a:gd name="T33" fmla="*/ 438 h 511"/>
                        <a:gd name="T34" fmla="*/ 342 w 544"/>
                        <a:gd name="T35" fmla="*/ 456 h 511"/>
                        <a:gd name="T36" fmla="*/ 297 w 544"/>
                        <a:gd name="T37" fmla="*/ 465 h 511"/>
                        <a:gd name="T38" fmla="*/ 283 w 544"/>
                        <a:gd name="T39" fmla="*/ 474 h 511"/>
                        <a:gd name="T40" fmla="*/ 245 w 544"/>
                        <a:gd name="T41" fmla="*/ 474 h 511"/>
                        <a:gd name="T42" fmla="*/ 207 w 544"/>
                        <a:gd name="T43" fmla="*/ 474 h 511"/>
                        <a:gd name="T44" fmla="*/ 170 w 544"/>
                        <a:gd name="T45" fmla="*/ 483 h 511"/>
                        <a:gd name="T46" fmla="*/ 141 w 544"/>
                        <a:gd name="T47" fmla="*/ 492 h 511"/>
                        <a:gd name="T48" fmla="*/ 111 w 544"/>
                        <a:gd name="T49" fmla="*/ 501 h 511"/>
                        <a:gd name="T50" fmla="*/ 81 w 544"/>
                        <a:gd name="T51" fmla="*/ 492 h 511"/>
                        <a:gd name="T52" fmla="*/ 74 w 544"/>
                        <a:gd name="T53" fmla="*/ 492 h 511"/>
                        <a:gd name="T54" fmla="*/ 59 w 544"/>
                        <a:gd name="T55" fmla="*/ 483 h 511"/>
                        <a:gd name="T56" fmla="*/ 51 w 544"/>
                        <a:gd name="T57" fmla="*/ 447 h 511"/>
                        <a:gd name="T58" fmla="*/ 44 w 544"/>
                        <a:gd name="T59" fmla="*/ 429 h 511"/>
                        <a:gd name="T60" fmla="*/ 59 w 544"/>
                        <a:gd name="T61" fmla="*/ 384 h 511"/>
                        <a:gd name="T62" fmla="*/ 29 w 544"/>
                        <a:gd name="T63" fmla="*/ 340 h 511"/>
                        <a:gd name="T64" fmla="*/ 14 w 544"/>
                        <a:gd name="T65" fmla="*/ 303 h 511"/>
                        <a:gd name="T66" fmla="*/ 7 w 544"/>
                        <a:gd name="T67" fmla="*/ 267 h 511"/>
                        <a:gd name="T68" fmla="*/ 14 w 544"/>
                        <a:gd name="T69" fmla="*/ 232 h 511"/>
                        <a:gd name="T70" fmla="*/ 44 w 544"/>
                        <a:gd name="T71" fmla="*/ 259 h 511"/>
                        <a:gd name="T72" fmla="*/ 89 w 544"/>
                        <a:gd name="T73" fmla="*/ 267 h 511"/>
                        <a:gd name="T74" fmla="*/ 111 w 544"/>
                        <a:gd name="T75" fmla="*/ 232 h 511"/>
                        <a:gd name="T76" fmla="*/ 111 w 544"/>
                        <a:gd name="T77" fmla="*/ 169 h 511"/>
                        <a:gd name="T78" fmla="*/ 111 w 544"/>
                        <a:gd name="T79" fmla="*/ 107 h 511"/>
                        <a:gd name="T80" fmla="*/ 133 w 544"/>
                        <a:gd name="T81" fmla="*/ 125 h 511"/>
                        <a:gd name="T82" fmla="*/ 141 w 544"/>
                        <a:gd name="T83" fmla="*/ 142 h 511"/>
                        <a:gd name="T84" fmla="*/ 141 w 544"/>
                        <a:gd name="T85" fmla="*/ 187 h 511"/>
                        <a:gd name="T86" fmla="*/ 170 w 544"/>
                        <a:gd name="T87" fmla="*/ 178 h 511"/>
                        <a:gd name="T88" fmla="*/ 200 w 544"/>
                        <a:gd name="T89" fmla="*/ 151 h 511"/>
                        <a:gd name="T90" fmla="*/ 230 w 544"/>
                        <a:gd name="T91" fmla="*/ 125 h 511"/>
                        <a:gd name="T92" fmla="*/ 245 w 544"/>
                        <a:gd name="T93" fmla="*/ 133 h 511"/>
                        <a:gd name="T94" fmla="*/ 283 w 544"/>
                        <a:gd name="T95" fmla="*/ 142 h 511"/>
                        <a:gd name="T96" fmla="*/ 312 w 544"/>
                        <a:gd name="T97" fmla="*/ 116 h 511"/>
                        <a:gd name="T98" fmla="*/ 342 w 544"/>
                        <a:gd name="T99" fmla="*/ 89 h 511"/>
                        <a:gd name="T100" fmla="*/ 357 w 544"/>
                        <a:gd name="T101" fmla="*/ 44 h 511"/>
                        <a:gd name="T102" fmla="*/ 372 w 544"/>
                        <a:gd name="T103" fmla="*/ 35 h 511"/>
                        <a:gd name="T104" fmla="*/ 401 w 544"/>
                        <a:gd name="T105" fmla="*/ 8 h 511"/>
                        <a:gd name="T106" fmla="*/ 372 w 544"/>
                        <a:gd name="T107" fmla="*/ 267 h 511"/>
                        <a:gd name="T108" fmla="*/ 357 w 544"/>
                        <a:gd name="T109" fmla="*/ 294 h 511"/>
                        <a:gd name="T110" fmla="*/ 364 w 544"/>
                        <a:gd name="T111" fmla="*/ 322 h 511"/>
                        <a:gd name="T112" fmla="*/ 387 w 544"/>
                        <a:gd name="T113" fmla="*/ 322 h 511"/>
                        <a:gd name="T114" fmla="*/ 416 w 544"/>
                        <a:gd name="T115" fmla="*/ 313 h 511"/>
                        <a:gd name="T116" fmla="*/ 424 w 544"/>
                        <a:gd name="T117" fmla="*/ 276 h 511"/>
                        <a:gd name="T118" fmla="*/ 387 w 544"/>
                        <a:gd name="T119" fmla="*/ 259 h 511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w 544"/>
                        <a:gd name="T181" fmla="*/ 0 h 511"/>
                        <a:gd name="T182" fmla="*/ 544 w 544"/>
                        <a:gd name="T183" fmla="*/ 511 h 511"/>
                      </a:gdLst>
                      <a:ahLst/>
                      <a:cxnLst>
                        <a:cxn ang="T120">
                          <a:pos x="T0" y="T1"/>
                        </a:cxn>
                        <a:cxn ang="T121">
                          <a:pos x="T2" y="T3"/>
                        </a:cxn>
                        <a:cxn ang="T122">
                          <a:pos x="T4" y="T5"/>
                        </a:cxn>
                        <a:cxn ang="T123">
                          <a:pos x="T6" y="T7"/>
                        </a:cxn>
                        <a:cxn ang="T124">
                          <a:pos x="T8" y="T9"/>
                        </a:cxn>
                        <a:cxn ang="T125">
                          <a:pos x="T10" y="T11"/>
                        </a:cxn>
                        <a:cxn ang="T126">
                          <a:pos x="T12" y="T13"/>
                        </a:cxn>
                        <a:cxn ang="T127">
                          <a:pos x="T14" y="T15"/>
                        </a:cxn>
                        <a:cxn ang="T128">
                          <a:pos x="T16" y="T17"/>
                        </a:cxn>
                        <a:cxn ang="T129">
                          <a:pos x="T18" y="T19"/>
                        </a:cxn>
                        <a:cxn ang="T130">
                          <a:pos x="T20" y="T21"/>
                        </a:cxn>
                        <a:cxn ang="T131">
                          <a:pos x="T22" y="T23"/>
                        </a:cxn>
                        <a:cxn ang="T132">
                          <a:pos x="T24" y="T25"/>
                        </a:cxn>
                        <a:cxn ang="T133">
                          <a:pos x="T26" y="T27"/>
                        </a:cxn>
                        <a:cxn ang="T134">
                          <a:pos x="T28" y="T29"/>
                        </a:cxn>
                        <a:cxn ang="T135">
                          <a:pos x="T30" y="T31"/>
                        </a:cxn>
                        <a:cxn ang="T136">
                          <a:pos x="T32" y="T33"/>
                        </a:cxn>
                        <a:cxn ang="T137">
                          <a:pos x="T34" y="T35"/>
                        </a:cxn>
                        <a:cxn ang="T138">
                          <a:pos x="T36" y="T37"/>
                        </a:cxn>
                        <a:cxn ang="T139">
                          <a:pos x="T38" y="T39"/>
                        </a:cxn>
                        <a:cxn ang="T140">
                          <a:pos x="T40" y="T41"/>
                        </a:cxn>
                        <a:cxn ang="T141">
                          <a:pos x="T42" y="T43"/>
                        </a:cxn>
                        <a:cxn ang="T142">
                          <a:pos x="T44" y="T45"/>
                        </a:cxn>
                        <a:cxn ang="T143">
                          <a:pos x="T46" y="T47"/>
                        </a:cxn>
                        <a:cxn ang="T144">
                          <a:pos x="T48" y="T49"/>
                        </a:cxn>
                        <a:cxn ang="T145">
                          <a:pos x="T50" y="T51"/>
                        </a:cxn>
                        <a:cxn ang="T146">
                          <a:pos x="T52" y="T53"/>
                        </a:cxn>
                        <a:cxn ang="T147">
                          <a:pos x="T54" y="T55"/>
                        </a:cxn>
                        <a:cxn ang="T148">
                          <a:pos x="T56" y="T57"/>
                        </a:cxn>
                        <a:cxn ang="T149">
                          <a:pos x="T58" y="T59"/>
                        </a:cxn>
                        <a:cxn ang="T150">
                          <a:pos x="T60" y="T61"/>
                        </a:cxn>
                        <a:cxn ang="T151">
                          <a:pos x="T62" y="T63"/>
                        </a:cxn>
                        <a:cxn ang="T152">
                          <a:pos x="T64" y="T65"/>
                        </a:cxn>
                        <a:cxn ang="T153">
                          <a:pos x="T66" y="T67"/>
                        </a:cxn>
                        <a:cxn ang="T154">
                          <a:pos x="T68" y="T69"/>
                        </a:cxn>
                        <a:cxn ang="T155">
                          <a:pos x="T70" y="T71"/>
                        </a:cxn>
                        <a:cxn ang="T156">
                          <a:pos x="T72" y="T73"/>
                        </a:cxn>
                        <a:cxn ang="T157">
                          <a:pos x="T74" y="T75"/>
                        </a:cxn>
                        <a:cxn ang="T158">
                          <a:pos x="T76" y="T77"/>
                        </a:cxn>
                        <a:cxn ang="T159">
                          <a:pos x="T78" y="T79"/>
                        </a:cxn>
                        <a:cxn ang="T160">
                          <a:pos x="T80" y="T81"/>
                        </a:cxn>
                        <a:cxn ang="T161">
                          <a:pos x="T82" y="T83"/>
                        </a:cxn>
                        <a:cxn ang="T162">
                          <a:pos x="T84" y="T85"/>
                        </a:cxn>
                        <a:cxn ang="T163">
                          <a:pos x="T86" y="T87"/>
                        </a:cxn>
                        <a:cxn ang="T164">
                          <a:pos x="T88" y="T89"/>
                        </a:cxn>
                        <a:cxn ang="T165">
                          <a:pos x="T90" y="T91"/>
                        </a:cxn>
                        <a:cxn ang="T166">
                          <a:pos x="T92" y="T93"/>
                        </a:cxn>
                        <a:cxn ang="T167">
                          <a:pos x="T94" y="T95"/>
                        </a:cxn>
                        <a:cxn ang="T168">
                          <a:pos x="T96" y="T97"/>
                        </a:cxn>
                        <a:cxn ang="T169">
                          <a:pos x="T98" y="T99"/>
                        </a:cxn>
                        <a:cxn ang="T170">
                          <a:pos x="T100" y="T101"/>
                        </a:cxn>
                        <a:cxn ang="T171">
                          <a:pos x="T102" y="T103"/>
                        </a:cxn>
                        <a:cxn ang="T172">
                          <a:pos x="T104" y="T105"/>
                        </a:cxn>
                        <a:cxn ang="T173">
                          <a:pos x="T106" y="T107"/>
                        </a:cxn>
                        <a:cxn ang="T174">
                          <a:pos x="T108" y="T109"/>
                        </a:cxn>
                        <a:cxn ang="T175">
                          <a:pos x="T110" y="T111"/>
                        </a:cxn>
                        <a:cxn ang="T176">
                          <a:pos x="T112" y="T113"/>
                        </a:cxn>
                        <a:cxn ang="T177">
                          <a:pos x="T114" y="T115"/>
                        </a:cxn>
                        <a:cxn ang="T178">
                          <a:pos x="T116" y="T117"/>
                        </a:cxn>
                        <a:cxn ang="T179">
                          <a:pos x="T118" y="T119"/>
                        </a:cxn>
                      </a:cxnLst>
                      <a:rect l="T180" t="T181" r="T182" b="T183"/>
                      <a:pathLst>
                        <a:path w="544" h="511">
                          <a:moveTo>
                            <a:pt x="424" y="0"/>
                          </a:moveTo>
                          <a:lnTo>
                            <a:pt x="431" y="0"/>
                          </a:lnTo>
                          <a:lnTo>
                            <a:pt x="439" y="0"/>
                          </a:lnTo>
                          <a:lnTo>
                            <a:pt x="446" y="0"/>
                          </a:lnTo>
                          <a:lnTo>
                            <a:pt x="446" y="8"/>
                          </a:lnTo>
                          <a:lnTo>
                            <a:pt x="453" y="8"/>
                          </a:lnTo>
                          <a:lnTo>
                            <a:pt x="461" y="8"/>
                          </a:lnTo>
                          <a:lnTo>
                            <a:pt x="468" y="8"/>
                          </a:lnTo>
                          <a:lnTo>
                            <a:pt x="476" y="8"/>
                          </a:lnTo>
                          <a:lnTo>
                            <a:pt x="483" y="8"/>
                          </a:lnTo>
                          <a:lnTo>
                            <a:pt x="491" y="8"/>
                          </a:lnTo>
                          <a:lnTo>
                            <a:pt x="491" y="17"/>
                          </a:lnTo>
                          <a:lnTo>
                            <a:pt x="491" y="26"/>
                          </a:lnTo>
                          <a:lnTo>
                            <a:pt x="498" y="26"/>
                          </a:lnTo>
                          <a:lnTo>
                            <a:pt x="498" y="35"/>
                          </a:lnTo>
                          <a:lnTo>
                            <a:pt x="498" y="44"/>
                          </a:lnTo>
                          <a:lnTo>
                            <a:pt x="498" y="53"/>
                          </a:lnTo>
                          <a:lnTo>
                            <a:pt x="505" y="53"/>
                          </a:lnTo>
                          <a:lnTo>
                            <a:pt x="505" y="62"/>
                          </a:lnTo>
                          <a:lnTo>
                            <a:pt x="505" y="71"/>
                          </a:lnTo>
                          <a:lnTo>
                            <a:pt x="513" y="71"/>
                          </a:lnTo>
                          <a:lnTo>
                            <a:pt x="513" y="80"/>
                          </a:lnTo>
                          <a:lnTo>
                            <a:pt x="513" y="89"/>
                          </a:lnTo>
                          <a:lnTo>
                            <a:pt x="513" y="98"/>
                          </a:lnTo>
                          <a:lnTo>
                            <a:pt x="513" y="107"/>
                          </a:lnTo>
                          <a:lnTo>
                            <a:pt x="513" y="116"/>
                          </a:lnTo>
                          <a:lnTo>
                            <a:pt x="513" y="125"/>
                          </a:lnTo>
                          <a:lnTo>
                            <a:pt x="513" y="133"/>
                          </a:lnTo>
                          <a:lnTo>
                            <a:pt x="513" y="142"/>
                          </a:lnTo>
                          <a:lnTo>
                            <a:pt x="513" y="151"/>
                          </a:lnTo>
                          <a:lnTo>
                            <a:pt x="505" y="151"/>
                          </a:lnTo>
                          <a:lnTo>
                            <a:pt x="498" y="142"/>
                          </a:lnTo>
                          <a:lnTo>
                            <a:pt x="491" y="142"/>
                          </a:lnTo>
                          <a:lnTo>
                            <a:pt x="483" y="151"/>
                          </a:lnTo>
                          <a:lnTo>
                            <a:pt x="483" y="160"/>
                          </a:lnTo>
                          <a:lnTo>
                            <a:pt x="476" y="160"/>
                          </a:lnTo>
                          <a:lnTo>
                            <a:pt x="476" y="169"/>
                          </a:lnTo>
                          <a:lnTo>
                            <a:pt x="476" y="178"/>
                          </a:lnTo>
                          <a:lnTo>
                            <a:pt x="476" y="187"/>
                          </a:lnTo>
                          <a:lnTo>
                            <a:pt x="476" y="196"/>
                          </a:lnTo>
                          <a:lnTo>
                            <a:pt x="483" y="196"/>
                          </a:lnTo>
                          <a:lnTo>
                            <a:pt x="483" y="205"/>
                          </a:lnTo>
                          <a:lnTo>
                            <a:pt x="491" y="205"/>
                          </a:lnTo>
                          <a:lnTo>
                            <a:pt x="498" y="205"/>
                          </a:lnTo>
                          <a:lnTo>
                            <a:pt x="505" y="205"/>
                          </a:lnTo>
                          <a:lnTo>
                            <a:pt x="513" y="205"/>
                          </a:lnTo>
                          <a:lnTo>
                            <a:pt x="513" y="196"/>
                          </a:lnTo>
                          <a:lnTo>
                            <a:pt x="513" y="187"/>
                          </a:lnTo>
                          <a:lnTo>
                            <a:pt x="520" y="187"/>
                          </a:lnTo>
                          <a:lnTo>
                            <a:pt x="528" y="187"/>
                          </a:lnTo>
                          <a:lnTo>
                            <a:pt x="535" y="187"/>
                          </a:lnTo>
                          <a:lnTo>
                            <a:pt x="543" y="187"/>
                          </a:lnTo>
                          <a:lnTo>
                            <a:pt x="543" y="196"/>
                          </a:lnTo>
                          <a:lnTo>
                            <a:pt x="543" y="205"/>
                          </a:lnTo>
                          <a:lnTo>
                            <a:pt x="535" y="205"/>
                          </a:lnTo>
                          <a:lnTo>
                            <a:pt x="535" y="214"/>
                          </a:lnTo>
                          <a:lnTo>
                            <a:pt x="535" y="223"/>
                          </a:lnTo>
                          <a:lnTo>
                            <a:pt x="535" y="232"/>
                          </a:lnTo>
                          <a:lnTo>
                            <a:pt x="535" y="241"/>
                          </a:lnTo>
                          <a:lnTo>
                            <a:pt x="528" y="241"/>
                          </a:lnTo>
                          <a:lnTo>
                            <a:pt x="528" y="250"/>
                          </a:lnTo>
                          <a:lnTo>
                            <a:pt x="528" y="259"/>
                          </a:lnTo>
                          <a:lnTo>
                            <a:pt x="520" y="259"/>
                          </a:lnTo>
                          <a:lnTo>
                            <a:pt x="513" y="267"/>
                          </a:lnTo>
                          <a:lnTo>
                            <a:pt x="505" y="267"/>
                          </a:lnTo>
                          <a:lnTo>
                            <a:pt x="505" y="276"/>
                          </a:lnTo>
                          <a:lnTo>
                            <a:pt x="498" y="276"/>
                          </a:lnTo>
                          <a:lnTo>
                            <a:pt x="491" y="276"/>
                          </a:lnTo>
                          <a:lnTo>
                            <a:pt x="498" y="276"/>
                          </a:lnTo>
                          <a:lnTo>
                            <a:pt x="491" y="276"/>
                          </a:lnTo>
                          <a:lnTo>
                            <a:pt x="498" y="276"/>
                          </a:lnTo>
                          <a:lnTo>
                            <a:pt x="498" y="285"/>
                          </a:lnTo>
                          <a:lnTo>
                            <a:pt x="491" y="285"/>
                          </a:lnTo>
                          <a:lnTo>
                            <a:pt x="498" y="285"/>
                          </a:lnTo>
                          <a:lnTo>
                            <a:pt x="491" y="285"/>
                          </a:lnTo>
                          <a:lnTo>
                            <a:pt x="491" y="294"/>
                          </a:lnTo>
                          <a:lnTo>
                            <a:pt x="483" y="294"/>
                          </a:lnTo>
                          <a:lnTo>
                            <a:pt x="483" y="303"/>
                          </a:lnTo>
                          <a:lnTo>
                            <a:pt x="476" y="303"/>
                          </a:lnTo>
                          <a:lnTo>
                            <a:pt x="483" y="303"/>
                          </a:lnTo>
                          <a:lnTo>
                            <a:pt x="483" y="313"/>
                          </a:lnTo>
                          <a:lnTo>
                            <a:pt x="483" y="303"/>
                          </a:lnTo>
                          <a:lnTo>
                            <a:pt x="483" y="313"/>
                          </a:lnTo>
                          <a:lnTo>
                            <a:pt x="476" y="313"/>
                          </a:lnTo>
                          <a:lnTo>
                            <a:pt x="476" y="322"/>
                          </a:lnTo>
                          <a:lnTo>
                            <a:pt x="468" y="322"/>
                          </a:lnTo>
                          <a:lnTo>
                            <a:pt x="468" y="331"/>
                          </a:lnTo>
                          <a:lnTo>
                            <a:pt x="468" y="340"/>
                          </a:lnTo>
                          <a:lnTo>
                            <a:pt x="461" y="340"/>
                          </a:lnTo>
                          <a:lnTo>
                            <a:pt x="461" y="349"/>
                          </a:lnTo>
                          <a:lnTo>
                            <a:pt x="453" y="349"/>
                          </a:lnTo>
                          <a:lnTo>
                            <a:pt x="453" y="358"/>
                          </a:lnTo>
                          <a:lnTo>
                            <a:pt x="446" y="358"/>
                          </a:lnTo>
                          <a:lnTo>
                            <a:pt x="446" y="367"/>
                          </a:lnTo>
                          <a:lnTo>
                            <a:pt x="439" y="367"/>
                          </a:lnTo>
                          <a:lnTo>
                            <a:pt x="439" y="376"/>
                          </a:lnTo>
                          <a:lnTo>
                            <a:pt x="431" y="376"/>
                          </a:lnTo>
                          <a:lnTo>
                            <a:pt x="424" y="376"/>
                          </a:lnTo>
                          <a:lnTo>
                            <a:pt x="424" y="384"/>
                          </a:lnTo>
                          <a:lnTo>
                            <a:pt x="424" y="376"/>
                          </a:lnTo>
                          <a:lnTo>
                            <a:pt x="424" y="384"/>
                          </a:lnTo>
                          <a:lnTo>
                            <a:pt x="424" y="393"/>
                          </a:lnTo>
                          <a:lnTo>
                            <a:pt x="416" y="393"/>
                          </a:lnTo>
                          <a:lnTo>
                            <a:pt x="416" y="402"/>
                          </a:lnTo>
                          <a:lnTo>
                            <a:pt x="409" y="402"/>
                          </a:lnTo>
                          <a:lnTo>
                            <a:pt x="409" y="411"/>
                          </a:lnTo>
                          <a:lnTo>
                            <a:pt x="401" y="411"/>
                          </a:lnTo>
                          <a:lnTo>
                            <a:pt x="394" y="411"/>
                          </a:lnTo>
                          <a:lnTo>
                            <a:pt x="394" y="420"/>
                          </a:lnTo>
                          <a:lnTo>
                            <a:pt x="394" y="411"/>
                          </a:lnTo>
                          <a:lnTo>
                            <a:pt x="394" y="420"/>
                          </a:lnTo>
                          <a:lnTo>
                            <a:pt x="387" y="420"/>
                          </a:lnTo>
                          <a:lnTo>
                            <a:pt x="387" y="429"/>
                          </a:lnTo>
                          <a:lnTo>
                            <a:pt x="379" y="429"/>
                          </a:lnTo>
                          <a:lnTo>
                            <a:pt x="379" y="438"/>
                          </a:lnTo>
                          <a:lnTo>
                            <a:pt x="372" y="438"/>
                          </a:lnTo>
                          <a:lnTo>
                            <a:pt x="364" y="438"/>
                          </a:lnTo>
                          <a:lnTo>
                            <a:pt x="364" y="447"/>
                          </a:lnTo>
                          <a:lnTo>
                            <a:pt x="364" y="438"/>
                          </a:lnTo>
                          <a:lnTo>
                            <a:pt x="364" y="447"/>
                          </a:lnTo>
                          <a:lnTo>
                            <a:pt x="357" y="447"/>
                          </a:lnTo>
                          <a:lnTo>
                            <a:pt x="349" y="447"/>
                          </a:lnTo>
                          <a:lnTo>
                            <a:pt x="349" y="456"/>
                          </a:lnTo>
                          <a:lnTo>
                            <a:pt x="349" y="447"/>
                          </a:lnTo>
                          <a:lnTo>
                            <a:pt x="349" y="456"/>
                          </a:lnTo>
                          <a:lnTo>
                            <a:pt x="342" y="456"/>
                          </a:lnTo>
                          <a:lnTo>
                            <a:pt x="335" y="456"/>
                          </a:lnTo>
                          <a:lnTo>
                            <a:pt x="335" y="465"/>
                          </a:lnTo>
                          <a:lnTo>
                            <a:pt x="327" y="465"/>
                          </a:lnTo>
                          <a:lnTo>
                            <a:pt x="320" y="465"/>
                          </a:lnTo>
                          <a:lnTo>
                            <a:pt x="312" y="465"/>
                          </a:lnTo>
                          <a:lnTo>
                            <a:pt x="305" y="465"/>
                          </a:lnTo>
                          <a:lnTo>
                            <a:pt x="297" y="465"/>
                          </a:lnTo>
                          <a:lnTo>
                            <a:pt x="305" y="465"/>
                          </a:lnTo>
                          <a:lnTo>
                            <a:pt x="297" y="465"/>
                          </a:lnTo>
                          <a:lnTo>
                            <a:pt x="297" y="474"/>
                          </a:lnTo>
                          <a:lnTo>
                            <a:pt x="305" y="474"/>
                          </a:lnTo>
                          <a:lnTo>
                            <a:pt x="297" y="474"/>
                          </a:lnTo>
                          <a:lnTo>
                            <a:pt x="290" y="474"/>
                          </a:lnTo>
                          <a:lnTo>
                            <a:pt x="283" y="474"/>
                          </a:lnTo>
                          <a:lnTo>
                            <a:pt x="275" y="474"/>
                          </a:lnTo>
                          <a:lnTo>
                            <a:pt x="275" y="483"/>
                          </a:lnTo>
                          <a:lnTo>
                            <a:pt x="268" y="483"/>
                          </a:lnTo>
                          <a:lnTo>
                            <a:pt x="260" y="483"/>
                          </a:lnTo>
                          <a:lnTo>
                            <a:pt x="260" y="474"/>
                          </a:lnTo>
                          <a:lnTo>
                            <a:pt x="253" y="474"/>
                          </a:lnTo>
                          <a:lnTo>
                            <a:pt x="245" y="474"/>
                          </a:lnTo>
                          <a:lnTo>
                            <a:pt x="237" y="474"/>
                          </a:lnTo>
                          <a:lnTo>
                            <a:pt x="230" y="474"/>
                          </a:lnTo>
                          <a:lnTo>
                            <a:pt x="222" y="474"/>
                          </a:lnTo>
                          <a:lnTo>
                            <a:pt x="230" y="474"/>
                          </a:lnTo>
                          <a:lnTo>
                            <a:pt x="222" y="474"/>
                          </a:lnTo>
                          <a:lnTo>
                            <a:pt x="215" y="474"/>
                          </a:lnTo>
                          <a:lnTo>
                            <a:pt x="207" y="474"/>
                          </a:lnTo>
                          <a:lnTo>
                            <a:pt x="200" y="474"/>
                          </a:lnTo>
                          <a:lnTo>
                            <a:pt x="193" y="474"/>
                          </a:lnTo>
                          <a:lnTo>
                            <a:pt x="185" y="474"/>
                          </a:lnTo>
                          <a:lnTo>
                            <a:pt x="185" y="483"/>
                          </a:lnTo>
                          <a:lnTo>
                            <a:pt x="178" y="483"/>
                          </a:lnTo>
                          <a:lnTo>
                            <a:pt x="170" y="492"/>
                          </a:lnTo>
                          <a:lnTo>
                            <a:pt x="170" y="483"/>
                          </a:lnTo>
                          <a:lnTo>
                            <a:pt x="163" y="483"/>
                          </a:lnTo>
                          <a:lnTo>
                            <a:pt x="163" y="492"/>
                          </a:lnTo>
                          <a:lnTo>
                            <a:pt x="155" y="492"/>
                          </a:lnTo>
                          <a:lnTo>
                            <a:pt x="148" y="492"/>
                          </a:lnTo>
                          <a:lnTo>
                            <a:pt x="148" y="483"/>
                          </a:lnTo>
                          <a:lnTo>
                            <a:pt x="141" y="483"/>
                          </a:lnTo>
                          <a:lnTo>
                            <a:pt x="141" y="492"/>
                          </a:lnTo>
                          <a:lnTo>
                            <a:pt x="133" y="492"/>
                          </a:lnTo>
                          <a:lnTo>
                            <a:pt x="126" y="492"/>
                          </a:lnTo>
                          <a:lnTo>
                            <a:pt x="126" y="501"/>
                          </a:lnTo>
                          <a:lnTo>
                            <a:pt x="118" y="501"/>
                          </a:lnTo>
                          <a:lnTo>
                            <a:pt x="118" y="510"/>
                          </a:lnTo>
                          <a:lnTo>
                            <a:pt x="111" y="510"/>
                          </a:lnTo>
                          <a:lnTo>
                            <a:pt x="111" y="501"/>
                          </a:lnTo>
                          <a:lnTo>
                            <a:pt x="103" y="501"/>
                          </a:lnTo>
                          <a:lnTo>
                            <a:pt x="96" y="501"/>
                          </a:lnTo>
                          <a:lnTo>
                            <a:pt x="89" y="501"/>
                          </a:lnTo>
                          <a:lnTo>
                            <a:pt x="89" y="492"/>
                          </a:lnTo>
                          <a:lnTo>
                            <a:pt x="96" y="492"/>
                          </a:lnTo>
                          <a:lnTo>
                            <a:pt x="89" y="492"/>
                          </a:lnTo>
                          <a:lnTo>
                            <a:pt x="81" y="492"/>
                          </a:lnTo>
                          <a:lnTo>
                            <a:pt x="81" y="483"/>
                          </a:lnTo>
                          <a:lnTo>
                            <a:pt x="89" y="483"/>
                          </a:lnTo>
                          <a:lnTo>
                            <a:pt x="81" y="483"/>
                          </a:lnTo>
                          <a:lnTo>
                            <a:pt x="74" y="483"/>
                          </a:lnTo>
                          <a:lnTo>
                            <a:pt x="74" y="492"/>
                          </a:lnTo>
                          <a:lnTo>
                            <a:pt x="74" y="483"/>
                          </a:lnTo>
                          <a:lnTo>
                            <a:pt x="74" y="492"/>
                          </a:lnTo>
                          <a:lnTo>
                            <a:pt x="74" y="483"/>
                          </a:lnTo>
                          <a:lnTo>
                            <a:pt x="74" y="474"/>
                          </a:lnTo>
                          <a:lnTo>
                            <a:pt x="66" y="474"/>
                          </a:lnTo>
                          <a:lnTo>
                            <a:pt x="59" y="474"/>
                          </a:lnTo>
                          <a:lnTo>
                            <a:pt x="59" y="483"/>
                          </a:lnTo>
                          <a:lnTo>
                            <a:pt x="66" y="483"/>
                          </a:lnTo>
                          <a:lnTo>
                            <a:pt x="59" y="483"/>
                          </a:lnTo>
                          <a:lnTo>
                            <a:pt x="59" y="474"/>
                          </a:lnTo>
                          <a:lnTo>
                            <a:pt x="59" y="465"/>
                          </a:lnTo>
                          <a:lnTo>
                            <a:pt x="66" y="465"/>
                          </a:lnTo>
                          <a:lnTo>
                            <a:pt x="59" y="465"/>
                          </a:lnTo>
                          <a:lnTo>
                            <a:pt x="59" y="456"/>
                          </a:lnTo>
                          <a:lnTo>
                            <a:pt x="59" y="447"/>
                          </a:lnTo>
                          <a:lnTo>
                            <a:pt x="51" y="447"/>
                          </a:lnTo>
                          <a:lnTo>
                            <a:pt x="51" y="438"/>
                          </a:lnTo>
                          <a:lnTo>
                            <a:pt x="44" y="438"/>
                          </a:lnTo>
                          <a:lnTo>
                            <a:pt x="51" y="438"/>
                          </a:lnTo>
                          <a:lnTo>
                            <a:pt x="51" y="429"/>
                          </a:lnTo>
                          <a:lnTo>
                            <a:pt x="44" y="429"/>
                          </a:lnTo>
                          <a:lnTo>
                            <a:pt x="44" y="438"/>
                          </a:lnTo>
                          <a:lnTo>
                            <a:pt x="44" y="429"/>
                          </a:lnTo>
                          <a:lnTo>
                            <a:pt x="44" y="420"/>
                          </a:lnTo>
                          <a:lnTo>
                            <a:pt x="51" y="420"/>
                          </a:lnTo>
                          <a:lnTo>
                            <a:pt x="59" y="420"/>
                          </a:lnTo>
                          <a:lnTo>
                            <a:pt x="59" y="411"/>
                          </a:lnTo>
                          <a:lnTo>
                            <a:pt x="59" y="402"/>
                          </a:lnTo>
                          <a:lnTo>
                            <a:pt x="59" y="393"/>
                          </a:lnTo>
                          <a:lnTo>
                            <a:pt x="59" y="384"/>
                          </a:lnTo>
                          <a:lnTo>
                            <a:pt x="51" y="384"/>
                          </a:lnTo>
                          <a:lnTo>
                            <a:pt x="51" y="376"/>
                          </a:lnTo>
                          <a:lnTo>
                            <a:pt x="44" y="367"/>
                          </a:lnTo>
                          <a:lnTo>
                            <a:pt x="44" y="358"/>
                          </a:lnTo>
                          <a:lnTo>
                            <a:pt x="37" y="358"/>
                          </a:lnTo>
                          <a:lnTo>
                            <a:pt x="37" y="349"/>
                          </a:lnTo>
                          <a:lnTo>
                            <a:pt x="29" y="340"/>
                          </a:lnTo>
                          <a:lnTo>
                            <a:pt x="29" y="331"/>
                          </a:lnTo>
                          <a:lnTo>
                            <a:pt x="22" y="331"/>
                          </a:lnTo>
                          <a:lnTo>
                            <a:pt x="29" y="331"/>
                          </a:lnTo>
                          <a:lnTo>
                            <a:pt x="22" y="331"/>
                          </a:lnTo>
                          <a:lnTo>
                            <a:pt x="22" y="322"/>
                          </a:lnTo>
                          <a:lnTo>
                            <a:pt x="22" y="313"/>
                          </a:lnTo>
                          <a:lnTo>
                            <a:pt x="14" y="303"/>
                          </a:lnTo>
                          <a:lnTo>
                            <a:pt x="22" y="303"/>
                          </a:lnTo>
                          <a:lnTo>
                            <a:pt x="14" y="303"/>
                          </a:lnTo>
                          <a:lnTo>
                            <a:pt x="14" y="294"/>
                          </a:lnTo>
                          <a:lnTo>
                            <a:pt x="14" y="285"/>
                          </a:lnTo>
                          <a:lnTo>
                            <a:pt x="7" y="285"/>
                          </a:lnTo>
                          <a:lnTo>
                            <a:pt x="7" y="276"/>
                          </a:lnTo>
                          <a:lnTo>
                            <a:pt x="7" y="267"/>
                          </a:lnTo>
                          <a:lnTo>
                            <a:pt x="0" y="267"/>
                          </a:lnTo>
                          <a:lnTo>
                            <a:pt x="0" y="259"/>
                          </a:lnTo>
                          <a:lnTo>
                            <a:pt x="0" y="250"/>
                          </a:lnTo>
                          <a:lnTo>
                            <a:pt x="7" y="250"/>
                          </a:lnTo>
                          <a:lnTo>
                            <a:pt x="7" y="241"/>
                          </a:lnTo>
                          <a:lnTo>
                            <a:pt x="14" y="241"/>
                          </a:lnTo>
                          <a:lnTo>
                            <a:pt x="14" y="232"/>
                          </a:lnTo>
                          <a:lnTo>
                            <a:pt x="22" y="232"/>
                          </a:lnTo>
                          <a:lnTo>
                            <a:pt x="22" y="241"/>
                          </a:lnTo>
                          <a:lnTo>
                            <a:pt x="29" y="241"/>
                          </a:lnTo>
                          <a:lnTo>
                            <a:pt x="29" y="250"/>
                          </a:lnTo>
                          <a:lnTo>
                            <a:pt x="29" y="259"/>
                          </a:lnTo>
                          <a:lnTo>
                            <a:pt x="37" y="259"/>
                          </a:lnTo>
                          <a:lnTo>
                            <a:pt x="44" y="259"/>
                          </a:lnTo>
                          <a:lnTo>
                            <a:pt x="44" y="267"/>
                          </a:lnTo>
                          <a:lnTo>
                            <a:pt x="51" y="267"/>
                          </a:lnTo>
                          <a:lnTo>
                            <a:pt x="59" y="267"/>
                          </a:lnTo>
                          <a:lnTo>
                            <a:pt x="66" y="267"/>
                          </a:lnTo>
                          <a:lnTo>
                            <a:pt x="74" y="267"/>
                          </a:lnTo>
                          <a:lnTo>
                            <a:pt x="81" y="267"/>
                          </a:lnTo>
                          <a:lnTo>
                            <a:pt x="89" y="267"/>
                          </a:lnTo>
                          <a:lnTo>
                            <a:pt x="89" y="259"/>
                          </a:lnTo>
                          <a:lnTo>
                            <a:pt x="96" y="259"/>
                          </a:lnTo>
                          <a:lnTo>
                            <a:pt x="96" y="250"/>
                          </a:lnTo>
                          <a:lnTo>
                            <a:pt x="103" y="250"/>
                          </a:lnTo>
                          <a:lnTo>
                            <a:pt x="111" y="250"/>
                          </a:lnTo>
                          <a:lnTo>
                            <a:pt x="111" y="241"/>
                          </a:lnTo>
                          <a:lnTo>
                            <a:pt x="111" y="232"/>
                          </a:lnTo>
                          <a:lnTo>
                            <a:pt x="111" y="223"/>
                          </a:lnTo>
                          <a:lnTo>
                            <a:pt x="111" y="214"/>
                          </a:lnTo>
                          <a:lnTo>
                            <a:pt x="111" y="205"/>
                          </a:lnTo>
                          <a:lnTo>
                            <a:pt x="111" y="196"/>
                          </a:lnTo>
                          <a:lnTo>
                            <a:pt x="111" y="187"/>
                          </a:lnTo>
                          <a:lnTo>
                            <a:pt x="111" y="178"/>
                          </a:lnTo>
                          <a:lnTo>
                            <a:pt x="111" y="169"/>
                          </a:lnTo>
                          <a:lnTo>
                            <a:pt x="111" y="160"/>
                          </a:lnTo>
                          <a:lnTo>
                            <a:pt x="111" y="151"/>
                          </a:lnTo>
                          <a:lnTo>
                            <a:pt x="111" y="142"/>
                          </a:lnTo>
                          <a:lnTo>
                            <a:pt x="111" y="133"/>
                          </a:lnTo>
                          <a:lnTo>
                            <a:pt x="111" y="125"/>
                          </a:lnTo>
                          <a:lnTo>
                            <a:pt x="111" y="116"/>
                          </a:lnTo>
                          <a:lnTo>
                            <a:pt x="111" y="107"/>
                          </a:lnTo>
                          <a:lnTo>
                            <a:pt x="118" y="107"/>
                          </a:lnTo>
                          <a:lnTo>
                            <a:pt x="126" y="107"/>
                          </a:lnTo>
                          <a:lnTo>
                            <a:pt x="126" y="116"/>
                          </a:lnTo>
                          <a:lnTo>
                            <a:pt x="133" y="116"/>
                          </a:lnTo>
                          <a:lnTo>
                            <a:pt x="126" y="116"/>
                          </a:lnTo>
                          <a:lnTo>
                            <a:pt x="126" y="125"/>
                          </a:lnTo>
                          <a:lnTo>
                            <a:pt x="133" y="125"/>
                          </a:lnTo>
                          <a:lnTo>
                            <a:pt x="133" y="133"/>
                          </a:lnTo>
                          <a:lnTo>
                            <a:pt x="141" y="133"/>
                          </a:lnTo>
                          <a:lnTo>
                            <a:pt x="133" y="133"/>
                          </a:lnTo>
                          <a:lnTo>
                            <a:pt x="141" y="133"/>
                          </a:lnTo>
                          <a:lnTo>
                            <a:pt x="141" y="142"/>
                          </a:lnTo>
                          <a:lnTo>
                            <a:pt x="133" y="142"/>
                          </a:lnTo>
                          <a:lnTo>
                            <a:pt x="141" y="142"/>
                          </a:lnTo>
                          <a:lnTo>
                            <a:pt x="141" y="151"/>
                          </a:lnTo>
                          <a:lnTo>
                            <a:pt x="141" y="160"/>
                          </a:lnTo>
                          <a:lnTo>
                            <a:pt x="141" y="169"/>
                          </a:lnTo>
                          <a:lnTo>
                            <a:pt x="133" y="169"/>
                          </a:lnTo>
                          <a:lnTo>
                            <a:pt x="133" y="178"/>
                          </a:lnTo>
                          <a:lnTo>
                            <a:pt x="133" y="187"/>
                          </a:lnTo>
                          <a:lnTo>
                            <a:pt x="141" y="187"/>
                          </a:lnTo>
                          <a:lnTo>
                            <a:pt x="133" y="187"/>
                          </a:lnTo>
                          <a:lnTo>
                            <a:pt x="141" y="187"/>
                          </a:lnTo>
                          <a:lnTo>
                            <a:pt x="148" y="187"/>
                          </a:lnTo>
                          <a:lnTo>
                            <a:pt x="155" y="187"/>
                          </a:lnTo>
                          <a:lnTo>
                            <a:pt x="163" y="187"/>
                          </a:lnTo>
                          <a:lnTo>
                            <a:pt x="170" y="187"/>
                          </a:lnTo>
                          <a:lnTo>
                            <a:pt x="170" y="178"/>
                          </a:lnTo>
                          <a:lnTo>
                            <a:pt x="178" y="178"/>
                          </a:lnTo>
                          <a:lnTo>
                            <a:pt x="185" y="178"/>
                          </a:lnTo>
                          <a:lnTo>
                            <a:pt x="185" y="169"/>
                          </a:lnTo>
                          <a:lnTo>
                            <a:pt x="193" y="169"/>
                          </a:lnTo>
                          <a:lnTo>
                            <a:pt x="193" y="160"/>
                          </a:lnTo>
                          <a:lnTo>
                            <a:pt x="200" y="160"/>
                          </a:lnTo>
                          <a:lnTo>
                            <a:pt x="200" y="151"/>
                          </a:lnTo>
                          <a:lnTo>
                            <a:pt x="207" y="151"/>
                          </a:lnTo>
                          <a:lnTo>
                            <a:pt x="207" y="142"/>
                          </a:lnTo>
                          <a:lnTo>
                            <a:pt x="207" y="133"/>
                          </a:lnTo>
                          <a:lnTo>
                            <a:pt x="207" y="125"/>
                          </a:lnTo>
                          <a:lnTo>
                            <a:pt x="215" y="125"/>
                          </a:lnTo>
                          <a:lnTo>
                            <a:pt x="222" y="125"/>
                          </a:lnTo>
                          <a:lnTo>
                            <a:pt x="230" y="125"/>
                          </a:lnTo>
                          <a:lnTo>
                            <a:pt x="237" y="125"/>
                          </a:lnTo>
                          <a:lnTo>
                            <a:pt x="237" y="133"/>
                          </a:lnTo>
                          <a:lnTo>
                            <a:pt x="237" y="125"/>
                          </a:lnTo>
                          <a:lnTo>
                            <a:pt x="237" y="133"/>
                          </a:lnTo>
                          <a:lnTo>
                            <a:pt x="245" y="133"/>
                          </a:lnTo>
                          <a:lnTo>
                            <a:pt x="245" y="142"/>
                          </a:lnTo>
                          <a:lnTo>
                            <a:pt x="245" y="133"/>
                          </a:lnTo>
                          <a:lnTo>
                            <a:pt x="253" y="142"/>
                          </a:lnTo>
                          <a:lnTo>
                            <a:pt x="253" y="133"/>
                          </a:lnTo>
                          <a:lnTo>
                            <a:pt x="253" y="142"/>
                          </a:lnTo>
                          <a:lnTo>
                            <a:pt x="260" y="142"/>
                          </a:lnTo>
                          <a:lnTo>
                            <a:pt x="268" y="142"/>
                          </a:lnTo>
                          <a:lnTo>
                            <a:pt x="275" y="142"/>
                          </a:lnTo>
                          <a:lnTo>
                            <a:pt x="283" y="142"/>
                          </a:lnTo>
                          <a:lnTo>
                            <a:pt x="290" y="142"/>
                          </a:lnTo>
                          <a:lnTo>
                            <a:pt x="297" y="142"/>
                          </a:lnTo>
                          <a:lnTo>
                            <a:pt x="297" y="133"/>
                          </a:lnTo>
                          <a:lnTo>
                            <a:pt x="305" y="133"/>
                          </a:lnTo>
                          <a:lnTo>
                            <a:pt x="305" y="125"/>
                          </a:lnTo>
                          <a:lnTo>
                            <a:pt x="305" y="116"/>
                          </a:lnTo>
                          <a:lnTo>
                            <a:pt x="312" y="116"/>
                          </a:lnTo>
                          <a:lnTo>
                            <a:pt x="312" y="107"/>
                          </a:lnTo>
                          <a:lnTo>
                            <a:pt x="312" y="98"/>
                          </a:lnTo>
                          <a:lnTo>
                            <a:pt x="320" y="98"/>
                          </a:lnTo>
                          <a:lnTo>
                            <a:pt x="327" y="98"/>
                          </a:lnTo>
                          <a:lnTo>
                            <a:pt x="327" y="89"/>
                          </a:lnTo>
                          <a:lnTo>
                            <a:pt x="335" y="89"/>
                          </a:lnTo>
                          <a:lnTo>
                            <a:pt x="342" y="89"/>
                          </a:lnTo>
                          <a:lnTo>
                            <a:pt x="342" y="80"/>
                          </a:lnTo>
                          <a:lnTo>
                            <a:pt x="342" y="71"/>
                          </a:lnTo>
                          <a:lnTo>
                            <a:pt x="342" y="62"/>
                          </a:lnTo>
                          <a:lnTo>
                            <a:pt x="349" y="62"/>
                          </a:lnTo>
                          <a:lnTo>
                            <a:pt x="349" y="53"/>
                          </a:lnTo>
                          <a:lnTo>
                            <a:pt x="357" y="53"/>
                          </a:lnTo>
                          <a:lnTo>
                            <a:pt x="357" y="44"/>
                          </a:lnTo>
                          <a:lnTo>
                            <a:pt x="364" y="44"/>
                          </a:lnTo>
                          <a:lnTo>
                            <a:pt x="364" y="53"/>
                          </a:lnTo>
                          <a:lnTo>
                            <a:pt x="357" y="53"/>
                          </a:lnTo>
                          <a:lnTo>
                            <a:pt x="364" y="53"/>
                          </a:lnTo>
                          <a:lnTo>
                            <a:pt x="364" y="44"/>
                          </a:lnTo>
                          <a:lnTo>
                            <a:pt x="372" y="44"/>
                          </a:lnTo>
                          <a:lnTo>
                            <a:pt x="372" y="35"/>
                          </a:lnTo>
                          <a:lnTo>
                            <a:pt x="379" y="35"/>
                          </a:lnTo>
                          <a:lnTo>
                            <a:pt x="379" y="26"/>
                          </a:lnTo>
                          <a:lnTo>
                            <a:pt x="387" y="26"/>
                          </a:lnTo>
                          <a:lnTo>
                            <a:pt x="387" y="17"/>
                          </a:lnTo>
                          <a:lnTo>
                            <a:pt x="394" y="17"/>
                          </a:lnTo>
                          <a:lnTo>
                            <a:pt x="401" y="17"/>
                          </a:lnTo>
                          <a:lnTo>
                            <a:pt x="401" y="8"/>
                          </a:lnTo>
                          <a:lnTo>
                            <a:pt x="409" y="8"/>
                          </a:lnTo>
                          <a:lnTo>
                            <a:pt x="416" y="0"/>
                          </a:lnTo>
                          <a:lnTo>
                            <a:pt x="424" y="0"/>
                          </a:lnTo>
                          <a:lnTo>
                            <a:pt x="387" y="259"/>
                          </a:lnTo>
                          <a:lnTo>
                            <a:pt x="387" y="267"/>
                          </a:lnTo>
                          <a:lnTo>
                            <a:pt x="379" y="267"/>
                          </a:lnTo>
                          <a:lnTo>
                            <a:pt x="372" y="267"/>
                          </a:lnTo>
                          <a:lnTo>
                            <a:pt x="372" y="276"/>
                          </a:lnTo>
                          <a:lnTo>
                            <a:pt x="372" y="267"/>
                          </a:lnTo>
                          <a:lnTo>
                            <a:pt x="372" y="276"/>
                          </a:lnTo>
                          <a:lnTo>
                            <a:pt x="364" y="276"/>
                          </a:lnTo>
                          <a:lnTo>
                            <a:pt x="364" y="285"/>
                          </a:lnTo>
                          <a:lnTo>
                            <a:pt x="357" y="285"/>
                          </a:lnTo>
                          <a:lnTo>
                            <a:pt x="357" y="294"/>
                          </a:lnTo>
                          <a:lnTo>
                            <a:pt x="349" y="294"/>
                          </a:lnTo>
                          <a:lnTo>
                            <a:pt x="349" y="303"/>
                          </a:lnTo>
                          <a:lnTo>
                            <a:pt x="357" y="313"/>
                          </a:lnTo>
                          <a:lnTo>
                            <a:pt x="357" y="322"/>
                          </a:lnTo>
                          <a:lnTo>
                            <a:pt x="364" y="322"/>
                          </a:lnTo>
                          <a:lnTo>
                            <a:pt x="357" y="322"/>
                          </a:lnTo>
                          <a:lnTo>
                            <a:pt x="364" y="322"/>
                          </a:lnTo>
                          <a:lnTo>
                            <a:pt x="364" y="331"/>
                          </a:lnTo>
                          <a:lnTo>
                            <a:pt x="372" y="331"/>
                          </a:lnTo>
                          <a:lnTo>
                            <a:pt x="372" y="340"/>
                          </a:lnTo>
                          <a:lnTo>
                            <a:pt x="379" y="340"/>
                          </a:lnTo>
                          <a:lnTo>
                            <a:pt x="387" y="340"/>
                          </a:lnTo>
                          <a:lnTo>
                            <a:pt x="387" y="331"/>
                          </a:lnTo>
                          <a:lnTo>
                            <a:pt x="387" y="322"/>
                          </a:lnTo>
                          <a:lnTo>
                            <a:pt x="394" y="322"/>
                          </a:lnTo>
                          <a:lnTo>
                            <a:pt x="401" y="322"/>
                          </a:lnTo>
                          <a:lnTo>
                            <a:pt x="401" y="313"/>
                          </a:lnTo>
                          <a:lnTo>
                            <a:pt x="401" y="322"/>
                          </a:lnTo>
                          <a:lnTo>
                            <a:pt x="401" y="313"/>
                          </a:lnTo>
                          <a:lnTo>
                            <a:pt x="409" y="313"/>
                          </a:lnTo>
                          <a:lnTo>
                            <a:pt x="416" y="313"/>
                          </a:lnTo>
                          <a:lnTo>
                            <a:pt x="416" y="303"/>
                          </a:lnTo>
                          <a:lnTo>
                            <a:pt x="416" y="294"/>
                          </a:lnTo>
                          <a:lnTo>
                            <a:pt x="424" y="294"/>
                          </a:lnTo>
                          <a:lnTo>
                            <a:pt x="424" y="285"/>
                          </a:lnTo>
                          <a:lnTo>
                            <a:pt x="431" y="285"/>
                          </a:lnTo>
                          <a:lnTo>
                            <a:pt x="424" y="285"/>
                          </a:lnTo>
                          <a:lnTo>
                            <a:pt x="424" y="276"/>
                          </a:lnTo>
                          <a:lnTo>
                            <a:pt x="416" y="276"/>
                          </a:lnTo>
                          <a:lnTo>
                            <a:pt x="416" y="267"/>
                          </a:lnTo>
                          <a:lnTo>
                            <a:pt x="409" y="267"/>
                          </a:lnTo>
                          <a:lnTo>
                            <a:pt x="409" y="259"/>
                          </a:lnTo>
                          <a:lnTo>
                            <a:pt x="401" y="259"/>
                          </a:lnTo>
                          <a:lnTo>
                            <a:pt x="394" y="259"/>
                          </a:lnTo>
                          <a:lnTo>
                            <a:pt x="387" y="259"/>
                          </a:lnTo>
                          <a:lnTo>
                            <a:pt x="424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61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1953" y="3232"/>
                      <a:ext cx="45" cy="64"/>
                    </a:xfrm>
                    <a:custGeom>
                      <a:avLst/>
                      <a:gdLst>
                        <a:gd name="T0" fmla="*/ 36 w 45"/>
                        <a:gd name="T1" fmla="*/ 9 h 64"/>
                        <a:gd name="T2" fmla="*/ 36 w 45"/>
                        <a:gd name="T3" fmla="*/ 18 h 64"/>
                        <a:gd name="T4" fmla="*/ 36 w 45"/>
                        <a:gd name="T5" fmla="*/ 27 h 64"/>
                        <a:gd name="T6" fmla="*/ 44 w 45"/>
                        <a:gd name="T7" fmla="*/ 27 h 64"/>
                        <a:gd name="T8" fmla="*/ 44 w 45"/>
                        <a:gd name="T9" fmla="*/ 36 h 64"/>
                        <a:gd name="T10" fmla="*/ 44 w 45"/>
                        <a:gd name="T11" fmla="*/ 45 h 64"/>
                        <a:gd name="T12" fmla="*/ 36 w 45"/>
                        <a:gd name="T13" fmla="*/ 45 h 64"/>
                        <a:gd name="T14" fmla="*/ 36 w 45"/>
                        <a:gd name="T15" fmla="*/ 54 h 64"/>
                        <a:gd name="T16" fmla="*/ 36 w 45"/>
                        <a:gd name="T17" fmla="*/ 63 h 64"/>
                        <a:gd name="T18" fmla="*/ 29 w 45"/>
                        <a:gd name="T19" fmla="*/ 63 h 64"/>
                        <a:gd name="T20" fmla="*/ 22 w 45"/>
                        <a:gd name="T21" fmla="*/ 63 h 64"/>
                        <a:gd name="T22" fmla="*/ 14 w 45"/>
                        <a:gd name="T23" fmla="*/ 63 h 64"/>
                        <a:gd name="T24" fmla="*/ 7 w 45"/>
                        <a:gd name="T25" fmla="*/ 63 h 64"/>
                        <a:gd name="T26" fmla="*/ 7 w 45"/>
                        <a:gd name="T27" fmla="*/ 54 h 64"/>
                        <a:gd name="T28" fmla="*/ 0 w 45"/>
                        <a:gd name="T29" fmla="*/ 54 h 64"/>
                        <a:gd name="T30" fmla="*/ 0 w 45"/>
                        <a:gd name="T31" fmla="*/ 45 h 64"/>
                        <a:gd name="T32" fmla="*/ 0 w 45"/>
                        <a:gd name="T33" fmla="*/ 36 h 64"/>
                        <a:gd name="T34" fmla="*/ 0 w 45"/>
                        <a:gd name="T35" fmla="*/ 27 h 64"/>
                        <a:gd name="T36" fmla="*/ 0 w 45"/>
                        <a:gd name="T37" fmla="*/ 18 h 64"/>
                        <a:gd name="T38" fmla="*/ 7 w 45"/>
                        <a:gd name="T39" fmla="*/ 18 h 64"/>
                        <a:gd name="T40" fmla="*/ 7 w 45"/>
                        <a:gd name="T41" fmla="*/ 9 h 64"/>
                        <a:gd name="T42" fmla="*/ 14 w 45"/>
                        <a:gd name="T43" fmla="*/ 0 h 64"/>
                        <a:gd name="T44" fmla="*/ 22 w 45"/>
                        <a:gd name="T45" fmla="*/ 0 h 64"/>
                        <a:gd name="T46" fmla="*/ 29 w 45"/>
                        <a:gd name="T47" fmla="*/ 9 h 64"/>
                        <a:gd name="T48" fmla="*/ 36 w 45"/>
                        <a:gd name="T49" fmla="*/ 9 h 64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45"/>
                        <a:gd name="T76" fmla="*/ 0 h 64"/>
                        <a:gd name="T77" fmla="*/ 45 w 45"/>
                        <a:gd name="T78" fmla="*/ 64 h 64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45" h="64">
                          <a:moveTo>
                            <a:pt x="36" y="9"/>
                          </a:moveTo>
                          <a:lnTo>
                            <a:pt x="36" y="18"/>
                          </a:lnTo>
                          <a:lnTo>
                            <a:pt x="36" y="27"/>
                          </a:lnTo>
                          <a:lnTo>
                            <a:pt x="44" y="27"/>
                          </a:lnTo>
                          <a:lnTo>
                            <a:pt x="44" y="36"/>
                          </a:lnTo>
                          <a:lnTo>
                            <a:pt x="44" y="45"/>
                          </a:lnTo>
                          <a:lnTo>
                            <a:pt x="36" y="45"/>
                          </a:lnTo>
                          <a:lnTo>
                            <a:pt x="36" y="54"/>
                          </a:lnTo>
                          <a:lnTo>
                            <a:pt x="36" y="63"/>
                          </a:lnTo>
                          <a:lnTo>
                            <a:pt x="29" y="63"/>
                          </a:lnTo>
                          <a:lnTo>
                            <a:pt x="22" y="63"/>
                          </a:lnTo>
                          <a:lnTo>
                            <a:pt x="14" y="63"/>
                          </a:lnTo>
                          <a:lnTo>
                            <a:pt x="7" y="63"/>
                          </a:lnTo>
                          <a:lnTo>
                            <a:pt x="7" y="54"/>
                          </a:lnTo>
                          <a:lnTo>
                            <a:pt x="0" y="54"/>
                          </a:lnTo>
                          <a:lnTo>
                            <a:pt x="0" y="45"/>
                          </a:lnTo>
                          <a:lnTo>
                            <a:pt x="0" y="36"/>
                          </a:lnTo>
                          <a:lnTo>
                            <a:pt x="0" y="27"/>
                          </a:lnTo>
                          <a:lnTo>
                            <a:pt x="0" y="18"/>
                          </a:lnTo>
                          <a:lnTo>
                            <a:pt x="7" y="18"/>
                          </a:lnTo>
                          <a:lnTo>
                            <a:pt x="7" y="9"/>
                          </a:lnTo>
                          <a:lnTo>
                            <a:pt x="14" y="0"/>
                          </a:lnTo>
                          <a:lnTo>
                            <a:pt x="22" y="0"/>
                          </a:lnTo>
                          <a:lnTo>
                            <a:pt x="29" y="9"/>
                          </a:lnTo>
                          <a:lnTo>
                            <a:pt x="36" y="9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62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1826" y="3348"/>
                      <a:ext cx="83" cy="83"/>
                    </a:xfrm>
                    <a:custGeom>
                      <a:avLst/>
                      <a:gdLst>
                        <a:gd name="T0" fmla="*/ 0 w 83"/>
                        <a:gd name="T1" fmla="*/ 36 h 83"/>
                        <a:gd name="T2" fmla="*/ 7 w 83"/>
                        <a:gd name="T3" fmla="*/ 36 h 83"/>
                        <a:gd name="T4" fmla="*/ 7 w 83"/>
                        <a:gd name="T5" fmla="*/ 27 h 83"/>
                        <a:gd name="T6" fmla="*/ 14 w 83"/>
                        <a:gd name="T7" fmla="*/ 27 h 83"/>
                        <a:gd name="T8" fmla="*/ 14 w 83"/>
                        <a:gd name="T9" fmla="*/ 18 h 83"/>
                        <a:gd name="T10" fmla="*/ 22 w 83"/>
                        <a:gd name="T11" fmla="*/ 18 h 83"/>
                        <a:gd name="T12" fmla="*/ 22 w 83"/>
                        <a:gd name="T13" fmla="*/ 9 h 83"/>
                        <a:gd name="T14" fmla="*/ 22 w 83"/>
                        <a:gd name="T15" fmla="*/ 18 h 83"/>
                        <a:gd name="T16" fmla="*/ 22 w 83"/>
                        <a:gd name="T17" fmla="*/ 9 h 83"/>
                        <a:gd name="T18" fmla="*/ 29 w 83"/>
                        <a:gd name="T19" fmla="*/ 9 h 83"/>
                        <a:gd name="T20" fmla="*/ 37 w 83"/>
                        <a:gd name="T21" fmla="*/ 9 h 83"/>
                        <a:gd name="T22" fmla="*/ 37 w 83"/>
                        <a:gd name="T23" fmla="*/ 0 h 83"/>
                        <a:gd name="T24" fmla="*/ 44 w 83"/>
                        <a:gd name="T25" fmla="*/ 0 h 83"/>
                        <a:gd name="T26" fmla="*/ 52 w 83"/>
                        <a:gd name="T27" fmla="*/ 0 h 83"/>
                        <a:gd name="T28" fmla="*/ 59 w 83"/>
                        <a:gd name="T29" fmla="*/ 0 h 83"/>
                        <a:gd name="T30" fmla="*/ 59 w 83"/>
                        <a:gd name="T31" fmla="*/ 9 h 83"/>
                        <a:gd name="T32" fmla="*/ 67 w 83"/>
                        <a:gd name="T33" fmla="*/ 9 h 83"/>
                        <a:gd name="T34" fmla="*/ 67 w 83"/>
                        <a:gd name="T35" fmla="*/ 18 h 83"/>
                        <a:gd name="T36" fmla="*/ 74 w 83"/>
                        <a:gd name="T37" fmla="*/ 18 h 83"/>
                        <a:gd name="T38" fmla="*/ 74 w 83"/>
                        <a:gd name="T39" fmla="*/ 27 h 83"/>
                        <a:gd name="T40" fmla="*/ 82 w 83"/>
                        <a:gd name="T41" fmla="*/ 27 h 83"/>
                        <a:gd name="T42" fmla="*/ 74 w 83"/>
                        <a:gd name="T43" fmla="*/ 27 h 83"/>
                        <a:gd name="T44" fmla="*/ 74 w 83"/>
                        <a:gd name="T45" fmla="*/ 36 h 83"/>
                        <a:gd name="T46" fmla="*/ 67 w 83"/>
                        <a:gd name="T47" fmla="*/ 36 h 83"/>
                        <a:gd name="T48" fmla="*/ 67 w 83"/>
                        <a:gd name="T49" fmla="*/ 45 h 83"/>
                        <a:gd name="T50" fmla="*/ 67 w 83"/>
                        <a:gd name="T51" fmla="*/ 54 h 83"/>
                        <a:gd name="T52" fmla="*/ 59 w 83"/>
                        <a:gd name="T53" fmla="*/ 54 h 83"/>
                        <a:gd name="T54" fmla="*/ 52 w 83"/>
                        <a:gd name="T55" fmla="*/ 54 h 83"/>
                        <a:gd name="T56" fmla="*/ 52 w 83"/>
                        <a:gd name="T57" fmla="*/ 63 h 83"/>
                        <a:gd name="T58" fmla="*/ 52 w 83"/>
                        <a:gd name="T59" fmla="*/ 54 h 83"/>
                        <a:gd name="T60" fmla="*/ 52 w 83"/>
                        <a:gd name="T61" fmla="*/ 63 h 83"/>
                        <a:gd name="T62" fmla="*/ 44 w 83"/>
                        <a:gd name="T63" fmla="*/ 63 h 83"/>
                        <a:gd name="T64" fmla="*/ 37 w 83"/>
                        <a:gd name="T65" fmla="*/ 63 h 83"/>
                        <a:gd name="T66" fmla="*/ 37 w 83"/>
                        <a:gd name="T67" fmla="*/ 72 h 83"/>
                        <a:gd name="T68" fmla="*/ 37 w 83"/>
                        <a:gd name="T69" fmla="*/ 82 h 83"/>
                        <a:gd name="T70" fmla="*/ 29 w 83"/>
                        <a:gd name="T71" fmla="*/ 82 h 83"/>
                        <a:gd name="T72" fmla="*/ 22 w 83"/>
                        <a:gd name="T73" fmla="*/ 82 h 83"/>
                        <a:gd name="T74" fmla="*/ 22 w 83"/>
                        <a:gd name="T75" fmla="*/ 72 h 83"/>
                        <a:gd name="T76" fmla="*/ 14 w 83"/>
                        <a:gd name="T77" fmla="*/ 72 h 83"/>
                        <a:gd name="T78" fmla="*/ 14 w 83"/>
                        <a:gd name="T79" fmla="*/ 63 h 83"/>
                        <a:gd name="T80" fmla="*/ 7 w 83"/>
                        <a:gd name="T81" fmla="*/ 63 h 83"/>
                        <a:gd name="T82" fmla="*/ 14 w 83"/>
                        <a:gd name="T83" fmla="*/ 63 h 83"/>
                        <a:gd name="T84" fmla="*/ 7 w 83"/>
                        <a:gd name="T85" fmla="*/ 63 h 83"/>
                        <a:gd name="T86" fmla="*/ 7 w 83"/>
                        <a:gd name="T87" fmla="*/ 54 h 83"/>
                        <a:gd name="T88" fmla="*/ 0 w 83"/>
                        <a:gd name="T89" fmla="*/ 45 h 83"/>
                        <a:gd name="T90" fmla="*/ 0 w 83"/>
                        <a:gd name="T91" fmla="*/ 36 h 83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83"/>
                        <a:gd name="T139" fmla="*/ 0 h 83"/>
                        <a:gd name="T140" fmla="*/ 83 w 83"/>
                        <a:gd name="T141" fmla="*/ 83 h 83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83" h="83">
                          <a:moveTo>
                            <a:pt x="0" y="36"/>
                          </a:moveTo>
                          <a:lnTo>
                            <a:pt x="7" y="36"/>
                          </a:lnTo>
                          <a:lnTo>
                            <a:pt x="7" y="27"/>
                          </a:lnTo>
                          <a:lnTo>
                            <a:pt x="14" y="27"/>
                          </a:lnTo>
                          <a:lnTo>
                            <a:pt x="14" y="18"/>
                          </a:lnTo>
                          <a:lnTo>
                            <a:pt x="22" y="18"/>
                          </a:lnTo>
                          <a:lnTo>
                            <a:pt x="22" y="9"/>
                          </a:lnTo>
                          <a:lnTo>
                            <a:pt x="22" y="18"/>
                          </a:lnTo>
                          <a:lnTo>
                            <a:pt x="22" y="9"/>
                          </a:lnTo>
                          <a:lnTo>
                            <a:pt x="29" y="9"/>
                          </a:lnTo>
                          <a:lnTo>
                            <a:pt x="37" y="9"/>
                          </a:lnTo>
                          <a:lnTo>
                            <a:pt x="37" y="0"/>
                          </a:lnTo>
                          <a:lnTo>
                            <a:pt x="44" y="0"/>
                          </a:lnTo>
                          <a:lnTo>
                            <a:pt x="52" y="0"/>
                          </a:lnTo>
                          <a:lnTo>
                            <a:pt x="59" y="0"/>
                          </a:lnTo>
                          <a:lnTo>
                            <a:pt x="59" y="9"/>
                          </a:lnTo>
                          <a:lnTo>
                            <a:pt x="67" y="9"/>
                          </a:lnTo>
                          <a:lnTo>
                            <a:pt x="67" y="18"/>
                          </a:lnTo>
                          <a:lnTo>
                            <a:pt x="74" y="18"/>
                          </a:lnTo>
                          <a:lnTo>
                            <a:pt x="74" y="27"/>
                          </a:lnTo>
                          <a:lnTo>
                            <a:pt x="82" y="27"/>
                          </a:lnTo>
                          <a:lnTo>
                            <a:pt x="74" y="27"/>
                          </a:lnTo>
                          <a:lnTo>
                            <a:pt x="74" y="36"/>
                          </a:lnTo>
                          <a:lnTo>
                            <a:pt x="67" y="36"/>
                          </a:lnTo>
                          <a:lnTo>
                            <a:pt x="67" y="45"/>
                          </a:lnTo>
                          <a:lnTo>
                            <a:pt x="67" y="54"/>
                          </a:lnTo>
                          <a:lnTo>
                            <a:pt x="59" y="54"/>
                          </a:lnTo>
                          <a:lnTo>
                            <a:pt x="52" y="54"/>
                          </a:lnTo>
                          <a:lnTo>
                            <a:pt x="52" y="63"/>
                          </a:lnTo>
                          <a:lnTo>
                            <a:pt x="52" y="54"/>
                          </a:lnTo>
                          <a:lnTo>
                            <a:pt x="52" y="63"/>
                          </a:lnTo>
                          <a:lnTo>
                            <a:pt x="44" y="63"/>
                          </a:lnTo>
                          <a:lnTo>
                            <a:pt x="37" y="63"/>
                          </a:lnTo>
                          <a:lnTo>
                            <a:pt x="37" y="72"/>
                          </a:lnTo>
                          <a:lnTo>
                            <a:pt x="37" y="82"/>
                          </a:lnTo>
                          <a:lnTo>
                            <a:pt x="29" y="82"/>
                          </a:lnTo>
                          <a:lnTo>
                            <a:pt x="22" y="82"/>
                          </a:lnTo>
                          <a:lnTo>
                            <a:pt x="22" y="72"/>
                          </a:lnTo>
                          <a:lnTo>
                            <a:pt x="14" y="72"/>
                          </a:lnTo>
                          <a:lnTo>
                            <a:pt x="14" y="63"/>
                          </a:lnTo>
                          <a:lnTo>
                            <a:pt x="7" y="63"/>
                          </a:lnTo>
                          <a:lnTo>
                            <a:pt x="14" y="63"/>
                          </a:lnTo>
                          <a:lnTo>
                            <a:pt x="7" y="63"/>
                          </a:lnTo>
                          <a:lnTo>
                            <a:pt x="7" y="54"/>
                          </a:lnTo>
                          <a:lnTo>
                            <a:pt x="0" y="45"/>
                          </a:lnTo>
                          <a:lnTo>
                            <a:pt x="0" y="36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63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381" y="1403"/>
                      <a:ext cx="1" cy="19"/>
                    </a:xfrm>
                    <a:custGeom>
                      <a:avLst/>
                      <a:gdLst>
                        <a:gd name="T0" fmla="*/ 0 w 1"/>
                        <a:gd name="T1" fmla="*/ 18 h 19"/>
                        <a:gd name="T2" fmla="*/ 0 w 1"/>
                        <a:gd name="T3" fmla="*/ 9 h 19"/>
                        <a:gd name="T4" fmla="*/ 0 w 1"/>
                        <a:gd name="T5" fmla="*/ 0 h 19"/>
                        <a:gd name="T6" fmla="*/ 0 w 1"/>
                        <a:gd name="T7" fmla="*/ 9 h 19"/>
                        <a:gd name="T8" fmla="*/ 0 w 1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"/>
                        <a:gd name="T16" fmla="*/ 0 h 19"/>
                        <a:gd name="T17" fmla="*/ 1 w 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" h="19">
                          <a:moveTo>
                            <a:pt x="0" y="18"/>
                          </a:moveTo>
                          <a:lnTo>
                            <a:pt x="0" y="9"/>
                          </a:lnTo>
                          <a:lnTo>
                            <a:pt x="0" y="0"/>
                          </a:lnTo>
                          <a:lnTo>
                            <a:pt x="0" y="9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64" name="Freeform 210"/>
                    <p:cNvSpPr>
                      <a:spLocks/>
                    </p:cNvSpPr>
                    <p:nvPr/>
                  </p:nvSpPr>
                  <p:spPr bwMode="auto">
                    <a:xfrm>
                      <a:off x="375" y="1645"/>
                      <a:ext cx="1" cy="17"/>
                    </a:xfrm>
                    <a:custGeom>
                      <a:avLst/>
                      <a:gdLst>
                        <a:gd name="T0" fmla="*/ 0 w 1"/>
                        <a:gd name="T1" fmla="*/ 0 h 17"/>
                        <a:gd name="T2" fmla="*/ 0 w 1"/>
                        <a:gd name="T3" fmla="*/ 16 h 17"/>
                        <a:gd name="T4" fmla="*/ 0 w 1"/>
                        <a:gd name="T5" fmla="*/ 0 h 17"/>
                        <a:gd name="T6" fmla="*/ 0 w 1"/>
                        <a:gd name="T7" fmla="*/ 16 h 17"/>
                        <a:gd name="T8" fmla="*/ 0 w 1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"/>
                        <a:gd name="T16" fmla="*/ 0 h 17"/>
                        <a:gd name="T17" fmla="*/ 1 w 1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" h="17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0" y="0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65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389" y="1725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6 w 17"/>
                        <a:gd name="T3" fmla="*/ 16 h 17"/>
                        <a:gd name="T4" fmla="*/ 0 w 17"/>
                        <a:gd name="T5" fmla="*/ 16 h 17"/>
                        <a:gd name="T6" fmla="*/ 0 w 17"/>
                        <a:gd name="T7" fmla="*/ 0 h 17"/>
                        <a:gd name="T8" fmla="*/ 16 w 17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6" y="16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66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404" y="1734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6 w 17"/>
                        <a:gd name="T3" fmla="*/ 16 h 17"/>
                        <a:gd name="T4" fmla="*/ 16 w 17"/>
                        <a:gd name="T5" fmla="*/ 0 h 17"/>
                        <a:gd name="T6" fmla="*/ 16 w 17"/>
                        <a:gd name="T7" fmla="*/ 16 h 17"/>
                        <a:gd name="T8" fmla="*/ 0 w 17"/>
                        <a:gd name="T9" fmla="*/ 16 h 17"/>
                        <a:gd name="T10" fmla="*/ 16 w 17"/>
                        <a:gd name="T11" fmla="*/ 0 h 1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7"/>
                        <a:gd name="T19" fmla="*/ 0 h 17"/>
                        <a:gd name="T20" fmla="*/ 17 w 17"/>
                        <a:gd name="T21" fmla="*/ 17 h 1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6" y="16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0" y="16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67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381" y="1734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16 h 17"/>
                        <a:gd name="T2" fmla="*/ 0 w 17"/>
                        <a:gd name="T3" fmla="*/ 0 h 17"/>
                        <a:gd name="T4" fmla="*/ 16 w 17"/>
                        <a:gd name="T5" fmla="*/ 0 h 17"/>
                        <a:gd name="T6" fmla="*/ 16 w 17"/>
                        <a:gd name="T7" fmla="*/ 16 h 17"/>
                        <a:gd name="T8" fmla="*/ 0 w 17"/>
                        <a:gd name="T9" fmla="*/ 16 h 17"/>
                        <a:gd name="T10" fmla="*/ 16 w 17"/>
                        <a:gd name="T11" fmla="*/ 16 h 17"/>
                        <a:gd name="T12" fmla="*/ 0 w 17"/>
                        <a:gd name="T13" fmla="*/ 16 h 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7"/>
                        <a:gd name="T22" fmla="*/ 0 h 17"/>
                        <a:gd name="T23" fmla="*/ 17 w 17"/>
                        <a:gd name="T24" fmla="*/ 17 h 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7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0" y="16"/>
                          </a:lnTo>
                          <a:lnTo>
                            <a:pt x="16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68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397" y="1743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6 w 17"/>
                        <a:gd name="T3" fmla="*/ 16 h 17"/>
                        <a:gd name="T4" fmla="*/ 0 w 17"/>
                        <a:gd name="T5" fmla="*/ 16 h 17"/>
                        <a:gd name="T6" fmla="*/ 0 w 17"/>
                        <a:gd name="T7" fmla="*/ 0 h 17"/>
                        <a:gd name="T8" fmla="*/ 16 w 17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6" y="16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69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389" y="1743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0 h 17"/>
                        <a:gd name="T2" fmla="*/ 16 w 17"/>
                        <a:gd name="T3" fmla="*/ 0 h 17"/>
                        <a:gd name="T4" fmla="*/ 16 w 17"/>
                        <a:gd name="T5" fmla="*/ 16 h 17"/>
                        <a:gd name="T6" fmla="*/ 16 w 17"/>
                        <a:gd name="T7" fmla="*/ 0 h 17"/>
                        <a:gd name="T8" fmla="*/ 0 w 17"/>
                        <a:gd name="T9" fmla="*/ 16 h 17"/>
                        <a:gd name="T10" fmla="*/ 0 w 17"/>
                        <a:gd name="T11" fmla="*/ 0 h 17"/>
                        <a:gd name="T12" fmla="*/ 0 w 17"/>
                        <a:gd name="T13" fmla="*/ 16 h 17"/>
                        <a:gd name="T14" fmla="*/ 0 w 17"/>
                        <a:gd name="T15" fmla="*/ 0 h 1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7"/>
                        <a:gd name="T25" fmla="*/ 0 h 17"/>
                        <a:gd name="T26" fmla="*/ 17 w 17"/>
                        <a:gd name="T27" fmla="*/ 17 h 1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16" y="0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70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375" y="1690"/>
                      <a:ext cx="97" cy="72"/>
                    </a:xfrm>
                    <a:custGeom>
                      <a:avLst/>
                      <a:gdLst>
                        <a:gd name="T0" fmla="*/ 96 w 97"/>
                        <a:gd name="T1" fmla="*/ 8 h 72"/>
                        <a:gd name="T2" fmla="*/ 88 w 97"/>
                        <a:gd name="T3" fmla="*/ 17 h 72"/>
                        <a:gd name="T4" fmla="*/ 96 w 97"/>
                        <a:gd name="T5" fmla="*/ 26 h 72"/>
                        <a:gd name="T6" fmla="*/ 96 w 97"/>
                        <a:gd name="T7" fmla="*/ 44 h 72"/>
                        <a:gd name="T8" fmla="*/ 81 w 97"/>
                        <a:gd name="T9" fmla="*/ 44 h 72"/>
                        <a:gd name="T10" fmla="*/ 73 w 97"/>
                        <a:gd name="T11" fmla="*/ 53 h 72"/>
                        <a:gd name="T12" fmla="*/ 59 w 97"/>
                        <a:gd name="T13" fmla="*/ 53 h 72"/>
                        <a:gd name="T14" fmla="*/ 59 w 97"/>
                        <a:gd name="T15" fmla="*/ 71 h 72"/>
                        <a:gd name="T16" fmla="*/ 51 w 97"/>
                        <a:gd name="T17" fmla="*/ 62 h 72"/>
                        <a:gd name="T18" fmla="*/ 44 w 97"/>
                        <a:gd name="T19" fmla="*/ 71 h 72"/>
                        <a:gd name="T20" fmla="*/ 36 w 97"/>
                        <a:gd name="T21" fmla="*/ 62 h 72"/>
                        <a:gd name="T22" fmla="*/ 44 w 97"/>
                        <a:gd name="T23" fmla="*/ 53 h 72"/>
                        <a:gd name="T24" fmla="*/ 44 w 97"/>
                        <a:gd name="T25" fmla="*/ 53 h 72"/>
                        <a:gd name="T26" fmla="*/ 44 w 97"/>
                        <a:gd name="T27" fmla="*/ 53 h 72"/>
                        <a:gd name="T28" fmla="*/ 51 w 97"/>
                        <a:gd name="T29" fmla="*/ 44 h 72"/>
                        <a:gd name="T30" fmla="*/ 51 w 97"/>
                        <a:gd name="T31" fmla="*/ 44 h 72"/>
                        <a:gd name="T32" fmla="*/ 51 w 97"/>
                        <a:gd name="T33" fmla="*/ 44 h 72"/>
                        <a:gd name="T34" fmla="*/ 36 w 97"/>
                        <a:gd name="T35" fmla="*/ 44 h 72"/>
                        <a:gd name="T36" fmla="*/ 36 w 97"/>
                        <a:gd name="T37" fmla="*/ 44 h 72"/>
                        <a:gd name="T38" fmla="*/ 36 w 97"/>
                        <a:gd name="T39" fmla="*/ 44 h 72"/>
                        <a:gd name="T40" fmla="*/ 36 w 97"/>
                        <a:gd name="T41" fmla="*/ 44 h 72"/>
                        <a:gd name="T42" fmla="*/ 44 w 97"/>
                        <a:gd name="T43" fmla="*/ 35 h 72"/>
                        <a:gd name="T44" fmla="*/ 44 w 97"/>
                        <a:gd name="T45" fmla="*/ 35 h 72"/>
                        <a:gd name="T46" fmla="*/ 29 w 97"/>
                        <a:gd name="T47" fmla="*/ 35 h 72"/>
                        <a:gd name="T48" fmla="*/ 22 w 97"/>
                        <a:gd name="T49" fmla="*/ 44 h 72"/>
                        <a:gd name="T50" fmla="*/ 22 w 97"/>
                        <a:gd name="T51" fmla="*/ 35 h 72"/>
                        <a:gd name="T52" fmla="*/ 22 w 97"/>
                        <a:gd name="T53" fmla="*/ 35 h 72"/>
                        <a:gd name="T54" fmla="*/ 7 w 97"/>
                        <a:gd name="T55" fmla="*/ 35 h 72"/>
                        <a:gd name="T56" fmla="*/ 14 w 97"/>
                        <a:gd name="T57" fmla="*/ 26 h 72"/>
                        <a:gd name="T58" fmla="*/ 7 w 97"/>
                        <a:gd name="T59" fmla="*/ 17 h 72"/>
                        <a:gd name="T60" fmla="*/ 0 w 97"/>
                        <a:gd name="T61" fmla="*/ 26 h 72"/>
                        <a:gd name="T62" fmla="*/ 7 w 97"/>
                        <a:gd name="T63" fmla="*/ 17 h 72"/>
                        <a:gd name="T64" fmla="*/ 14 w 97"/>
                        <a:gd name="T65" fmla="*/ 8 h 72"/>
                        <a:gd name="T66" fmla="*/ 22 w 97"/>
                        <a:gd name="T67" fmla="*/ 17 h 72"/>
                        <a:gd name="T68" fmla="*/ 29 w 97"/>
                        <a:gd name="T69" fmla="*/ 17 h 72"/>
                        <a:gd name="T70" fmla="*/ 36 w 97"/>
                        <a:gd name="T71" fmla="*/ 8 h 72"/>
                        <a:gd name="T72" fmla="*/ 44 w 97"/>
                        <a:gd name="T73" fmla="*/ 0 h 72"/>
                        <a:gd name="T74" fmla="*/ 59 w 97"/>
                        <a:gd name="T75" fmla="*/ 0 h 72"/>
                        <a:gd name="T76" fmla="*/ 73 w 97"/>
                        <a:gd name="T77" fmla="*/ 0 h 72"/>
                        <a:gd name="T78" fmla="*/ 88 w 97"/>
                        <a:gd name="T79" fmla="*/ 0 h 72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97"/>
                        <a:gd name="T121" fmla="*/ 0 h 72"/>
                        <a:gd name="T122" fmla="*/ 97 w 97"/>
                        <a:gd name="T123" fmla="*/ 72 h 72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97" h="72">
                          <a:moveTo>
                            <a:pt x="96" y="0"/>
                          </a:moveTo>
                          <a:lnTo>
                            <a:pt x="96" y="8"/>
                          </a:lnTo>
                          <a:lnTo>
                            <a:pt x="96" y="17"/>
                          </a:lnTo>
                          <a:lnTo>
                            <a:pt x="88" y="17"/>
                          </a:lnTo>
                          <a:lnTo>
                            <a:pt x="88" y="26"/>
                          </a:lnTo>
                          <a:lnTo>
                            <a:pt x="96" y="26"/>
                          </a:lnTo>
                          <a:lnTo>
                            <a:pt x="96" y="35"/>
                          </a:lnTo>
                          <a:lnTo>
                            <a:pt x="96" y="44"/>
                          </a:lnTo>
                          <a:lnTo>
                            <a:pt x="88" y="44"/>
                          </a:lnTo>
                          <a:lnTo>
                            <a:pt x="81" y="44"/>
                          </a:lnTo>
                          <a:lnTo>
                            <a:pt x="73" y="44"/>
                          </a:lnTo>
                          <a:lnTo>
                            <a:pt x="73" y="53"/>
                          </a:lnTo>
                          <a:lnTo>
                            <a:pt x="66" y="53"/>
                          </a:lnTo>
                          <a:lnTo>
                            <a:pt x="59" y="53"/>
                          </a:lnTo>
                          <a:lnTo>
                            <a:pt x="59" y="62"/>
                          </a:lnTo>
                          <a:lnTo>
                            <a:pt x="59" y="71"/>
                          </a:lnTo>
                          <a:lnTo>
                            <a:pt x="51" y="71"/>
                          </a:lnTo>
                          <a:lnTo>
                            <a:pt x="51" y="62"/>
                          </a:lnTo>
                          <a:lnTo>
                            <a:pt x="51" y="71"/>
                          </a:lnTo>
                          <a:lnTo>
                            <a:pt x="44" y="71"/>
                          </a:lnTo>
                          <a:lnTo>
                            <a:pt x="44" y="62"/>
                          </a:lnTo>
                          <a:lnTo>
                            <a:pt x="36" y="62"/>
                          </a:lnTo>
                          <a:lnTo>
                            <a:pt x="36" y="53"/>
                          </a:lnTo>
                          <a:lnTo>
                            <a:pt x="44" y="53"/>
                          </a:lnTo>
                          <a:lnTo>
                            <a:pt x="36" y="53"/>
                          </a:lnTo>
                          <a:lnTo>
                            <a:pt x="44" y="53"/>
                          </a:lnTo>
                          <a:lnTo>
                            <a:pt x="44" y="44"/>
                          </a:lnTo>
                          <a:lnTo>
                            <a:pt x="44" y="53"/>
                          </a:lnTo>
                          <a:lnTo>
                            <a:pt x="44" y="44"/>
                          </a:lnTo>
                          <a:lnTo>
                            <a:pt x="51" y="44"/>
                          </a:lnTo>
                          <a:lnTo>
                            <a:pt x="51" y="53"/>
                          </a:lnTo>
                          <a:lnTo>
                            <a:pt x="51" y="44"/>
                          </a:lnTo>
                          <a:lnTo>
                            <a:pt x="44" y="44"/>
                          </a:lnTo>
                          <a:lnTo>
                            <a:pt x="51" y="44"/>
                          </a:lnTo>
                          <a:lnTo>
                            <a:pt x="44" y="44"/>
                          </a:lnTo>
                          <a:lnTo>
                            <a:pt x="36" y="44"/>
                          </a:lnTo>
                          <a:lnTo>
                            <a:pt x="44" y="44"/>
                          </a:lnTo>
                          <a:lnTo>
                            <a:pt x="36" y="44"/>
                          </a:lnTo>
                          <a:lnTo>
                            <a:pt x="44" y="44"/>
                          </a:lnTo>
                          <a:lnTo>
                            <a:pt x="36" y="44"/>
                          </a:lnTo>
                          <a:lnTo>
                            <a:pt x="36" y="53"/>
                          </a:lnTo>
                          <a:lnTo>
                            <a:pt x="36" y="44"/>
                          </a:lnTo>
                          <a:lnTo>
                            <a:pt x="36" y="35"/>
                          </a:lnTo>
                          <a:lnTo>
                            <a:pt x="44" y="35"/>
                          </a:lnTo>
                          <a:lnTo>
                            <a:pt x="51" y="35"/>
                          </a:lnTo>
                          <a:lnTo>
                            <a:pt x="44" y="35"/>
                          </a:lnTo>
                          <a:lnTo>
                            <a:pt x="36" y="35"/>
                          </a:lnTo>
                          <a:lnTo>
                            <a:pt x="29" y="35"/>
                          </a:lnTo>
                          <a:lnTo>
                            <a:pt x="29" y="44"/>
                          </a:lnTo>
                          <a:lnTo>
                            <a:pt x="22" y="44"/>
                          </a:lnTo>
                          <a:lnTo>
                            <a:pt x="29" y="35"/>
                          </a:lnTo>
                          <a:lnTo>
                            <a:pt x="22" y="35"/>
                          </a:lnTo>
                          <a:lnTo>
                            <a:pt x="22" y="44"/>
                          </a:lnTo>
                          <a:lnTo>
                            <a:pt x="22" y="35"/>
                          </a:lnTo>
                          <a:lnTo>
                            <a:pt x="14" y="35"/>
                          </a:lnTo>
                          <a:lnTo>
                            <a:pt x="7" y="35"/>
                          </a:lnTo>
                          <a:lnTo>
                            <a:pt x="7" y="26"/>
                          </a:lnTo>
                          <a:lnTo>
                            <a:pt x="14" y="26"/>
                          </a:lnTo>
                          <a:lnTo>
                            <a:pt x="14" y="17"/>
                          </a:lnTo>
                          <a:lnTo>
                            <a:pt x="7" y="17"/>
                          </a:lnTo>
                          <a:lnTo>
                            <a:pt x="7" y="26"/>
                          </a:lnTo>
                          <a:lnTo>
                            <a:pt x="0" y="26"/>
                          </a:lnTo>
                          <a:lnTo>
                            <a:pt x="0" y="17"/>
                          </a:lnTo>
                          <a:lnTo>
                            <a:pt x="7" y="17"/>
                          </a:lnTo>
                          <a:lnTo>
                            <a:pt x="14" y="17"/>
                          </a:lnTo>
                          <a:lnTo>
                            <a:pt x="14" y="8"/>
                          </a:lnTo>
                          <a:lnTo>
                            <a:pt x="22" y="8"/>
                          </a:lnTo>
                          <a:lnTo>
                            <a:pt x="22" y="17"/>
                          </a:lnTo>
                          <a:lnTo>
                            <a:pt x="22" y="8"/>
                          </a:lnTo>
                          <a:lnTo>
                            <a:pt x="29" y="17"/>
                          </a:lnTo>
                          <a:lnTo>
                            <a:pt x="29" y="8"/>
                          </a:lnTo>
                          <a:lnTo>
                            <a:pt x="36" y="8"/>
                          </a:lnTo>
                          <a:lnTo>
                            <a:pt x="44" y="8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9" y="0"/>
                          </a:lnTo>
                          <a:lnTo>
                            <a:pt x="66" y="0"/>
                          </a:lnTo>
                          <a:lnTo>
                            <a:pt x="73" y="0"/>
                          </a:lnTo>
                          <a:lnTo>
                            <a:pt x="81" y="0"/>
                          </a:lnTo>
                          <a:lnTo>
                            <a:pt x="88" y="0"/>
                          </a:lnTo>
                          <a:lnTo>
                            <a:pt x="96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71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389" y="1752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16 h 17"/>
                        <a:gd name="T2" fmla="*/ 16 w 17"/>
                        <a:gd name="T3" fmla="*/ 0 h 17"/>
                        <a:gd name="T4" fmla="*/ 0 w 17"/>
                        <a:gd name="T5" fmla="*/ 0 h 17"/>
                        <a:gd name="T6" fmla="*/ 16 w 17"/>
                        <a:gd name="T7" fmla="*/ 0 h 17"/>
                        <a:gd name="T8" fmla="*/ 16 w 17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16" y="16"/>
                          </a:moveTo>
                          <a:lnTo>
                            <a:pt x="16" y="0"/>
                          </a:ln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72" name="Freeform 218"/>
                    <p:cNvSpPr>
                      <a:spLocks/>
                    </p:cNvSpPr>
                    <p:nvPr/>
                  </p:nvSpPr>
                  <p:spPr bwMode="auto">
                    <a:xfrm>
                      <a:off x="389" y="1752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16 h 17"/>
                        <a:gd name="T2" fmla="*/ 0 w 17"/>
                        <a:gd name="T3" fmla="*/ 0 h 17"/>
                        <a:gd name="T4" fmla="*/ 16 w 17"/>
                        <a:gd name="T5" fmla="*/ 0 h 17"/>
                        <a:gd name="T6" fmla="*/ 0 w 17"/>
                        <a:gd name="T7" fmla="*/ 0 h 17"/>
                        <a:gd name="T8" fmla="*/ 16 w 17"/>
                        <a:gd name="T9" fmla="*/ 16 h 17"/>
                        <a:gd name="T10" fmla="*/ 0 w 17"/>
                        <a:gd name="T11" fmla="*/ 16 h 1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7"/>
                        <a:gd name="T19" fmla="*/ 0 h 17"/>
                        <a:gd name="T20" fmla="*/ 17 w 17"/>
                        <a:gd name="T21" fmla="*/ 17 h 1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7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0" y="0"/>
                          </a:lnTo>
                          <a:lnTo>
                            <a:pt x="16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73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397" y="1752"/>
                      <a:ext cx="1" cy="17"/>
                    </a:xfrm>
                    <a:custGeom>
                      <a:avLst/>
                      <a:gdLst>
                        <a:gd name="T0" fmla="*/ 0 w 1"/>
                        <a:gd name="T1" fmla="*/ 0 h 17"/>
                        <a:gd name="T2" fmla="*/ 0 w 1"/>
                        <a:gd name="T3" fmla="*/ 16 h 17"/>
                        <a:gd name="T4" fmla="*/ 0 w 1"/>
                        <a:gd name="T5" fmla="*/ 0 h 17"/>
                        <a:gd name="T6" fmla="*/ 0 w 1"/>
                        <a:gd name="T7" fmla="*/ 16 h 17"/>
                        <a:gd name="T8" fmla="*/ 0 w 1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"/>
                        <a:gd name="T16" fmla="*/ 0 h 17"/>
                        <a:gd name="T17" fmla="*/ 1 w 1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" h="17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0" y="0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74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493" y="1896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6 w 17"/>
                        <a:gd name="T3" fmla="*/ 16 h 17"/>
                        <a:gd name="T4" fmla="*/ 8 w 17"/>
                        <a:gd name="T5" fmla="*/ 0 h 17"/>
                        <a:gd name="T6" fmla="*/ 0 w 17"/>
                        <a:gd name="T7" fmla="*/ 0 h 17"/>
                        <a:gd name="T8" fmla="*/ 8 w 17"/>
                        <a:gd name="T9" fmla="*/ 0 h 17"/>
                        <a:gd name="T10" fmla="*/ 16 w 17"/>
                        <a:gd name="T11" fmla="*/ 0 h 1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7"/>
                        <a:gd name="T19" fmla="*/ 0 h 17"/>
                        <a:gd name="T20" fmla="*/ 17 w 17"/>
                        <a:gd name="T21" fmla="*/ 17 h 1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6" y="16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8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75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485" y="766"/>
                      <a:ext cx="411" cy="333"/>
                    </a:xfrm>
                    <a:custGeom>
                      <a:avLst/>
                      <a:gdLst>
                        <a:gd name="T0" fmla="*/ 268 w 411"/>
                        <a:gd name="T1" fmla="*/ 17 h 333"/>
                        <a:gd name="T2" fmla="*/ 298 w 411"/>
                        <a:gd name="T3" fmla="*/ 26 h 333"/>
                        <a:gd name="T4" fmla="*/ 320 w 411"/>
                        <a:gd name="T5" fmla="*/ 17 h 333"/>
                        <a:gd name="T6" fmla="*/ 335 w 411"/>
                        <a:gd name="T7" fmla="*/ 17 h 333"/>
                        <a:gd name="T8" fmla="*/ 343 w 411"/>
                        <a:gd name="T9" fmla="*/ 26 h 333"/>
                        <a:gd name="T10" fmla="*/ 357 w 411"/>
                        <a:gd name="T11" fmla="*/ 26 h 333"/>
                        <a:gd name="T12" fmla="*/ 380 w 411"/>
                        <a:gd name="T13" fmla="*/ 35 h 333"/>
                        <a:gd name="T14" fmla="*/ 380 w 411"/>
                        <a:gd name="T15" fmla="*/ 53 h 333"/>
                        <a:gd name="T16" fmla="*/ 387 w 411"/>
                        <a:gd name="T17" fmla="*/ 62 h 333"/>
                        <a:gd name="T18" fmla="*/ 380 w 411"/>
                        <a:gd name="T19" fmla="*/ 89 h 333"/>
                        <a:gd name="T20" fmla="*/ 395 w 411"/>
                        <a:gd name="T21" fmla="*/ 107 h 333"/>
                        <a:gd name="T22" fmla="*/ 395 w 411"/>
                        <a:gd name="T23" fmla="*/ 125 h 333"/>
                        <a:gd name="T24" fmla="*/ 402 w 411"/>
                        <a:gd name="T25" fmla="*/ 134 h 333"/>
                        <a:gd name="T26" fmla="*/ 387 w 411"/>
                        <a:gd name="T27" fmla="*/ 152 h 333"/>
                        <a:gd name="T28" fmla="*/ 365 w 411"/>
                        <a:gd name="T29" fmla="*/ 143 h 333"/>
                        <a:gd name="T30" fmla="*/ 343 w 411"/>
                        <a:gd name="T31" fmla="*/ 152 h 333"/>
                        <a:gd name="T32" fmla="*/ 335 w 411"/>
                        <a:gd name="T33" fmla="*/ 161 h 333"/>
                        <a:gd name="T34" fmla="*/ 320 w 411"/>
                        <a:gd name="T35" fmla="*/ 178 h 333"/>
                        <a:gd name="T36" fmla="*/ 320 w 411"/>
                        <a:gd name="T37" fmla="*/ 196 h 333"/>
                        <a:gd name="T38" fmla="*/ 298 w 411"/>
                        <a:gd name="T39" fmla="*/ 205 h 333"/>
                        <a:gd name="T40" fmla="*/ 276 w 411"/>
                        <a:gd name="T41" fmla="*/ 214 h 333"/>
                        <a:gd name="T42" fmla="*/ 261 w 411"/>
                        <a:gd name="T43" fmla="*/ 232 h 333"/>
                        <a:gd name="T44" fmla="*/ 238 w 411"/>
                        <a:gd name="T45" fmla="*/ 241 h 333"/>
                        <a:gd name="T46" fmla="*/ 216 w 411"/>
                        <a:gd name="T47" fmla="*/ 251 h 333"/>
                        <a:gd name="T48" fmla="*/ 194 w 411"/>
                        <a:gd name="T49" fmla="*/ 260 h 333"/>
                        <a:gd name="T50" fmla="*/ 171 w 411"/>
                        <a:gd name="T51" fmla="*/ 269 h 333"/>
                        <a:gd name="T52" fmla="*/ 157 w 411"/>
                        <a:gd name="T53" fmla="*/ 287 h 333"/>
                        <a:gd name="T54" fmla="*/ 149 w 411"/>
                        <a:gd name="T55" fmla="*/ 314 h 333"/>
                        <a:gd name="T56" fmla="*/ 134 w 411"/>
                        <a:gd name="T57" fmla="*/ 332 h 333"/>
                        <a:gd name="T58" fmla="*/ 104 w 411"/>
                        <a:gd name="T59" fmla="*/ 332 h 333"/>
                        <a:gd name="T60" fmla="*/ 74 w 411"/>
                        <a:gd name="T61" fmla="*/ 332 h 333"/>
                        <a:gd name="T62" fmla="*/ 44 w 411"/>
                        <a:gd name="T63" fmla="*/ 332 h 333"/>
                        <a:gd name="T64" fmla="*/ 14 w 411"/>
                        <a:gd name="T65" fmla="*/ 332 h 333"/>
                        <a:gd name="T66" fmla="*/ 7 w 411"/>
                        <a:gd name="T67" fmla="*/ 323 h 333"/>
                        <a:gd name="T68" fmla="*/ 29 w 411"/>
                        <a:gd name="T69" fmla="*/ 314 h 333"/>
                        <a:gd name="T70" fmla="*/ 44 w 411"/>
                        <a:gd name="T71" fmla="*/ 305 h 333"/>
                        <a:gd name="T72" fmla="*/ 66 w 411"/>
                        <a:gd name="T73" fmla="*/ 296 h 333"/>
                        <a:gd name="T74" fmla="*/ 81 w 411"/>
                        <a:gd name="T75" fmla="*/ 278 h 333"/>
                        <a:gd name="T76" fmla="*/ 96 w 411"/>
                        <a:gd name="T77" fmla="*/ 260 h 333"/>
                        <a:gd name="T78" fmla="*/ 111 w 411"/>
                        <a:gd name="T79" fmla="*/ 241 h 333"/>
                        <a:gd name="T80" fmla="*/ 119 w 411"/>
                        <a:gd name="T81" fmla="*/ 214 h 333"/>
                        <a:gd name="T82" fmla="*/ 111 w 411"/>
                        <a:gd name="T83" fmla="*/ 178 h 333"/>
                        <a:gd name="T84" fmla="*/ 126 w 411"/>
                        <a:gd name="T85" fmla="*/ 152 h 333"/>
                        <a:gd name="T86" fmla="*/ 134 w 411"/>
                        <a:gd name="T87" fmla="*/ 125 h 333"/>
                        <a:gd name="T88" fmla="*/ 149 w 411"/>
                        <a:gd name="T89" fmla="*/ 107 h 333"/>
                        <a:gd name="T90" fmla="*/ 171 w 411"/>
                        <a:gd name="T91" fmla="*/ 98 h 333"/>
                        <a:gd name="T92" fmla="*/ 194 w 411"/>
                        <a:gd name="T93" fmla="*/ 89 h 333"/>
                        <a:gd name="T94" fmla="*/ 201 w 411"/>
                        <a:gd name="T95" fmla="*/ 80 h 333"/>
                        <a:gd name="T96" fmla="*/ 216 w 411"/>
                        <a:gd name="T97" fmla="*/ 62 h 333"/>
                        <a:gd name="T98" fmla="*/ 223 w 411"/>
                        <a:gd name="T99" fmla="*/ 53 h 333"/>
                        <a:gd name="T100" fmla="*/ 238 w 411"/>
                        <a:gd name="T101" fmla="*/ 26 h 333"/>
                        <a:gd name="T102" fmla="*/ 246 w 411"/>
                        <a:gd name="T103" fmla="*/ 0 h 333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411"/>
                        <a:gd name="T157" fmla="*/ 0 h 333"/>
                        <a:gd name="T158" fmla="*/ 411 w 411"/>
                        <a:gd name="T159" fmla="*/ 333 h 333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411" h="333">
                          <a:moveTo>
                            <a:pt x="261" y="0"/>
                          </a:moveTo>
                          <a:lnTo>
                            <a:pt x="261" y="8"/>
                          </a:lnTo>
                          <a:lnTo>
                            <a:pt x="268" y="8"/>
                          </a:lnTo>
                          <a:lnTo>
                            <a:pt x="268" y="17"/>
                          </a:lnTo>
                          <a:lnTo>
                            <a:pt x="276" y="17"/>
                          </a:lnTo>
                          <a:lnTo>
                            <a:pt x="283" y="26"/>
                          </a:lnTo>
                          <a:lnTo>
                            <a:pt x="290" y="26"/>
                          </a:lnTo>
                          <a:lnTo>
                            <a:pt x="298" y="26"/>
                          </a:lnTo>
                          <a:lnTo>
                            <a:pt x="305" y="26"/>
                          </a:lnTo>
                          <a:lnTo>
                            <a:pt x="313" y="26"/>
                          </a:lnTo>
                          <a:lnTo>
                            <a:pt x="320" y="26"/>
                          </a:lnTo>
                          <a:lnTo>
                            <a:pt x="320" y="17"/>
                          </a:lnTo>
                          <a:lnTo>
                            <a:pt x="320" y="26"/>
                          </a:lnTo>
                          <a:lnTo>
                            <a:pt x="328" y="26"/>
                          </a:lnTo>
                          <a:lnTo>
                            <a:pt x="335" y="26"/>
                          </a:lnTo>
                          <a:lnTo>
                            <a:pt x="335" y="17"/>
                          </a:lnTo>
                          <a:lnTo>
                            <a:pt x="335" y="26"/>
                          </a:lnTo>
                          <a:lnTo>
                            <a:pt x="335" y="17"/>
                          </a:lnTo>
                          <a:lnTo>
                            <a:pt x="343" y="17"/>
                          </a:lnTo>
                          <a:lnTo>
                            <a:pt x="343" y="26"/>
                          </a:lnTo>
                          <a:lnTo>
                            <a:pt x="350" y="26"/>
                          </a:lnTo>
                          <a:lnTo>
                            <a:pt x="343" y="26"/>
                          </a:lnTo>
                          <a:lnTo>
                            <a:pt x="350" y="26"/>
                          </a:lnTo>
                          <a:lnTo>
                            <a:pt x="357" y="26"/>
                          </a:lnTo>
                          <a:lnTo>
                            <a:pt x="365" y="26"/>
                          </a:lnTo>
                          <a:lnTo>
                            <a:pt x="365" y="35"/>
                          </a:lnTo>
                          <a:lnTo>
                            <a:pt x="372" y="35"/>
                          </a:lnTo>
                          <a:lnTo>
                            <a:pt x="380" y="35"/>
                          </a:lnTo>
                          <a:lnTo>
                            <a:pt x="380" y="44"/>
                          </a:lnTo>
                          <a:lnTo>
                            <a:pt x="380" y="53"/>
                          </a:lnTo>
                          <a:lnTo>
                            <a:pt x="380" y="44"/>
                          </a:lnTo>
                          <a:lnTo>
                            <a:pt x="380" y="53"/>
                          </a:lnTo>
                          <a:lnTo>
                            <a:pt x="387" y="53"/>
                          </a:lnTo>
                          <a:lnTo>
                            <a:pt x="380" y="53"/>
                          </a:lnTo>
                          <a:lnTo>
                            <a:pt x="380" y="62"/>
                          </a:lnTo>
                          <a:lnTo>
                            <a:pt x="387" y="62"/>
                          </a:lnTo>
                          <a:lnTo>
                            <a:pt x="387" y="71"/>
                          </a:lnTo>
                          <a:lnTo>
                            <a:pt x="387" y="80"/>
                          </a:lnTo>
                          <a:lnTo>
                            <a:pt x="380" y="80"/>
                          </a:lnTo>
                          <a:lnTo>
                            <a:pt x="380" y="89"/>
                          </a:lnTo>
                          <a:lnTo>
                            <a:pt x="387" y="89"/>
                          </a:lnTo>
                          <a:lnTo>
                            <a:pt x="387" y="98"/>
                          </a:lnTo>
                          <a:lnTo>
                            <a:pt x="387" y="107"/>
                          </a:lnTo>
                          <a:lnTo>
                            <a:pt x="395" y="107"/>
                          </a:lnTo>
                          <a:lnTo>
                            <a:pt x="395" y="116"/>
                          </a:lnTo>
                          <a:lnTo>
                            <a:pt x="387" y="116"/>
                          </a:lnTo>
                          <a:lnTo>
                            <a:pt x="395" y="116"/>
                          </a:lnTo>
                          <a:lnTo>
                            <a:pt x="395" y="125"/>
                          </a:lnTo>
                          <a:lnTo>
                            <a:pt x="402" y="125"/>
                          </a:lnTo>
                          <a:lnTo>
                            <a:pt x="402" y="134"/>
                          </a:lnTo>
                          <a:lnTo>
                            <a:pt x="410" y="134"/>
                          </a:lnTo>
                          <a:lnTo>
                            <a:pt x="402" y="134"/>
                          </a:lnTo>
                          <a:lnTo>
                            <a:pt x="402" y="143"/>
                          </a:lnTo>
                          <a:lnTo>
                            <a:pt x="402" y="152"/>
                          </a:lnTo>
                          <a:lnTo>
                            <a:pt x="395" y="152"/>
                          </a:lnTo>
                          <a:lnTo>
                            <a:pt x="387" y="152"/>
                          </a:lnTo>
                          <a:lnTo>
                            <a:pt x="380" y="152"/>
                          </a:lnTo>
                          <a:lnTo>
                            <a:pt x="372" y="152"/>
                          </a:lnTo>
                          <a:lnTo>
                            <a:pt x="372" y="143"/>
                          </a:lnTo>
                          <a:lnTo>
                            <a:pt x="365" y="143"/>
                          </a:lnTo>
                          <a:lnTo>
                            <a:pt x="357" y="143"/>
                          </a:lnTo>
                          <a:lnTo>
                            <a:pt x="357" y="152"/>
                          </a:lnTo>
                          <a:lnTo>
                            <a:pt x="350" y="152"/>
                          </a:lnTo>
                          <a:lnTo>
                            <a:pt x="343" y="152"/>
                          </a:lnTo>
                          <a:lnTo>
                            <a:pt x="343" y="161"/>
                          </a:lnTo>
                          <a:lnTo>
                            <a:pt x="350" y="161"/>
                          </a:lnTo>
                          <a:lnTo>
                            <a:pt x="343" y="161"/>
                          </a:lnTo>
                          <a:lnTo>
                            <a:pt x="335" y="161"/>
                          </a:lnTo>
                          <a:lnTo>
                            <a:pt x="335" y="170"/>
                          </a:lnTo>
                          <a:lnTo>
                            <a:pt x="328" y="170"/>
                          </a:lnTo>
                          <a:lnTo>
                            <a:pt x="320" y="170"/>
                          </a:lnTo>
                          <a:lnTo>
                            <a:pt x="320" y="178"/>
                          </a:lnTo>
                          <a:lnTo>
                            <a:pt x="313" y="178"/>
                          </a:lnTo>
                          <a:lnTo>
                            <a:pt x="313" y="187"/>
                          </a:lnTo>
                          <a:lnTo>
                            <a:pt x="320" y="187"/>
                          </a:lnTo>
                          <a:lnTo>
                            <a:pt x="320" y="196"/>
                          </a:lnTo>
                          <a:lnTo>
                            <a:pt x="313" y="196"/>
                          </a:lnTo>
                          <a:lnTo>
                            <a:pt x="305" y="196"/>
                          </a:lnTo>
                          <a:lnTo>
                            <a:pt x="305" y="205"/>
                          </a:lnTo>
                          <a:lnTo>
                            <a:pt x="298" y="205"/>
                          </a:lnTo>
                          <a:lnTo>
                            <a:pt x="290" y="205"/>
                          </a:lnTo>
                          <a:lnTo>
                            <a:pt x="283" y="205"/>
                          </a:lnTo>
                          <a:lnTo>
                            <a:pt x="276" y="205"/>
                          </a:lnTo>
                          <a:lnTo>
                            <a:pt x="276" y="214"/>
                          </a:lnTo>
                          <a:lnTo>
                            <a:pt x="276" y="223"/>
                          </a:lnTo>
                          <a:lnTo>
                            <a:pt x="276" y="232"/>
                          </a:lnTo>
                          <a:lnTo>
                            <a:pt x="268" y="232"/>
                          </a:lnTo>
                          <a:lnTo>
                            <a:pt x="261" y="232"/>
                          </a:lnTo>
                          <a:lnTo>
                            <a:pt x="261" y="241"/>
                          </a:lnTo>
                          <a:lnTo>
                            <a:pt x="253" y="241"/>
                          </a:lnTo>
                          <a:lnTo>
                            <a:pt x="246" y="241"/>
                          </a:lnTo>
                          <a:lnTo>
                            <a:pt x="238" y="241"/>
                          </a:lnTo>
                          <a:lnTo>
                            <a:pt x="231" y="241"/>
                          </a:lnTo>
                          <a:lnTo>
                            <a:pt x="223" y="241"/>
                          </a:lnTo>
                          <a:lnTo>
                            <a:pt x="223" y="251"/>
                          </a:lnTo>
                          <a:lnTo>
                            <a:pt x="216" y="251"/>
                          </a:lnTo>
                          <a:lnTo>
                            <a:pt x="209" y="251"/>
                          </a:lnTo>
                          <a:lnTo>
                            <a:pt x="201" y="251"/>
                          </a:lnTo>
                          <a:lnTo>
                            <a:pt x="194" y="251"/>
                          </a:lnTo>
                          <a:lnTo>
                            <a:pt x="194" y="260"/>
                          </a:lnTo>
                          <a:lnTo>
                            <a:pt x="186" y="260"/>
                          </a:lnTo>
                          <a:lnTo>
                            <a:pt x="179" y="260"/>
                          </a:lnTo>
                          <a:lnTo>
                            <a:pt x="179" y="269"/>
                          </a:lnTo>
                          <a:lnTo>
                            <a:pt x="171" y="269"/>
                          </a:lnTo>
                          <a:lnTo>
                            <a:pt x="171" y="278"/>
                          </a:lnTo>
                          <a:lnTo>
                            <a:pt x="164" y="278"/>
                          </a:lnTo>
                          <a:lnTo>
                            <a:pt x="157" y="278"/>
                          </a:lnTo>
                          <a:lnTo>
                            <a:pt x="157" y="287"/>
                          </a:lnTo>
                          <a:lnTo>
                            <a:pt x="149" y="287"/>
                          </a:lnTo>
                          <a:lnTo>
                            <a:pt x="149" y="296"/>
                          </a:lnTo>
                          <a:lnTo>
                            <a:pt x="149" y="305"/>
                          </a:lnTo>
                          <a:lnTo>
                            <a:pt x="149" y="314"/>
                          </a:lnTo>
                          <a:lnTo>
                            <a:pt x="149" y="323"/>
                          </a:lnTo>
                          <a:lnTo>
                            <a:pt x="149" y="332"/>
                          </a:lnTo>
                          <a:lnTo>
                            <a:pt x="142" y="332"/>
                          </a:lnTo>
                          <a:lnTo>
                            <a:pt x="134" y="332"/>
                          </a:lnTo>
                          <a:lnTo>
                            <a:pt x="126" y="332"/>
                          </a:lnTo>
                          <a:lnTo>
                            <a:pt x="119" y="332"/>
                          </a:lnTo>
                          <a:lnTo>
                            <a:pt x="111" y="332"/>
                          </a:lnTo>
                          <a:lnTo>
                            <a:pt x="104" y="332"/>
                          </a:lnTo>
                          <a:lnTo>
                            <a:pt x="96" y="332"/>
                          </a:lnTo>
                          <a:lnTo>
                            <a:pt x="89" y="332"/>
                          </a:lnTo>
                          <a:lnTo>
                            <a:pt x="81" y="332"/>
                          </a:lnTo>
                          <a:lnTo>
                            <a:pt x="74" y="332"/>
                          </a:lnTo>
                          <a:lnTo>
                            <a:pt x="66" y="332"/>
                          </a:lnTo>
                          <a:lnTo>
                            <a:pt x="59" y="332"/>
                          </a:lnTo>
                          <a:lnTo>
                            <a:pt x="52" y="332"/>
                          </a:lnTo>
                          <a:lnTo>
                            <a:pt x="44" y="332"/>
                          </a:lnTo>
                          <a:lnTo>
                            <a:pt x="37" y="332"/>
                          </a:lnTo>
                          <a:lnTo>
                            <a:pt x="29" y="332"/>
                          </a:lnTo>
                          <a:lnTo>
                            <a:pt x="22" y="332"/>
                          </a:lnTo>
                          <a:lnTo>
                            <a:pt x="14" y="332"/>
                          </a:lnTo>
                          <a:lnTo>
                            <a:pt x="7" y="332"/>
                          </a:lnTo>
                          <a:lnTo>
                            <a:pt x="0" y="332"/>
                          </a:lnTo>
                          <a:lnTo>
                            <a:pt x="0" y="323"/>
                          </a:lnTo>
                          <a:lnTo>
                            <a:pt x="7" y="323"/>
                          </a:lnTo>
                          <a:lnTo>
                            <a:pt x="7" y="314"/>
                          </a:lnTo>
                          <a:lnTo>
                            <a:pt x="14" y="314"/>
                          </a:lnTo>
                          <a:lnTo>
                            <a:pt x="22" y="314"/>
                          </a:lnTo>
                          <a:lnTo>
                            <a:pt x="29" y="314"/>
                          </a:lnTo>
                          <a:lnTo>
                            <a:pt x="37" y="314"/>
                          </a:lnTo>
                          <a:lnTo>
                            <a:pt x="29" y="314"/>
                          </a:lnTo>
                          <a:lnTo>
                            <a:pt x="37" y="314"/>
                          </a:lnTo>
                          <a:lnTo>
                            <a:pt x="44" y="305"/>
                          </a:lnTo>
                          <a:lnTo>
                            <a:pt x="52" y="305"/>
                          </a:lnTo>
                          <a:lnTo>
                            <a:pt x="59" y="305"/>
                          </a:lnTo>
                          <a:lnTo>
                            <a:pt x="59" y="296"/>
                          </a:lnTo>
                          <a:lnTo>
                            <a:pt x="66" y="296"/>
                          </a:lnTo>
                          <a:lnTo>
                            <a:pt x="66" y="287"/>
                          </a:lnTo>
                          <a:lnTo>
                            <a:pt x="74" y="287"/>
                          </a:lnTo>
                          <a:lnTo>
                            <a:pt x="74" y="278"/>
                          </a:lnTo>
                          <a:lnTo>
                            <a:pt x="81" y="278"/>
                          </a:lnTo>
                          <a:lnTo>
                            <a:pt x="89" y="278"/>
                          </a:lnTo>
                          <a:lnTo>
                            <a:pt x="89" y="269"/>
                          </a:lnTo>
                          <a:lnTo>
                            <a:pt x="96" y="269"/>
                          </a:lnTo>
                          <a:lnTo>
                            <a:pt x="96" y="260"/>
                          </a:lnTo>
                          <a:lnTo>
                            <a:pt x="104" y="260"/>
                          </a:lnTo>
                          <a:lnTo>
                            <a:pt x="104" y="251"/>
                          </a:lnTo>
                          <a:lnTo>
                            <a:pt x="111" y="251"/>
                          </a:lnTo>
                          <a:lnTo>
                            <a:pt x="111" y="241"/>
                          </a:lnTo>
                          <a:lnTo>
                            <a:pt x="119" y="241"/>
                          </a:lnTo>
                          <a:lnTo>
                            <a:pt x="119" y="232"/>
                          </a:lnTo>
                          <a:lnTo>
                            <a:pt x="119" y="223"/>
                          </a:lnTo>
                          <a:lnTo>
                            <a:pt x="119" y="214"/>
                          </a:lnTo>
                          <a:lnTo>
                            <a:pt x="111" y="205"/>
                          </a:lnTo>
                          <a:lnTo>
                            <a:pt x="111" y="196"/>
                          </a:lnTo>
                          <a:lnTo>
                            <a:pt x="111" y="187"/>
                          </a:lnTo>
                          <a:lnTo>
                            <a:pt x="111" y="178"/>
                          </a:lnTo>
                          <a:lnTo>
                            <a:pt x="119" y="170"/>
                          </a:lnTo>
                          <a:lnTo>
                            <a:pt x="119" y="161"/>
                          </a:lnTo>
                          <a:lnTo>
                            <a:pt x="126" y="161"/>
                          </a:lnTo>
                          <a:lnTo>
                            <a:pt x="126" y="152"/>
                          </a:lnTo>
                          <a:lnTo>
                            <a:pt x="134" y="152"/>
                          </a:lnTo>
                          <a:lnTo>
                            <a:pt x="134" y="143"/>
                          </a:lnTo>
                          <a:lnTo>
                            <a:pt x="134" y="134"/>
                          </a:lnTo>
                          <a:lnTo>
                            <a:pt x="134" y="125"/>
                          </a:lnTo>
                          <a:lnTo>
                            <a:pt x="142" y="125"/>
                          </a:lnTo>
                          <a:lnTo>
                            <a:pt x="142" y="116"/>
                          </a:lnTo>
                          <a:lnTo>
                            <a:pt x="149" y="116"/>
                          </a:lnTo>
                          <a:lnTo>
                            <a:pt x="149" y="107"/>
                          </a:lnTo>
                          <a:lnTo>
                            <a:pt x="157" y="107"/>
                          </a:lnTo>
                          <a:lnTo>
                            <a:pt x="164" y="107"/>
                          </a:lnTo>
                          <a:lnTo>
                            <a:pt x="164" y="98"/>
                          </a:lnTo>
                          <a:lnTo>
                            <a:pt x="171" y="98"/>
                          </a:lnTo>
                          <a:lnTo>
                            <a:pt x="179" y="98"/>
                          </a:lnTo>
                          <a:lnTo>
                            <a:pt x="179" y="89"/>
                          </a:lnTo>
                          <a:lnTo>
                            <a:pt x="186" y="89"/>
                          </a:lnTo>
                          <a:lnTo>
                            <a:pt x="194" y="89"/>
                          </a:lnTo>
                          <a:lnTo>
                            <a:pt x="194" y="80"/>
                          </a:lnTo>
                          <a:lnTo>
                            <a:pt x="194" y="89"/>
                          </a:lnTo>
                          <a:lnTo>
                            <a:pt x="194" y="80"/>
                          </a:lnTo>
                          <a:lnTo>
                            <a:pt x="201" y="80"/>
                          </a:lnTo>
                          <a:lnTo>
                            <a:pt x="209" y="80"/>
                          </a:lnTo>
                          <a:lnTo>
                            <a:pt x="209" y="71"/>
                          </a:lnTo>
                          <a:lnTo>
                            <a:pt x="216" y="71"/>
                          </a:lnTo>
                          <a:lnTo>
                            <a:pt x="216" y="62"/>
                          </a:lnTo>
                          <a:lnTo>
                            <a:pt x="223" y="62"/>
                          </a:lnTo>
                          <a:lnTo>
                            <a:pt x="216" y="62"/>
                          </a:lnTo>
                          <a:lnTo>
                            <a:pt x="223" y="62"/>
                          </a:lnTo>
                          <a:lnTo>
                            <a:pt x="223" y="53"/>
                          </a:lnTo>
                          <a:lnTo>
                            <a:pt x="231" y="44"/>
                          </a:lnTo>
                          <a:lnTo>
                            <a:pt x="231" y="35"/>
                          </a:lnTo>
                          <a:lnTo>
                            <a:pt x="231" y="26"/>
                          </a:lnTo>
                          <a:lnTo>
                            <a:pt x="238" y="26"/>
                          </a:lnTo>
                          <a:lnTo>
                            <a:pt x="238" y="17"/>
                          </a:lnTo>
                          <a:lnTo>
                            <a:pt x="238" y="8"/>
                          </a:lnTo>
                          <a:lnTo>
                            <a:pt x="246" y="8"/>
                          </a:lnTo>
                          <a:lnTo>
                            <a:pt x="246" y="0"/>
                          </a:lnTo>
                          <a:lnTo>
                            <a:pt x="253" y="0"/>
                          </a:lnTo>
                          <a:lnTo>
                            <a:pt x="261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76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359" y="1098"/>
                      <a:ext cx="278" cy="269"/>
                    </a:xfrm>
                    <a:custGeom>
                      <a:avLst/>
                      <a:gdLst>
                        <a:gd name="T0" fmla="*/ 141 w 278"/>
                        <a:gd name="T1" fmla="*/ 0 h 269"/>
                        <a:gd name="T2" fmla="*/ 164 w 278"/>
                        <a:gd name="T3" fmla="*/ 0 h 269"/>
                        <a:gd name="T4" fmla="*/ 186 w 278"/>
                        <a:gd name="T5" fmla="*/ 0 h 269"/>
                        <a:gd name="T6" fmla="*/ 209 w 278"/>
                        <a:gd name="T7" fmla="*/ 0 h 269"/>
                        <a:gd name="T8" fmla="*/ 231 w 278"/>
                        <a:gd name="T9" fmla="*/ 0 h 269"/>
                        <a:gd name="T10" fmla="*/ 253 w 278"/>
                        <a:gd name="T11" fmla="*/ 0 h 269"/>
                        <a:gd name="T12" fmla="*/ 277 w 278"/>
                        <a:gd name="T13" fmla="*/ 0 h 269"/>
                        <a:gd name="T14" fmla="*/ 277 w 278"/>
                        <a:gd name="T15" fmla="*/ 26 h 269"/>
                        <a:gd name="T16" fmla="*/ 277 w 278"/>
                        <a:gd name="T17" fmla="*/ 53 h 269"/>
                        <a:gd name="T18" fmla="*/ 262 w 278"/>
                        <a:gd name="T19" fmla="*/ 62 h 269"/>
                        <a:gd name="T20" fmla="*/ 238 w 278"/>
                        <a:gd name="T21" fmla="*/ 62 h 269"/>
                        <a:gd name="T22" fmla="*/ 216 w 278"/>
                        <a:gd name="T23" fmla="*/ 62 h 269"/>
                        <a:gd name="T24" fmla="*/ 194 w 278"/>
                        <a:gd name="T25" fmla="*/ 62 h 269"/>
                        <a:gd name="T26" fmla="*/ 171 w 278"/>
                        <a:gd name="T27" fmla="*/ 62 h 269"/>
                        <a:gd name="T28" fmla="*/ 171 w 278"/>
                        <a:gd name="T29" fmla="*/ 89 h 269"/>
                        <a:gd name="T30" fmla="*/ 171 w 278"/>
                        <a:gd name="T31" fmla="*/ 116 h 269"/>
                        <a:gd name="T32" fmla="*/ 171 w 278"/>
                        <a:gd name="T33" fmla="*/ 142 h 269"/>
                        <a:gd name="T34" fmla="*/ 164 w 278"/>
                        <a:gd name="T35" fmla="*/ 160 h 269"/>
                        <a:gd name="T36" fmla="*/ 149 w 278"/>
                        <a:gd name="T37" fmla="*/ 169 h 269"/>
                        <a:gd name="T38" fmla="*/ 134 w 278"/>
                        <a:gd name="T39" fmla="*/ 178 h 269"/>
                        <a:gd name="T40" fmla="*/ 126 w 278"/>
                        <a:gd name="T41" fmla="*/ 196 h 269"/>
                        <a:gd name="T42" fmla="*/ 134 w 278"/>
                        <a:gd name="T43" fmla="*/ 214 h 269"/>
                        <a:gd name="T44" fmla="*/ 134 w 278"/>
                        <a:gd name="T45" fmla="*/ 241 h 269"/>
                        <a:gd name="T46" fmla="*/ 119 w 278"/>
                        <a:gd name="T47" fmla="*/ 250 h 269"/>
                        <a:gd name="T48" fmla="*/ 97 w 278"/>
                        <a:gd name="T49" fmla="*/ 250 h 269"/>
                        <a:gd name="T50" fmla="*/ 74 w 278"/>
                        <a:gd name="T51" fmla="*/ 250 h 269"/>
                        <a:gd name="T52" fmla="*/ 52 w 278"/>
                        <a:gd name="T53" fmla="*/ 250 h 269"/>
                        <a:gd name="T54" fmla="*/ 29 w 278"/>
                        <a:gd name="T55" fmla="*/ 250 h 269"/>
                        <a:gd name="T56" fmla="*/ 7 w 278"/>
                        <a:gd name="T57" fmla="*/ 250 h 269"/>
                        <a:gd name="T58" fmla="*/ 0 w 278"/>
                        <a:gd name="T59" fmla="*/ 268 h 269"/>
                        <a:gd name="T60" fmla="*/ 0 w 278"/>
                        <a:gd name="T61" fmla="*/ 241 h 269"/>
                        <a:gd name="T62" fmla="*/ 0 w 278"/>
                        <a:gd name="T63" fmla="*/ 232 h 269"/>
                        <a:gd name="T64" fmla="*/ 14 w 278"/>
                        <a:gd name="T65" fmla="*/ 214 h 269"/>
                        <a:gd name="T66" fmla="*/ 22 w 278"/>
                        <a:gd name="T67" fmla="*/ 196 h 269"/>
                        <a:gd name="T68" fmla="*/ 29 w 278"/>
                        <a:gd name="T69" fmla="*/ 178 h 269"/>
                        <a:gd name="T70" fmla="*/ 37 w 278"/>
                        <a:gd name="T71" fmla="*/ 160 h 269"/>
                        <a:gd name="T72" fmla="*/ 44 w 278"/>
                        <a:gd name="T73" fmla="*/ 142 h 269"/>
                        <a:gd name="T74" fmla="*/ 37 w 278"/>
                        <a:gd name="T75" fmla="*/ 160 h 269"/>
                        <a:gd name="T76" fmla="*/ 44 w 278"/>
                        <a:gd name="T77" fmla="*/ 142 h 269"/>
                        <a:gd name="T78" fmla="*/ 59 w 278"/>
                        <a:gd name="T79" fmla="*/ 134 h 269"/>
                        <a:gd name="T80" fmla="*/ 67 w 278"/>
                        <a:gd name="T81" fmla="*/ 116 h 269"/>
                        <a:gd name="T82" fmla="*/ 74 w 278"/>
                        <a:gd name="T83" fmla="*/ 98 h 269"/>
                        <a:gd name="T84" fmla="*/ 82 w 278"/>
                        <a:gd name="T85" fmla="*/ 80 h 269"/>
                        <a:gd name="T86" fmla="*/ 89 w 278"/>
                        <a:gd name="T87" fmla="*/ 62 h 269"/>
                        <a:gd name="T88" fmla="*/ 97 w 278"/>
                        <a:gd name="T89" fmla="*/ 44 h 269"/>
                        <a:gd name="T90" fmla="*/ 111 w 278"/>
                        <a:gd name="T91" fmla="*/ 35 h 269"/>
                        <a:gd name="T92" fmla="*/ 119 w 278"/>
                        <a:gd name="T93" fmla="*/ 17 h 269"/>
                        <a:gd name="T94" fmla="*/ 126 w 278"/>
                        <a:gd name="T95" fmla="*/ 0 h 269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278"/>
                        <a:gd name="T145" fmla="*/ 0 h 269"/>
                        <a:gd name="T146" fmla="*/ 278 w 278"/>
                        <a:gd name="T147" fmla="*/ 269 h 269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278" h="269">
                          <a:moveTo>
                            <a:pt x="126" y="0"/>
                          </a:moveTo>
                          <a:lnTo>
                            <a:pt x="134" y="0"/>
                          </a:lnTo>
                          <a:lnTo>
                            <a:pt x="141" y="0"/>
                          </a:lnTo>
                          <a:lnTo>
                            <a:pt x="149" y="0"/>
                          </a:lnTo>
                          <a:lnTo>
                            <a:pt x="156" y="0"/>
                          </a:lnTo>
                          <a:lnTo>
                            <a:pt x="164" y="0"/>
                          </a:lnTo>
                          <a:lnTo>
                            <a:pt x="171" y="0"/>
                          </a:lnTo>
                          <a:lnTo>
                            <a:pt x="179" y="0"/>
                          </a:lnTo>
                          <a:lnTo>
                            <a:pt x="186" y="0"/>
                          </a:lnTo>
                          <a:lnTo>
                            <a:pt x="194" y="0"/>
                          </a:lnTo>
                          <a:lnTo>
                            <a:pt x="201" y="0"/>
                          </a:lnTo>
                          <a:lnTo>
                            <a:pt x="209" y="0"/>
                          </a:lnTo>
                          <a:lnTo>
                            <a:pt x="216" y="0"/>
                          </a:lnTo>
                          <a:lnTo>
                            <a:pt x="223" y="0"/>
                          </a:lnTo>
                          <a:lnTo>
                            <a:pt x="231" y="0"/>
                          </a:lnTo>
                          <a:lnTo>
                            <a:pt x="238" y="0"/>
                          </a:lnTo>
                          <a:lnTo>
                            <a:pt x="246" y="0"/>
                          </a:lnTo>
                          <a:lnTo>
                            <a:pt x="253" y="0"/>
                          </a:lnTo>
                          <a:lnTo>
                            <a:pt x="262" y="0"/>
                          </a:lnTo>
                          <a:lnTo>
                            <a:pt x="269" y="0"/>
                          </a:lnTo>
                          <a:lnTo>
                            <a:pt x="277" y="0"/>
                          </a:lnTo>
                          <a:lnTo>
                            <a:pt x="277" y="8"/>
                          </a:lnTo>
                          <a:lnTo>
                            <a:pt x="277" y="17"/>
                          </a:lnTo>
                          <a:lnTo>
                            <a:pt x="277" y="26"/>
                          </a:lnTo>
                          <a:lnTo>
                            <a:pt x="277" y="35"/>
                          </a:lnTo>
                          <a:lnTo>
                            <a:pt x="277" y="44"/>
                          </a:lnTo>
                          <a:lnTo>
                            <a:pt x="277" y="53"/>
                          </a:lnTo>
                          <a:lnTo>
                            <a:pt x="277" y="62"/>
                          </a:lnTo>
                          <a:lnTo>
                            <a:pt x="269" y="62"/>
                          </a:lnTo>
                          <a:lnTo>
                            <a:pt x="262" y="62"/>
                          </a:lnTo>
                          <a:lnTo>
                            <a:pt x="253" y="62"/>
                          </a:lnTo>
                          <a:lnTo>
                            <a:pt x="246" y="62"/>
                          </a:lnTo>
                          <a:lnTo>
                            <a:pt x="238" y="62"/>
                          </a:lnTo>
                          <a:lnTo>
                            <a:pt x="231" y="62"/>
                          </a:lnTo>
                          <a:lnTo>
                            <a:pt x="223" y="62"/>
                          </a:lnTo>
                          <a:lnTo>
                            <a:pt x="216" y="62"/>
                          </a:lnTo>
                          <a:lnTo>
                            <a:pt x="209" y="62"/>
                          </a:lnTo>
                          <a:lnTo>
                            <a:pt x="201" y="62"/>
                          </a:lnTo>
                          <a:lnTo>
                            <a:pt x="194" y="62"/>
                          </a:lnTo>
                          <a:lnTo>
                            <a:pt x="186" y="62"/>
                          </a:lnTo>
                          <a:lnTo>
                            <a:pt x="179" y="62"/>
                          </a:lnTo>
                          <a:lnTo>
                            <a:pt x="171" y="62"/>
                          </a:lnTo>
                          <a:lnTo>
                            <a:pt x="171" y="71"/>
                          </a:lnTo>
                          <a:lnTo>
                            <a:pt x="171" y="80"/>
                          </a:lnTo>
                          <a:lnTo>
                            <a:pt x="171" y="89"/>
                          </a:lnTo>
                          <a:lnTo>
                            <a:pt x="171" y="98"/>
                          </a:lnTo>
                          <a:lnTo>
                            <a:pt x="171" y="107"/>
                          </a:lnTo>
                          <a:lnTo>
                            <a:pt x="171" y="116"/>
                          </a:lnTo>
                          <a:lnTo>
                            <a:pt x="171" y="125"/>
                          </a:lnTo>
                          <a:lnTo>
                            <a:pt x="171" y="134"/>
                          </a:lnTo>
                          <a:lnTo>
                            <a:pt x="171" y="142"/>
                          </a:lnTo>
                          <a:lnTo>
                            <a:pt x="171" y="151"/>
                          </a:lnTo>
                          <a:lnTo>
                            <a:pt x="171" y="160"/>
                          </a:lnTo>
                          <a:lnTo>
                            <a:pt x="164" y="160"/>
                          </a:lnTo>
                          <a:lnTo>
                            <a:pt x="156" y="160"/>
                          </a:lnTo>
                          <a:lnTo>
                            <a:pt x="156" y="169"/>
                          </a:lnTo>
                          <a:lnTo>
                            <a:pt x="149" y="169"/>
                          </a:lnTo>
                          <a:lnTo>
                            <a:pt x="141" y="169"/>
                          </a:lnTo>
                          <a:lnTo>
                            <a:pt x="134" y="169"/>
                          </a:lnTo>
                          <a:lnTo>
                            <a:pt x="134" y="178"/>
                          </a:lnTo>
                          <a:lnTo>
                            <a:pt x="134" y="187"/>
                          </a:lnTo>
                          <a:lnTo>
                            <a:pt x="126" y="187"/>
                          </a:lnTo>
                          <a:lnTo>
                            <a:pt x="126" y="196"/>
                          </a:lnTo>
                          <a:lnTo>
                            <a:pt x="134" y="196"/>
                          </a:lnTo>
                          <a:lnTo>
                            <a:pt x="134" y="205"/>
                          </a:lnTo>
                          <a:lnTo>
                            <a:pt x="134" y="214"/>
                          </a:lnTo>
                          <a:lnTo>
                            <a:pt x="134" y="223"/>
                          </a:lnTo>
                          <a:lnTo>
                            <a:pt x="134" y="232"/>
                          </a:lnTo>
                          <a:lnTo>
                            <a:pt x="134" y="241"/>
                          </a:lnTo>
                          <a:lnTo>
                            <a:pt x="134" y="250"/>
                          </a:lnTo>
                          <a:lnTo>
                            <a:pt x="126" y="250"/>
                          </a:lnTo>
                          <a:lnTo>
                            <a:pt x="119" y="250"/>
                          </a:lnTo>
                          <a:lnTo>
                            <a:pt x="111" y="250"/>
                          </a:lnTo>
                          <a:lnTo>
                            <a:pt x="104" y="250"/>
                          </a:lnTo>
                          <a:lnTo>
                            <a:pt x="97" y="250"/>
                          </a:lnTo>
                          <a:lnTo>
                            <a:pt x="89" y="250"/>
                          </a:lnTo>
                          <a:lnTo>
                            <a:pt x="82" y="250"/>
                          </a:lnTo>
                          <a:lnTo>
                            <a:pt x="74" y="250"/>
                          </a:lnTo>
                          <a:lnTo>
                            <a:pt x="67" y="250"/>
                          </a:lnTo>
                          <a:lnTo>
                            <a:pt x="59" y="250"/>
                          </a:lnTo>
                          <a:lnTo>
                            <a:pt x="52" y="250"/>
                          </a:lnTo>
                          <a:lnTo>
                            <a:pt x="44" y="250"/>
                          </a:lnTo>
                          <a:lnTo>
                            <a:pt x="37" y="250"/>
                          </a:lnTo>
                          <a:lnTo>
                            <a:pt x="29" y="250"/>
                          </a:lnTo>
                          <a:lnTo>
                            <a:pt x="22" y="250"/>
                          </a:lnTo>
                          <a:lnTo>
                            <a:pt x="14" y="250"/>
                          </a:lnTo>
                          <a:lnTo>
                            <a:pt x="7" y="250"/>
                          </a:lnTo>
                          <a:lnTo>
                            <a:pt x="0" y="250"/>
                          </a:lnTo>
                          <a:lnTo>
                            <a:pt x="0" y="259"/>
                          </a:lnTo>
                          <a:lnTo>
                            <a:pt x="0" y="268"/>
                          </a:lnTo>
                          <a:lnTo>
                            <a:pt x="0" y="259"/>
                          </a:lnTo>
                          <a:lnTo>
                            <a:pt x="0" y="250"/>
                          </a:lnTo>
                          <a:lnTo>
                            <a:pt x="0" y="241"/>
                          </a:lnTo>
                          <a:lnTo>
                            <a:pt x="0" y="232"/>
                          </a:lnTo>
                          <a:lnTo>
                            <a:pt x="7" y="232"/>
                          </a:lnTo>
                          <a:lnTo>
                            <a:pt x="0" y="232"/>
                          </a:lnTo>
                          <a:lnTo>
                            <a:pt x="7" y="223"/>
                          </a:lnTo>
                          <a:lnTo>
                            <a:pt x="7" y="214"/>
                          </a:lnTo>
                          <a:lnTo>
                            <a:pt x="14" y="214"/>
                          </a:lnTo>
                          <a:lnTo>
                            <a:pt x="14" y="205"/>
                          </a:lnTo>
                          <a:lnTo>
                            <a:pt x="22" y="205"/>
                          </a:lnTo>
                          <a:lnTo>
                            <a:pt x="22" y="196"/>
                          </a:lnTo>
                          <a:lnTo>
                            <a:pt x="22" y="187"/>
                          </a:lnTo>
                          <a:lnTo>
                            <a:pt x="29" y="187"/>
                          </a:lnTo>
                          <a:lnTo>
                            <a:pt x="29" y="178"/>
                          </a:lnTo>
                          <a:lnTo>
                            <a:pt x="29" y="169"/>
                          </a:lnTo>
                          <a:lnTo>
                            <a:pt x="37" y="169"/>
                          </a:lnTo>
                          <a:lnTo>
                            <a:pt x="37" y="160"/>
                          </a:lnTo>
                          <a:lnTo>
                            <a:pt x="37" y="151"/>
                          </a:lnTo>
                          <a:lnTo>
                            <a:pt x="44" y="151"/>
                          </a:lnTo>
                          <a:lnTo>
                            <a:pt x="44" y="142"/>
                          </a:lnTo>
                          <a:lnTo>
                            <a:pt x="37" y="142"/>
                          </a:lnTo>
                          <a:lnTo>
                            <a:pt x="37" y="151"/>
                          </a:lnTo>
                          <a:lnTo>
                            <a:pt x="37" y="160"/>
                          </a:lnTo>
                          <a:lnTo>
                            <a:pt x="37" y="151"/>
                          </a:lnTo>
                          <a:lnTo>
                            <a:pt x="37" y="142"/>
                          </a:lnTo>
                          <a:lnTo>
                            <a:pt x="44" y="142"/>
                          </a:lnTo>
                          <a:lnTo>
                            <a:pt x="52" y="142"/>
                          </a:lnTo>
                          <a:lnTo>
                            <a:pt x="52" y="134"/>
                          </a:lnTo>
                          <a:lnTo>
                            <a:pt x="59" y="134"/>
                          </a:lnTo>
                          <a:lnTo>
                            <a:pt x="59" y="125"/>
                          </a:lnTo>
                          <a:lnTo>
                            <a:pt x="67" y="125"/>
                          </a:lnTo>
                          <a:lnTo>
                            <a:pt x="67" y="116"/>
                          </a:lnTo>
                          <a:lnTo>
                            <a:pt x="74" y="116"/>
                          </a:lnTo>
                          <a:lnTo>
                            <a:pt x="74" y="107"/>
                          </a:lnTo>
                          <a:lnTo>
                            <a:pt x="74" y="98"/>
                          </a:lnTo>
                          <a:lnTo>
                            <a:pt x="74" y="89"/>
                          </a:lnTo>
                          <a:lnTo>
                            <a:pt x="74" y="80"/>
                          </a:lnTo>
                          <a:lnTo>
                            <a:pt x="82" y="80"/>
                          </a:lnTo>
                          <a:lnTo>
                            <a:pt x="82" y="71"/>
                          </a:lnTo>
                          <a:lnTo>
                            <a:pt x="82" y="62"/>
                          </a:lnTo>
                          <a:lnTo>
                            <a:pt x="89" y="62"/>
                          </a:lnTo>
                          <a:lnTo>
                            <a:pt x="82" y="53"/>
                          </a:lnTo>
                          <a:lnTo>
                            <a:pt x="89" y="53"/>
                          </a:lnTo>
                          <a:lnTo>
                            <a:pt x="97" y="44"/>
                          </a:lnTo>
                          <a:lnTo>
                            <a:pt x="104" y="44"/>
                          </a:lnTo>
                          <a:lnTo>
                            <a:pt x="104" y="35"/>
                          </a:lnTo>
                          <a:lnTo>
                            <a:pt x="111" y="35"/>
                          </a:lnTo>
                          <a:lnTo>
                            <a:pt x="119" y="35"/>
                          </a:lnTo>
                          <a:lnTo>
                            <a:pt x="119" y="26"/>
                          </a:lnTo>
                          <a:lnTo>
                            <a:pt x="119" y="17"/>
                          </a:lnTo>
                          <a:lnTo>
                            <a:pt x="119" y="8"/>
                          </a:lnTo>
                          <a:lnTo>
                            <a:pt x="126" y="8"/>
                          </a:lnTo>
                          <a:lnTo>
                            <a:pt x="126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77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368" y="1645"/>
                      <a:ext cx="104" cy="36"/>
                    </a:xfrm>
                    <a:custGeom>
                      <a:avLst/>
                      <a:gdLst>
                        <a:gd name="T0" fmla="*/ 7 w 104"/>
                        <a:gd name="T1" fmla="*/ 8 h 36"/>
                        <a:gd name="T2" fmla="*/ 14 w 104"/>
                        <a:gd name="T3" fmla="*/ 8 h 36"/>
                        <a:gd name="T4" fmla="*/ 22 w 104"/>
                        <a:gd name="T5" fmla="*/ 8 h 36"/>
                        <a:gd name="T6" fmla="*/ 29 w 104"/>
                        <a:gd name="T7" fmla="*/ 8 h 36"/>
                        <a:gd name="T8" fmla="*/ 36 w 104"/>
                        <a:gd name="T9" fmla="*/ 8 h 36"/>
                        <a:gd name="T10" fmla="*/ 44 w 104"/>
                        <a:gd name="T11" fmla="*/ 8 h 36"/>
                        <a:gd name="T12" fmla="*/ 51 w 104"/>
                        <a:gd name="T13" fmla="*/ 8 h 36"/>
                        <a:gd name="T14" fmla="*/ 58 w 104"/>
                        <a:gd name="T15" fmla="*/ 0 h 36"/>
                        <a:gd name="T16" fmla="*/ 66 w 104"/>
                        <a:gd name="T17" fmla="*/ 0 h 36"/>
                        <a:gd name="T18" fmla="*/ 66 w 104"/>
                        <a:gd name="T19" fmla="*/ 8 h 36"/>
                        <a:gd name="T20" fmla="*/ 73 w 104"/>
                        <a:gd name="T21" fmla="*/ 8 h 36"/>
                        <a:gd name="T22" fmla="*/ 80 w 104"/>
                        <a:gd name="T23" fmla="*/ 17 h 36"/>
                        <a:gd name="T24" fmla="*/ 88 w 104"/>
                        <a:gd name="T25" fmla="*/ 17 h 36"/>
                        <a:gd name="T26" fmla="*/ 95 w 104"/>
                        <a:gd name="T27" fmla="*/ 17 h 36"/>
                        <a:gd name="T28" fmla="*/ 95 w 104"/>
                        <a:gd name="T29" fmla="*/ 8 h 36"/>
                        <a:gd name="T30" fmla="*/ 95 w 104"/>
                        <a:gd name="T31" fmla="*/ 17 h 36"/>
                        <a:gd name="T32" fmla="*/ 103 w 104"/>
                        <a:gd name="T33" fmla="*/ 17 h 36"/>
                        <a:gd name="T34" fmla="*/ 95 w 104"/>
                        <a:gd name="T35" fmla="*/ 17 h 36"/>
                        <a:gd name="T36" fmla="*/ 95 w 104"/>
                        <a:gd name="T37" fmla="*/ 26 h 36"/>
                        <a:gd name="T38" fmla="*/ 88 w 104"/>
                        <a:gd name="T39" fmla="*/ 26 h 36"/>
                        <a:gd name="T40" fmla="*/ 80 w 104"/>
                        <a:gd name="T41" fmla="*/ 26 h 36"/>
                        <a:gd name="T42" fmla="*/ 73 w 104"/>
                        <a:gd name="T43" fmla="*/ 26 h 36"/>
                        <a:gd name="T44" fmla="*/ 73 w 104"/>
                        <a:gd name="T45" fmla="*/ 17 h 36"/>
                        <a:gd name="T46" fmla="*/ 73 w 104"/>
                        <a:gd name="T47" fmla="*/ 26 h 36"/>
                        <a:gd name="T48" fmla="*/ 73 w 104"/>
                        <a:gd name="T49" fmla="*/ 17 h 36"/>
                        <a:gd name="T50" fmla="*/ 66 w 104"/>
                        <a:gd name="T51" fmla="*/ 17 h 36"/>
                        <a:gd name="T52" fmla="*/ 58 w 104"/>
                        <a:gd name="T53" fmla="*/ 17 h 36"/>
                        <a:gd name="T54" fmla="*/ 58 w 104"/>
                        <a:gd name="T55" fmla="*/ 8 h 36"/>
                        <a:gd name="T56" fmla="*/ 51 w 104"/>
                        <a:gd name="T57" fmla="*/ 8 h 36"/>
                        <a:gd name="T58" fmla="*/ 51 w 104"/>
                        <a:gd name="T59" fmla="*/ 17 h 36"/>
                        <a:gd name="T60" fmla="*/ 44 w 104"/>
                        <a:gd name="T61" fmla="*/ 17 h 36"/>
                        <a:gd name="T62" fmla="*/ 44 w 104"/>
                        <a:gd name="T63" fmla="*/ 26 h 36"/>
                        <a:gd name="T64" fmla="*/ 36 w 104"/>
                        <a:gd name="T65" fmla="*/ 17 h 36"/>
                        <a:gd name="T66" fmla="*/ 36 w 104"/>
                        <a:gd name="T67" fmla="*/ 26 h 36"/>
                        <a:gd name="T68" fmla="*/ 29 w 104"/>
                        <a:gd name="T69" fmla="*/ 26 h 36"/>
                        <a:gd name="T70" fmla="*/ 22 w 104"/>
                        <a:gd name="T71" fmla="*/ 26 h 36"/>
                        <a:gd name="T72" fmla="*/ 14 w 104"/>
                        <a:gd name="T73" fmla="*/ 26 h 36"/>
                        <a:gd name="T74" fmla="*/ 7 w 104"/>
                        <a:gd name="T75" fmla="*/ 26 h 36"/>
                        <a:gd name="T76" fmla="*/ 0 w 104"/>
                        <a:gd name="T77" fmla="*/ 26 h 36"/>
                        <a:gd name="T78" fmla="*/ 0 w 104"/>
                        <a:gd name="T79" fmla="*/ 35 h 36"/>
                        <a:gd name="T80" fmla="*/ 0 w 104"/>
                        <a:gd name="T81" fmla="*/ 26 h 36"/>
                        <a:gd name="T82" fmla="*/ 0 w 104"/>
                        <a:gd name="T83" fmla="*/ 17 h 36"/>
                        <a:gd name="T84" fmla="*/ 7 w 104"/>
                        <a:gd name="T85" fmla="*/ 17 h 36"/>
                        <a:gd name="T86" fmla="*/ 7 w 104"/>
                        <a:gd name="T87" fmla="*/ 26 h 36"/>
                        <a:gd name="T88" fmla="*/ 14 w 104"/>
                        <a:gd name="T89" fmla="*/ 26 h 36"/>
                        <a:gd name="T90" fmla="*/ 22 w 104"/>
                        <a:gd name="T91" fmla="*/ 26 h 36"/>
                        <a:gd name="T92" fmla="*/ 22 w 104"/>
                        <a:gd name="T93" fmla="*/ 17 h 36"/>
                        <a:gd name="T94" fmla="*/ 29 w 104"/>
                        <a:gd name="T95" fmla="*/ 17 h 36"/>
                        <a:gd name="T96" fmla="*/ 36 w 104"/>
                        <a:gd name="T97" fmla="*/ 17 h 36"/>
                        <a:gd name="T98" fmla="*/ 44 w 104"/>
                        <a:gd name="T99" fmla="*/ 17 h 36"/>
                        <a:gd name="T100" fmla="*/ 36 w 104"/>
                        <a:gd name="T101" fmla="*/ 17 h 36"/>
                        <a:gd name="T102" fmla="*/ 29 w 104"/>
                        <a:gd name="T103" fmla="*/ 17 h 36"/>
                        <a:gd name="T104" fmla="*/ 22 w 104"/>
                        <a:gd name="T105" fmla="*/ 17 h 36"/>
                        <a:gd name="T106" fmla="*/ 14 w 104"/>
                        <a:gd name="T107" fmla="*/ 17 h 36"/>
                        <a:gd name="T108" fmla="*/ 14 w 104"/>
                        <a:gd name="T109" fmla="*/ 26 h 36"/>
                        <a:gd name="T110" fmla="*/ 14 w 104"/>
                        <a:gd name="T111" fmla="*/ 17 h 36"/>
                        <a:gd name="T112" fmla="*/ 14 w 104"/>
                        <a:gd name="T113" fmla="*/ 26 h 36"/>
                        <a:gd name="T114" fmla="*/ 14 w 104"/>
                        <a:gd name="T115" fmla="*/ 17 h 36"/>
                        <a:gd name="T116" fmla="*/ 7 w 104"/>
                        <a:gd name="T117" fmla="*/ 17 h 36"/>
                        <a:gd name="T118" fmla="*/ 14 w 104"/>
                        <a:gd name="T119" fmla="*/ 17 h 36"/>
                        <a:gd name="T120" fmla="*/ 7 w 104"/>
                        <a:gd name="T121" fmla="*/ 17 h 36"/>
                        <a:gd name="T122" fmla="*/ 7 w 104"/>
                        <a:gd name="T123" fmla="*/ 8 h 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w 104"/>
                        <a:gd name="T187" fmla="*/ 0 h 36"/>
                        <a:gd name="T188" fmla="*/ 104 w 104"/>
                        <a:gd name="T189" fmla="*/ 36 h 36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T186" t="T187" r="T188" b="T189"/>
                      <a:pathLst>
                        <a:path w="104" h="36">
                          <a:moveTo>
                            <a:pt x="7" y="8"/>
                          </a:moveTo>
                          <a:lnTo>
                            <a:pt x="14" y="8"/>
                          </a:lnTo>
                          <a:lnTo>
                            <a:pt x="22" y="8"/>
                          </a:lnTo>
                          <a:lnTo>
                            <a:pt x="29" y="8"/>
                          </a:lnTo>
                          <a:lnTo>
                            <a:pt x="36" y="8"/>
                          </a:lnTo>
                          <a:lnTo>
                            <a:pt x="44" y="8"/>
                          </a:lnTo>
                          <a:lnTo>
                            <a:pt x="51" y="8"/>
                          </a:lnTo>
                          <a:lnTo>
                            <a:pt x="58" y="0"/>
                          </a:lnTo>
                          <a:lnTo>
                            <a:pt x="66" y="0"/>
                          </a:lnTo>
                          <a:lnTo>
                            <a:pt x="66" y="8"/>
                          </a:lnTo>
                          <a:lnTo>
                            <a:pt x="73" y="8"/>
                          </a:lnTo>
                          <a:lnTo>
                            <a:pt x="80" y="17"/>
                          </a:lnTo>
                          <a:lnTo>
                            <a:pt x="88" y="17"/>
                          </a:lnTo>
                          <a:lnTo>
                            <a:pt x="95" y="17"/>
                          </a:lnTo>
                          <a:lnTo>
                            <a:pt x="95" y="8"/>
                          </a:lnTo>
                          <a:lnTo>
                            <a:pt x="95" y="17"/>
                          </a:lnTo>
                          <a:lnTo>
                            <a:pt x="103" y="17"/>
                          </a:lnTo>
                          <a:lnTo>
                            <a:pt x="95" y="17"/>
                          </a:lnTo>
                          <a:lnTo>
                            <a:pt x="95" y="26"/>
                          </a:lnTo>
                          <a:lnTo>
                            <a:pt x="88" y="26"/>
                          </a:lnTo>
                          <a:lnTo>
                            <a:pt x="80" y="26"/>
                          </a:lnTo>
                          <a:lnTo>
                            <a:pt x="73" y="26"/>
                          </a:lnTo>
                          <a:lnTo>
                            <a:pt x="73" y="17"/>
                          </a:lnTo>
                          <a:lnTo>
                            <a:pt x="73" y="26"/>
                          </a:lnTo>
                          <a:lnTo>
                            <a:pt x="73" y="17"/>
                          </a:lnTo>
                          <a:lnTo>
                            <a:pt x="66" y="17"/>
                          </a:lnTo>
                          <a:lnTo>
                            <a:pt x="58" y="17"/>
                          </a:lnTo>
                          <a:lnTo>
                            <a:pt x="58" y="8"/>
                          </a:lnTo>
                          <a:lnTo>
                            <a:pt x="51" y="8"/>
                          </a:lnTo>
                          <a:lnTo>
                            <a:pt x="51" y="17"/>
                          </a:lnTo>
                          <a:lnTo>
                            <a:pt x="44" y="17"/>
                          </a:lnTo>
                          <a:lnTo>
                            <a:pt x="44" y="26"/>
                          </a:lnTo>
                          <a:lnTo>
                            <a:pt x="36" y="17"/>
                          </a:lnTo>
                          <a:lnTo>
                            <a:pt x="36" y="26"/>
                          </a:lnTo>
                          <a:lnTo>
                            <a:pt x="29" y="26"/>
                          </a:lnTo>
                          <a:lnTo>
                            <a:pt x="22" y="26"/>
                          </a:lnTo>
                          <a:lnTo>
                            <a:pt x="14" y="26"/>
                          </a:lnTo>
                          <a:lnTo>
                            <a:pt x="7" y="26"/>
                          </a:lnTo>
                          <a:lnTo>
                            <a:pt x="0" y="26"/>
                          </a:lnTo>
                          <a:lnTo>
                            <a:pt x="0" y="35"/>
                          </a:lnTo>
                          <a:lnTo>
                            <a:pt x="0" y="26"/>
                          </a:lnTo>
                          <a:lnTo>
                            <a:pt x="0" y="17"/>
                          </a:lnTo>
                          <a:lnTo>
                            <a:pt x="7" y="17"/>
                          </a:lnTo>
                          <a:lnTo>
                            <a:pt x="7" y="26"/>
                          </a:lnTo>
                          <a:lnTo>
                            <a:pt x="14" y="26"/>
                          </a:lnTo>
                          <a:lnTo>
                            <a:pt x="22" y="26"/>
                          </a:lnTo>
                          <a:lnTo>
                            <a:pt x="22" y="17"/>
                          </a:lnTo>
                          <a:lnTo>
                            <a:pt x="29" y="17"/>
                          </a:lnTo>
                          <a:lnTo>
                            <a:pt x="36" y="17"/>
                          </a:lnTo>
                          <a:lnTo>
                            <a:pt x="44" y="17"/>
                          </a:lnTo>
                          <a:lnTo>
                            <a:pt x="36" y="17"/>
                          </a:lnTo>
                          <a:lnTo>
                            <a:pt x="29" y="17"/>
                          </a:lnTo>
                          <a:lnTo>
                            <a:pt x="22" y="17"/>
                          </a:lnTo>
                          <a:lnTo>
                            <a:pt x="14" y="17"/>
                          </a:lnTo>
                          <a:lnTo>
                            <a:pt x="14" y="26"/>
                          </a:lnTo>
                          <a:lnTo>
                            <a:pt x="14" y="17"/>
                          </a:lnTo>
                          <a:lnTo>
                            <a:pt x="14" y="26"/>
                          </a:lnTo>
                          <a:lnTo>
                            <a:pt x="14" y="17"/>
                          </a:lnTo>
                          <a:lnTo>
                            <a:pt x="7" y="17"/>
                          </a:lnTo>
                          <a:lnTo>
                            <a:pt x="14" y="17"/>
                          </a:lnTo>
                          <a:lnTo>
                            <a:pt x="7" y="17"/>
                          </a:lnTo>
                          <a:lnTo>
                            <a:pt x="7" y="8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78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434" y="1690"/>
                      <a:ext cx="239" cy="225"/>
                    </a:xfrm>
                    <a:custGeom>
                      <a:avLst/>
                      <a:gdLst>
                        <a:gd name="T0" fmla="*/ 7 w 239"/>
                        <a:gd name="T1" fmla="*/ 53 h 225"/>
                        <a:gd name="T2" fmla="*/ 29 w 239"/>
                        <a:gd name="T3" fmla="*/ 44 h 225"/>
                        <a:gd name="T4" fmla="*/ 29 w 239"/>
                        <a:gd name="T5" fmla="*/ 26 h 225"/>
                        <a:gd name="T6" fmla="*/ 37 w 239"/>
                        <a:gd name="T7" fmla="*/ 0 h 225"/>
                        <a:gd name="T8" fmla="*/ 44 w 239"/>
                        <a:gd name="T9" fmla="*/ 8 h 225"/>
                        <a:gd name="T10" fmla="*/ 66 w 239"/>
                        <a:gd name="T11" fmla="*/ 17 h 225"/>
                        <a:gd name="T12" fmla="*/ 96 w 239"/>
                        <a:gd name="T13" fmla="*/ 17 h 225"/>
                        <a:gd name="T14" fmla="*/ 111 w 239"/>
                        <a:gd name="T15" fmla="*/ 17 h 225"/>
                        <a:gd name="T16" fmla="*/ 118 w 239"/>
                        <a:gd name="T17" fmla="*/ 26 h 225"/>
                        <a:gd name="T18" fmla="*/ 126 w 239"/>
                        <a:gd name="T19" fmla="*/ 17 h 225"/>
                        <a:gd name="T20" fmla="*/ 133 w 239"/>
                        <a:gd name="T21" fmla="*/ 26 h 225"/>
                        <a:gd name="T22" fmla="*/ 148 w 239"/>
                        <a:gd name="T23" fmla="*/ 26 h 225"/>
                        <a:gd name="T24" fmla="*/ 163 w 239"/>
                        <a:gd name="T25" fmla="*/ 26 h 225"/>
                        <a:gd name="T26" fmla="*/ 186 w 239"/>
                        <a:gd name="T27" fmla="*/ 17 h 225"/>
                        <a:gd name="T28" fmla="*/ 193 w 239"/>
                        <a:gd name="T29" fmla="*/ 8 h 225"/>
                        <a:gd name="T30" fmla="*/ 200 w 239"/>
                        <a:gd name="T31" fmla="*/ 35 h 225"/>
                        <a:gd name="T32" fmla="*/ 215 w 239"/>
                        <a:gd name="T33" fmla="*/ 53 h 225"/>
                        <a:gd name="T34" fmla="*/ 200 w 239"/>
                        <a:gd name="T35" fmla="*/ 71 h 225"/>
                        <a:gd name="T36" fmla="*/ 215 w 239"/>
                        <a:gd name="T37" fmla="*/ 89 h 225"/>
                        <a:gd name="T38" fmla="*/ 230 w 239"/>
                        <a:gd name="T39" fmla="*/ 107 h 225"/>
                        <a:gd name="T40" fmla="*/ 223 w 239"/>
                        <a:gd name="T41" fmla="*/ 134 h 225"/>
                        <a:gd name="T42" fmla="*/ 238 w 239"/>
                        <a:gd name="T43" fmla="*/ 152 h 225"/>
                        <a:gd name="T44" fmla="*/ 230 w 239"/>
                        <a:gd name="T45" fmla="*/ 161 h 225"/>
                        <a:gd name="T46" fmla="*/ 238 w 239"/>
                        <a:gd name="T47" fmla="*/ 170 h 225"/>
                        <a:gd name="T48" fmla="*/ 215 w 239"/>
                        <a:gd name="T49" fmla="*/ 179 h 225"/>
                        <a:gd name="T50" fmla="*/ 223 w 239"/>
                        <a:gd name="T51" fmla="*/ 188 h 225"/>
                        <a:gd name="T52" fmla="*/ 223 w 239"/>
                        <a:gd name="T53" fmla="*/ 188 h 225"/>
                        <a:gd name="T54" fmla="*/ 208 w 239"/>
                        <a:gd name="T55" fmla="*/ 206 h 225"/>
                        <a:gd name="T56" fmla="*/ 193 w 239"/>
                        <a:gd name="T57" fmla="*/ 224 h 225"/>
                        <a:gd name="T58" fmla="*/ 177 w 239"/>
                        <a:gd name="T59" fmla="*/ 206 h 225"/>
                        <a:gd name="T60" fmla="*/ 170 w 239"/>
                        <a:gd name="T61" fmla="*/ 179 h 225"/>
                        <a:gd name="T62" fmla="*/ 163 w 239"/>
                        <a:gd name="T63" fmla="*/ 170 h 225"/>
                        <a:gd name="T64" fmla="*/ 148 w 239"/>
                        <a:gd name="T65" fmla="*/ 170 h 225"/>
                        <a:gd name="T66" fmla="*/ 140 w 239"/>
                        <a:gd name="T67" fmla="*/ 179 h 225"/>
                        <a:gd name="T68" fmla="*/ 140 w 239"/>
                        <a:gd name="T69" fmla="*/ 143 h 225"/>
                        <a:gd name="T70" fmla="*/ 140 w 239"/>
                        <a:gd name="T71" fmla="*/ 134 h 225"/>
                        <a:gd name="T72" fmla="*/ 126 w 239"/>
                        <a:gd name="T73" fmla="*/ 116 h 225"/>
                        <a:gd name="T74" fmla="*/ 103 w 239"/>
                        <a:gd name="T75" fmla="*/ 107 h 225"/>
                        <a:gd name="T76" fmla="*/ 81 w 239"/>
                        <a:gd name="T77" fmla="*/ 116 h 225"/>
                        <a:gd name="T78" fmla="*/ 66 w 239"/>
                        <a:gd name="T79" fmla="*/ 134 h 225"/>
                        <a:gd name="T80" fmla="*/ 51 w 239"/>
                        <a:gd name="T81" fmla="*/ 143 h 225"/>
                        <a:gd name="T82" fmla="*/ 51 w 239"/>
                        <a:gd name="T83" fmla="*/ 143 h 225"/>
                        <a:gd name="T84" fmla="*/ 37 w 239"/>
                        <a:gd name="T85" fmla="*/ 125 h 225"/>
                        <a:gd name="T86" fmla="*/ 37 w 239"/>
                        <a:gd name="T87" fmla="*/ 116 h 225"/>
                        <a:gd name="T88" fmla="*/ 29 w 239"/>
                        <a:gd name="T89" fmla="*/ 107 h 225"/>
                        <a:gd name="T90" fmla="*/ 14 w 239"/>
                        <a:gd name="T91" fmla="*/ 107 h 225"/>
                        <a:gd name="T92" fmla="*/ 7 w 239"/>
                        <a:gd name="T93" fmla="*/ 80 h 225"/>
                        <a:gd name="T94" fmla="*/ 7 w 239"/>
                        <a:gd name="T95" fmla="*/ 80 h 225"/>
                        <a:gd name="T96" fmla="*/ 0 w 239"/>
                        <a:gd name="T97" fmla="*/ 71 h 225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w 239"/>
                        <a:gd name="T148" fmla="*/ 0 h 225"/>
                        <a:gd name="T149" fmla="*/ 239 w 239"/>
                        <a:gd name="T150" fmla="*/ 225 h 225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T147" t="T148" r="T149" b="T150"/>
                      <a:pathLst>
                        <a:path w="239" h="225">
                          <a:moveTo>
                            <a:pt x="0" y="71"/>
                          </a:moveTo>
                          <a:lnTo>
                            <a:pt x="0" y="62"/>
                          </a:lnTo>
                          <a:lnTo>
                            <a:pt x="0" y="53"/>
                          </a:lnTo>
                          <a:lnTo>
                            <a:pt x="7" y="53"/>
                          </a:lnTo>
                          <a:lnTo>
                            <a:pt x="14" y="53"/>
                          </a:lnTo>
                          <a:lnTo>
                            <a:pt x="14" y="44"/>
                          </a:lnTo>
                          <a:lnTo>
                            <a:pt x="22" y="44"/>
                          </a:lnTo>
                          <a:lnTo>
                            <a:pt x="29" y="44"/>
                          </a:lnTo>
                          <a:lnTo>
                            <a:pt x="37" y="44"/>
                          </a:lnTo>
                          <a:lnTo>
                            <a:pt x="37" y="35"/>
                          </a:lnTo>
                          <a:lnTo>
                            <a:pt x="37" y="26"/>
                          </a:lnTo>
                          <a:lnTo>
                            <a:pt x="29" y="26"/>
                          </a:lnTo>
                          <a:lnTo>
                            <a:pt x="29" y="17"/>
                          </a:lnTo>
                          <a:lnTo>
                            <a:pt x="37" y="17"/>
                          </a:lnTo>
                          <a:lnTo>
                            <a:pt x="37" y="8"/>
                          </a:lnTo>
                          <a:lnTo>
                            <a:pt x="37" y="0"/>
                          </a:lnTo>
                          <a:lnTo>
                            <a:pt x="44" y="0"/>
                          </a:lnTo>
                          <a:lnTo>
                            <a:pt x="44" y="8"/>
                          </a:lnTo>
                          <a:lnTo>
                            <a:pt x="44" y="0"/>
                          </a:lnTo>
                          <a:lnTo>
                            <a:pt x="44" y="8"/>
                          </a:lnTo>
                          <a:lnTo>
                            <a:pt x="51" y="8"/>
                          </a:lnTo>
                          <a:lnTo>
                            <a:pt x="59" y="8"/>
                          </a:lnTo>
                          <a:lnTo>
                            <a:pt x="66" y="8"/>
                          </a:lnTo>
                          <a:lnTo>
                            <a:pt x="66" y="17"/>
                          </a:lnTo>
                          <a:lnTo>
                            <a:pt x="74" y="17"/>
                          </a:lnTo>
                          <a:lnTo>
                            <a:pt x="81" y="17"/>
                          </a:lnTo>
                          <a:lnTo>
                            <a:pt x="88" y="17"/>
                          </a:lnTo>
                          <a:lnTo>
                            <a:pt x="96" y="17"/>
                          </a:lnTo>
                          <a:lnTo>
                            <a:pt x="103" y="17"/>
                          </a:lnTo>
                          <a:lnTo>
                            <a:pt x="111" y="17"/>
                          </a:lnTo>
                          <a:lnTo>
                            <a:pt x="111" y="8"/>
                          </a:lnTo>
                          <a:lnTo>
                            <a:pt x="111" y="17"/>
                          </a:lnTo>
                          <a:lnTo>
                            <a:pt x="111" y="26"/>
                          </a:lnTo>
                          <a:lnTo>
                            <a:pt x="118" y="26"/>
                          </a:lnTo>
                          <a:lnTo>
                            <a:pt x="118" y="35"/>
                          </a:lnTo>
                          <a:lnTo>
                            <a:pt x="118" y="26"/>
                          </a:lnTo>
                          <a:lnTo>
                            <a:pt x="126" y="26"/>
                          </a:lnTo>
                          <a:lnTo>
                            <a:pt x="126" y="17"/>
                          </a:lnTo>
                          <a:lnTo>
                            <a:pt x="126" y="26"/>
                          </a:lnTo>
                          <a:lnTo>
                            <a:pt x="126" y="17"/>
                          </a:lnTo>
                          <a:lnTo>
                            <a:pt x="126" y="26"/>
                          </a:lnTo>
                          <a:lnTo>
                            <a:pt x="126" y="17"/>
                          </a:lnTo>
                          <a:lnTo>
                            <a:pt x="126" y="26"/>
                          </a:lnTo>
                          <a:lnTo>
                            <a:pt x="133" y="26"/>
                          </a:lnTo>
                          <a:lnTo>
                            <a:pt x="133" y="35"/>
                          </a:lnTo>
                          <a:lnTo>
                            <a:pt x="140" y="35"/>
                          </a:lnTo>
                          <a:lnTo>
                            <a:pt x="140" y="26"/>
                          </a:lnTo>
                          <a:lnTo>
                            <a:pt x="148" y="26"/>
                          </a:lnTo>
                          <a:lnTo>
                            <a:pt x="148" y="17"/>
                          </a:lnTo>
                          <a:lnTo>
                            <a:pt x="148" y="26"/>
                          </a:lnTo>
                          <a:lnTo>
                            <a:pt x="155" y="26"/>
                          </a:lnTo>
                          <a:lnTo>
                            <a:pt x="163" y="26"/>
                          </a:lnTo>
                          <a:lnTo>
                            <a:pt x="170" y="26"/>
                          </a:lnTo>
                          <a:lnTo>
                            <a:pt x="177" y="26"/>
                          </a:lnTo>
                          <a:lnTo>
                            <a:pt x="177" y="17"/>
                          </a:lnTo>
                          <a:lnTo>
                            <a:pt x="186" y="17"/>
                          </a:lnTo>
                          <a:lnTo>
                            <a:pt x="177" y="17"/>
                          </a:lnTo>
                          <a:lnTo>
                            <a:pt x="177" y="8"/>
                          </a:lnTo>
                          <a:lnTo>
                            <a:pt x="186" y="8"/>
                          </a:lnTo>
                          <a:lnTo>
                            <a:pt x="193" y="8"/>
                          </a:lnTo>
                          <a:lnTo>
                            <a:pt x="193" y="17"/>
                          </a:lnTo>
                          <a:lnTo>
                            <a:pt x="193" y="26"/>
                          </a:lnTo>
                          <a:lnTo>
                            <a:pt x="200" y="26"/>
                          </a:lnTo>
                          <a:lnTo>
                            <a:pt x="200" y="35"/>
                          </a:lnTo>
                          <a:lnTo>
                            <a:pt x="200" y="44"/>
                          </a:lnTo>
                          <a:lnTo>
                            <a:pt x="200" y="53"/>
                          </a:lnTo>
                          <a:lnTo>
                            <a:pt x="208" y="53"/>
                          </a:lnTo>
                          <a:lnTo>
                            <a:pt x="215" y="53"/>
                          </a:lnTo>
                          <a:lnTo>
                            <a:pt x="215" y="62"/>
                          </a:lnTo>
                          <a:lnTo>
                            <a:pt x="208" y="62"/>
                          </a:lnTo>
                          <a:lnTo>
                            <a:pt x="208" y="71"/>
                          </a:lnTo>
                          <a:lnTo>
                            <a:pt x="200" y="71"/>
                          </a:lnTo>
                          <a:lnTo>
                            <a:pt x="208" y="71"/>
                          </a:lnTo>
                          <a:lnTo>
                            <a:pt x="215" y="71"/>
                          </a:lnTo>
                          <a:lnTo>
                            <a:pt x="215" y="80"/>
                          </a:lnTo>
                          <a:lnTo>
                            <a:pt x="215" y="89"/>
                          </a:lnTo>
                          <a:lnTo>
                            <a:pt x="215" y="98"/>
                          </a:lnTo>
                          <a:lnTo>
                            <a:pt x="223" y="98"/>
                          </a:lnTo>
                          <a:lnTo>
                            <a:pt x="230" y="98"/>
                          </a:lnTo>
                          <a:lnTo>
                            <a:pt x="230" y="107"/>
                          </a:lnTo>
                          <a:lnTo>
                            <a:pt x="223" y="107"/>
                          </a:lnTo>
                          <a:lnTo>
                            <a:pt x="223" y="116"/>
                          </a:lnTo>
                          <a:lnTo>
                            <a:pt x="223" y="125"/>
                          </a:lnTo>
                          <a:lnTo>
                            <a:pt x="223" y="134"/>
                          </a:lnTo>
                          <a:lnTo>
                            <a:pt x="230" y="134"/>
                          </a:lnTo>
                          <a:lnTo>
                            <a:pt x="230" y="143"/>
                          </a:lnTo>
                          <a:lnTo>
                            <a:pt x="238" y="143"/>
                          </a:lnTo>
                          <a:lnTo>
                            <a:pt x="238" y="152"/>
                          </a:lnTo>
                          <a:lnTo>
                            <a:pt x="230" y="152"/>
                          </a:lnTo>
                          <a:lnTo>
                            <a:pt x="230" y="143"/>
                          </a:lnTo>
                          <a:lnTo>
                            <a:pt x="230" y="152"/>
                          </a:lnTo>
                          <a:lnTo>
                            <a:pt x="230" y="161"/>
                          </a:lnTo>
                          <a:lnTo>
                            <a:pt x="238" y="161"/>
                          </a:lnTo>
                          <a:lnTo>
                            <a:pt x="238" y="170"/>
                          </a:lnTo>
                          <a:lnTo>
                            <a:pt x="238" y="179"/>
                          </a:lnTo>
                          <a:lnTo>
                            <a:pt x="238" y="170"/>
                          </a:lnTo>
                          <a:lnTo>
                            <a:pt x="230" y="170"/>
                          </a:lnTo>
                          <a:lnTo>
                            <a:pt x="223" y="170"/>
                          </a:lnTo>
                          <a:lnTo>
                            <a:pt x="215" y="170"/>
                          </a:lnTo>
                          <a:lnTo>
                            <a:pt x="215" y="179"/>
                          </a:lnTo>
                          <a:lnTo>
                            <a:pt x="223" y="179"/>
                          </a:lnTo>
                          <a:lnTo>
                            <a:pt x="223" y="188"/>
                          </a:lnTo>
                          <a:lnTo>
                            <a:pt x="223" y="179"/>
                          </a:lnTo>
                          <a:lnTo>
                            <a:pt x="223" y="188"/>
                          </a:lnTo>
                          <a:lnTo>
                            <a:pt x="230" y="188"/>
                          </a:lnTo>
                          <a:lnTo>
                            <a:pt x="223" y="188"/>
                          </a:lnTo>
                          <a:lnTo>
                            <a:pt x="230" y="188"/>
                          </a:lnTo>
                          <a:lnTo>
                            <a:pt x="223" y="188"/>
                          </a:lnTo>
                          <a:lnTo>
                            <a:pt x="223" y="197"/>
                          </a:lnTo>
                          <a:lnTo>
                            <a:pt x="223" y="206"/>
                          </a:lnTo>
                          <a:lnTo>
                            <a:pt x="215" y="206"/>
                          </a:lnTo>
                          <a:lnTo>
                            <a:pt x="208" y="206"/>
                          </a:lnTo>
                          <a:lnTo>
                            <a:pt x="200" y="206"/>
                          </a:lnTo>
                          <a:lnTo>
                            <a:pt x="200" y="215"/>
                          </a:lnTo>
                          <a:lnTo>
                            <a:pt x="200" y="224"/>
                          </a:lnTo>
                          <a:lnTo>
                            <a:pt x="193" y="224"/>
                          </a:lnTo>
                          <a:lnTo>
                            <a:pt x="186" y="224"/>
                          </a:lnTo>
                          <a:lnTo>
                            <a:pt x="186" y="215"/>
                          </a:lnTo>
                          <a:lnTo>
                            <a:pt x="177" y="215"/>
                          </a:lnTo>
                          <a:lnTo>
                            <a:pt x="177" y="206"/>
                          </a:lnTo>
                          <a:lnTo>
                            <a:pt x="177" y="197"/>
                          </a:lnTo>
                          <a:lnTo>
                            <a:pt x="177" y="188"/>
                          </a:lnTo>
                          <a:lnTo>
                            <a:pt x="177" y="179"/>
                          </a:lnTo>
                          <a:lnTo>
                            <a:pt x="170" y="179"/>
                          </a:lnTo>
                          <a:lnTo>
                            <a:pt x="170" y="170"/>
                          </a:lnTo>
                          <a:lnTo>
                            <a:pt x="170" y="179"/>
                          </a:lnTo>
                          <a:lnTo>
                            <a:pt x="170" y="170"/>
                          </a:lnTo>
                          <a:lnTo>
                            <a:pt x="163" y="170"/>
                          </a:lnTo>
                          <a:lnTo>
                            <a:pt x="155" y="170"/>
                          </a:lnTo>
                          <a:lnTo>
                            <a:pt x="148" y="170"/>
                          </a:lnTo>
                          <a:lnTo>
                            <a:pt x="155" y="170"/>
                          </a:lnTo>
                          <a:lnTo>
                            <a:pt x="148" y="170"/>
                          </a:lnTo>
                          <a:lnTo>
                            <a:pt x="148" y="179"/>
                          </a:lnTo>
                          <a:lnTo>
                            <a:pt x="140" y="179"/>
                          </a:lnTo>
                          <a:lnTo>
                            <a:pt x="133" y="179"/>
                          </a:lnTo>
                          <a:lnTo>
                            <a:pt x="140" y="179"/>
                          </a:lnTo>
                          <a:lnTo>
                            <a:pt x="140" y="170"/>
                          </a:lnTo>
                          <a:lnTo>
                            <a:pt x="140" y="161"/>
                          </a:lnTo>
                          <a:lnTo>
                            <a:pt x="140" y="152"/>
                          </a:lnTo>
                          <a:lnTo>
                            <a:pt x="140" y="143"/>
                          </a:lnTo>
                          <a:lnTo>
                            <a:pt x="133" y="152"/>
                          </a:lnTo>
                          <a:lnTo>
                            <a:pt x="133" y="143"/>
                          </a:lnTo>
                          <a:lnTo>
                            <a:pt x="140" y="143"/>
                          </a:lnTo>
                          <a:lnTo>
                            <a:pt x="140" y="134"/>
                          </a:lnTo>
                          <a:lnTo>
                            <a:pt x="133" y="134"/>
                          </a:lnTo>
                          <a:lnTo>
                            <a:pt x="133" y="125"/>
                          </a:lnTo>
                          <a:lnTo>
                            <a:pt x="126" y="125"/>
                          </a:lnTo>
                          <a:lnTo>
                            <a:pt x="126" y="116"/>
                          </a:lnTo>
                          <a:lnTo>
                            <a:pt x="118" y="116"/>
                          </a:lnTo>
                          <a:lnTo>
                            <a:pt x="118" y="107"/>
                          </a:lnTo>
                          <a:lnTo>
                            <a:pt x="111" y="107"/>
                          </a:lnTo>
                          <a:lnTo>
                            <a:pt x="103" y="107"/>
                          </a:lnTo>
                          <a:lnTo>
                            <a:pt x="96" y="107"/>
                          </a:lnTo>
                          <a:lnTo>
                            <a:pt x="96" y="116"/>
                          </a:lnTo>
                          <a:lnTo>
                            <a:pt x="88" y="116"/>
                          </a:lnTo>
                          <a:lnTo>
                            <a:pt x="81" y="116"/>
                          </a:lnTo>
                          <a:lnTo>
                            <a:pt x="74" y="116"/>
                          </a:lnTo>
                          <a:lnTo>
                            <a:pt x="74" y="125"/>
                          </a:lnTo>
                          <a:lnTo>
                            <a:pt x="74" y="134"/>
                          </a:lnTo>
                          <a:lnTo>
                            <a:pt x="66" y="134"/>
                          </a:lnTo>
                          <a:lnTo>
                            <a:pt x="66" y="143"/>
                          </a:lnTo>
                          <a:lnTo>
                            <a:pt x="59" y="143"/>
                          </a:lnTo>
                          <a:lnTo>
                            <a:pt x="59" y="152"/>
                          </a:lnTo>
                          <a:lnTo>
                            <a:pt x="51" y="143"/>
                          </a:lnTo>
                          <a:lnTo>
                            <a:pt x="51" y="152"/>
                          </a:lnTo>
                          <a:lnTo>
                            <a:pt x="51" y="143"/>
                          </a:lnTo>
                          <a:lnTo>
                            <a:pt x="51" y="134"/>
                          </a:lnTo>
                          <a:lnTo>
                            <a:pt x="51" y="143"/>
                          </a:lnTo>
                          <a:lnTo>
                            <a:pt x="44" y="143"/>
                          </a:lnTo>
                          <a:lnTo>
                            <a:pt x="44" y="134"/>
                          </a:lnTo>
                          <a:lnTo>
                            <a:pt x="44" y="125"/>
                          </a:lnTo>
                          <a:lnTo>
                            <a:pt x="37" y="125"/>
                          </a:lnTo>
                          <a:lnTo>
                            <a:pt x="37" y="134"/>
                          </a:lnTo>
                          <a:lnTo>
                            <a:pt x="37" y="125"/>
                          </a:lnTo>
                          <a:lnTo>
                            <a:pt x="44" y="116"/>
                          </a:lnTo>
                          <a:lnTo>
                            <a:pt x="37" y="116"/>
                          </a:lnTo>
                          <a:lnTo>
                            <a:pt x="37" y="125"/>
                          </a:lnTo>
                          <a:lnTo>
                            <a:pt x="37" y="116"/>
                          </a:lnTo>
                          <a:lnTo>
                            <a:pt x="29" y="116"/>
                          </a:lnTo>
                          <a:lnTo>
                            <a:pt x="29" y="107"/>
                          </a:lnTo>
                          <a:lnTo>
                            <a:pt x="22" y="107"/>
                          </a:lnTo>
                          <a:lnTo>
                            <a:pt x="29" y="107"/>
                          </a:lnTo>
                          <a:lnTo>
                            <a:pt x="22" y="107"/>
                          </a:lnTo>
                          <a:lnTo>
                            <a:pt x="14" y="107"/>
                          </a:lnTo>
                          <a:lnTo>
                            <a:pt x="14" y="98"/>
                          </a:lnTo>
                          <a:lnTo>
                            <a:pt x="7" y="98"/>
                          </a:lnTo>
                          <a:lnTo>
                            <a:pt x="7" y="89"/>
                          </a:lnTo>
                          <a:lnTo>
                            <a:pt x="7" y="80"/>
                          </a:lnTo>
                          <a:lnTo>
                            <a:pt x="7" y="89"/>
                          </a:lnTo>
                          <a:lnTo>
                            <a:pt x="7" y="80"/>
                          </a:lnTo>
                          <a:lnTo>
                            <a:pt x="0" y="80"/>
                          </a:lnTo>
                          <a:lnTo>
                            <a:pt x="7" y="80"/>
                          </a:lnTo>
                          <a:lnTo>
                            <a:pt x="0" y="80"/>
                          </a:lnTo>
                          <a:lnTo>
                            <a:pt x="7" y="80"/>
                          </a:lnTo>
                          <a:lnTo>
                            <a:pt x="0" y="80"/>
                          </a:lnTo>
                          <a:lnTo>
                            <a:pt x="0" y="71"/>
                          </a:lnTo>
                          <a:lnTo>
                            <a:pt x="7" y="71"/>
                          </a:lnTo>
                          <a:lnTo>
                            <a:pt x="0" y="71"/>
                          </a:lnTo>
                        </a:path>
                      </a:pathLst>
                    </a:custGeom>
                    <a:solidFill>
                      <a:srgbClr val="C5FF00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79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427" y="1761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0 h 17"/>
                        <a:gd name="T2" fmla="*/ 16 w 17"/>
                        <a:gd name="T3" fmla="*/ 0 h 17"/>
                        <a:gd name="T4" fmla="*/ 0 w 17"/>
                        <a:gd name="T5" fmla="*/ 0 h 17"/>
                        <a:gd name="T6" fmla="*/ 0 w 17"/>
                        <a:gd name="T7" fmla="*/ 16 h 17"/>
                        <a:gd name="T8" fmla="*/ 0 w 17"/>
                        <a:gd name="T9" fmla="*/ 0 h 17"/>
                        <a:gd name="T10" fmla="*/ 0 w 17"/>
                        <a:gd name="T11" fmla="*/ 16 h 17"/>
                        <a:gd name="T12" fmla="*/ 0 w 17"/>
                        <a:gd name="T13" fmla="*/ 0 h 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7"/>
                        <a:gd name="T22" fmla="*/ 0 h 17"/>
                        <a:gd name="T23" fmla="*/ 17 w 17"/>
                        <a:gd name="T24" fmla="*/ 17 h 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16" y="0"/>
                          </a:lnTo>
                          <a:lnTo>
                            <a:pt x="0" y="0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80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427" y="1761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6 w 17"/>
                        <a:gd name="T3" fmla="*/ 16 h 17"/>
                        <a:gd name="T4" fmla="*/ 0 w 17"/>
                        <a:gd name="T5" fmla="*/ 16 h 17"/>
                        <a:gd name="T6" fmla="*/ 16 w 17"/>
                        <a:gd name="T7" fmla="*/ 0 h 1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"/>
                        <a:gd name="T13" fmla="*/ 0 h 17"/>
                        <a:gd name="T14" fmla="*/ 17 w 17"/>
                        <a:gd name="T15" fmla="*/ 17 h 1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6" y="16"/>
                          </a:lnTo>
                          <a:lnTo>
                            <a:pt x="0" y="16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81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643" y="1769"/>
                      <a:ext cx="202" cy="262"/>
                    </a:xfrm>
                    <a:custGeom>
                      <a:avLst/>
                      <a:gdLst>
                        <a:gd name="T0" fmla="*/ 14 w 202"/>
                        <a:gd name="T1" fmla="*/ 99 h 262"/>
                        <a:gd name="T2" fmla="*/ 7 w 202"/>
                        <a:gd name="T3" fmla="*/ 99 h 262"/>
                        <a:gd name="T4" fmla="*/ 22 w 202"/>
                        <a:gd name="T5" fmla="*/ 90 h 262"/>
                        <a:gd name="T6" fmla="*/ 29 w 202"/>
                        <a:gd name="T7" fmla="*/ 90 h 262"/>
                        <a:gd name="T8" fmla="*/ 22 w 202"/>
                        <a:gd name="T9" fmla="*/ 72 h 262"/>
                        <a:gd name="T10" fmla="*/ 29 w 202"/>
                        <a:gd name="T11" fmla="*/ 72 h 262"/>
                        <a:gd name="T12" fmla="*/ 22 w 202"/>
                        <a:gd name="T13" fmla="*/ 54 h 262"/>
                        <a:gd name="T14" fmla="*/ 14 w 202"/>
                        <a:gd name="T15" fmla="*/ 35 h 262"/>
                        <a:gd name="T16" fmla="*/ 22 w 202"/>
                        <a:gd name="T17" fmla="*/ 17 h 262"/>
                        <a:gd name="T18" fmla="*/ 29 w 202"/>
                        <a:gd name="T19" fmla="*/ 17 h 262"/>
                        <a:gd name="T20" fmla="*/ 37 w 202"/>
                        <a:gd name="T21" fmla="*/ 17 h 262"/>
                        <a:gd name="T22" fmla="*/ 52 w 202"/>
                        <a:gd name="T23" fmla="*/ 26 h 262"/>
                        <a:gd name="T24" fmla="*/ 67 w 202"/>
                        <a:gd name="T25" fmla="*/ 17 h 262"/>
                        <a:gd name="T26" fmla="*/ 67 w 202"/>
                        <a:gd name="T27" fmla="*/ 8 h 262"/>
                        <a:gd name="T28" fmla="*/ 67 w 202"/>
                        <a:gd name="T29" fmla="*/ 0 h 262"/>
                        <a:gd name="T30" fmla="*/ 67 w 202"/>
                        <a:gd name="T31" fmla="*/ 0 h 262"/>
                        <a:gd name="T32" fmla="*/ 81 w 202"/>
                        <a:gd name="T33" fmla="*/ 8 h 262"/>
                        <a:gd name="T34" fmla="*/ 81 w 202"/>
                        <a:gd name="T35" fmla="*/ 17 h 262"/>
                        <a:gd name="T36" fmla="*/ 74 w 202"/>
                        <a:gd name="T37" fmla="*/ 17 h 262"/>
                        <a:gd name="T38" fmla="*/ 81 w 202"/>
                        <a:gd name="T39" fmla="*/ 17 h 262"/>
                        <a:gd name="T40" fmla="*/ 89 w 202"/>
                        <a:gd name="T41" fmla="*/ 17 h 262"/>
                        <a:gd name="T42" fmla="*/ 104 w 202"/>
                        <a:gd name="T43" fmla="*/ 8 h 262"/>
                        <a:gd name="T44" fmla="*/ 111 w 202"/>
                        <a:gd name="T45" fmla="*/ 26 h 262"/>
                        <a:gd name="T46" fmla="*/ 119 w 202"/>
                        <a:gd name="T47" fmla="*/ 26 h 262"/>
                        <a:gd name="T48" fmla="*/ 119 w 202"/>
                        <a:gd name="T49" fmla="*/ 35 h 262"/>
                        <a:gd name="T50" fmla="*/ 126 w 202"/>
                        <a:gd name="T51" fmla="*/ 35 h 262"/>
                        <a:gd name="T52" fmla="*/ 141 w 202"/>
                        <a:gd name="T53" fmla="*/ 45 h 262"/>
                        <a:gd name="T54" fmla="*/ 141 w 202"/>
                        <a:gd name="T55" fmla="*/ 35 h 262"/>
                        <a:gd name="T56" fmla="*/ 163 w 202"/>
                        <a:gd name="T57" fmla="*/ 35 h 262"/>
                        <a:gd name="T58" fmla="*/ 178 w 202"/>
                        <a:gd name="T59" fmla="*/ 45 h 262"/>
                        <a:gd name="T60" fmla="*/ 193 w 202"/>
                        <a:gd name="T61" fmla="*/ 54 h 262"/>
                        <a:gd name="T62" fmla="*/ 193 w 202"/>
                        <a:gd name="T63" fmla="*/ 81 h 262"/>
                        <a:gd name="T64" fmla="*/ 201 w 202"/>
                        <a:gd name="T65" fmla="*/ 81 h 262"/>
                        <a:gd name="T66" fmla="*/ 201 w 202"/>
                        <a:gd name="T67" fmla="*/ 108 h 262"/>
                        <a:gd name="T68" fmla="*/ 193 w 202"/>
                        <a:gd name="T69" fmla="*/ 108 h 262"/>
                        <a:gd name="T70" fmla="*/ 186 w 202"/>
                        <a:gd name="T71" fmla="*/ 126 h 262"/>
                        <a:gd name="T72" fmla="*/ 178 w 202"/>
                        <a:gd name="T73" fmla="*/ 153 h 262"/>
                        <a:gd name="T74" fmla="*/ 178 w 202"/>
                        <a:gd name="T75" fmla="*/ 180 h 262"/>
                        <a:gd name="T76" fmla="*/ 186 w 202"/>
                        <a:gd name="T77" fmla="*/ 207 h 262"/>
                        <a:gd name="T78" fmla="*/ 193 w 202"/>
                        <a:gd name="T79" fmla="*/ 225 h 262"/>
                        <a:gd name="T80" fmla="*/ 171 w 202"/>
                        <a:gd name="T81" fmla="*/ 225 h 262"/>
                        <a:gd name="T82" fmla="*/ 148 w 202"/>
                        <a:gd name="T83" fmla="*/ 225 h 262"/>
                        <a:gd name="T84" fmla="*/ 126 w 202"/>
                        <a:gd name="T85" fmla="*/ 225 h 262"/>
                        <a:gd name="T86" fmla="*/ 104 w 202"/>
                        <a:gd name="T87" fmla="*/ 225 h 262"/>
                        <a:gd name="T88" fmla="*/ 81 w 202"/>
                        <a:gd name="T89" fmla="*/ 234 h 262"/>
                        <a:gd name="T90" fmla="*/ 67 w 202"/>
                        <a:gd name="T91" fmla="*/ 243 h 262"/>
                        <a:gd name="T92" fmla="*/ 52 w 202"/>
                        <a:gd name="T93" fmla="*/ 252 h 262"/>
                        <a:gd name="T94" fmla="*/ 37 w 202"/>
                        <a:gd name="T95" fmla="*/ 261 h 262"/>
                        <a:gd name="T96" fmla="*/ 29 w 202"/>
                        <a:gd name="T97" fmla="*/ 252 h 262"/>
                        <a:gd name="T98" fmla="*/ 37 w 202"/>
                        <a:gd name="T99" fmla="*/ 234 h 262"/>
                        <a:gd name="T100" fmla="*/ 29 w 202"/>
                        <a:gd name="T101" fmla="*/ 234 h 262"/>
                        <a:gd name="T102" fmla="*/ 37 w 202"/>
                        <a:gd name="T103" fmla="*/ 216 h 262"/>
                        <a:gd name="T104" fmla="*/ 37 w 202"/>
                        <a:gd name="T105" fmla="*/ 225 h 262"/>
                        <a:gd name="T106" fmla="*/ 37 w 202"/>
                        <a:gd name="T107" fmla="*/ 198 h 262"/>
                        <a:gd name="T108" fmla="*/ 29 w 202"/>
                        <a:gd name="T109" fmla="*/ 198 h 262"/>
                        <a:gd name="T110" fmla="*/ 22 w 202"/>
                        <a:gd name="T111" fmla="*/ 180 h 262"/>
                        <a:gd name="T112" fmla="*/ 7 w 202"/>
                        <a:gd name="T113" fmla="*/ 171 h 262"/>
                        <a:gd name="T114" fmla="*/ 7 w 202"/>
                        <a:gd name="T115" fmla="*/ 162 h 262"/>
                        <a:gd name="T116" fmla="*/ 7 w 202"/>
                        <a:gd name="T117" fmla="*/ 135 h 262"/>
                        <a:gd name="T118" fmla="*/ 7 w 202"/>
                        <a:gd name="T119" fmla="*/ 126 h 262"/>
                        <a:gd name="T120" fmla="*/ 14 w 202"/>
                        <a:gd name="T121" fmla="*/ 108 h 262"/>
                        <a:gd name="T122" fmla="*/ 22 w 202"/>
                        <a:gd name="T123" fmla="*/ 108 h 262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w 202"/>
                        <a:gd name="T187" fmla="*/ 0 h 262"/>
                        <a:gd name="T188" fmla="*/ 202 w 202"/>
                        <a:gd name="T189" fmla="*/ 262 h 262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T186" t="T187" r="T188" b="T189"/>
                      <a:pathLst>
                        <a:path w="202" h="262">
                          <a:moveTo>
                            <a:pt x="22" y="108"/>
                          </a:moveTo>
                          <a:lnTo>
                            <a:pt x="14" y="108"/>
                          </a:lnTo>
                          <a:lnTo>
                            <a:pt x="14" y="99"/>
                          </a:lnTo>
                          <a:lnTo>
                            <a:pt x="14" y="108"/>
                          </a:lnTo>
                          <a:lnTo>
                            <a:pt x="14" y="99"/>
                          </a:lnTo>
                          <a:lnTo>
                            <a:pt x="7" y="99"/>
                          </a:lnTo>
                          <a:lnTo>
                            <a:pt x="7" y="90"/>
                          </a:lnTo>
                          <a:lnTo>
                            <a:pt x="14" y="90"/>
                          </a:lnTo>
                          <a:lnTo>
                            <a:pt x="22" y="90"/>
                          </a:lnTo>
                          <a:lnTo>
                            <a:pt x="29" y="90"/>
                          </a:lnTo>
                          <a:lnTo>
                            <a:pt x="29" y="99"/>
                          </a:lnTo>
                          <a:lnTo>
                            <a:pt x="29" y="90"/>
                          </a:lnTo>
                          <a:lnTo>
                            <a:pt x="29" y="81"/>
                          </a:lnTo>
                          <a:lnTo>
                            <a:pt x="22" y="81"/>
                          </a:lnTo>
                          <a:lnTo>
                            <a:pt x="22" y="72"/>
                          </a:lnTo>
                          <a:lnTo>
                            <a:pt x="22" y="63"/>
                          </a:lnTo>
                          <a:lnTo>
                            <a:pt x="22" y="72"/>
                          </a:lnTo>
                          <a:lnTo>
                            <a:pt x="29" y="72"/>
                          </a:lnTo>
                          <a:lnTo>
                            <a:pt x="29" y="63"/>
                          </a:lnTo>
                          <a:lnTo>
                            <a:pt x="22" y="63"/>
                          </a:lnTo>
                          <a:lnTo>
                            <a:pt x="22" y="54"/>
                          </a:lnTo>
                          <a:lnTo>
                            <a:pt x="14" y="54"/>
                          </a:lnTo>
                          <a:lnTo>
                            <a:pt x="14" y="45"/>
                          </a:lnTo>
                          <a:lnTo>
                            <a:pt x="14" y="35"/>
                          </a:lnTo>
                          <a:lnTo>
                            <a:pt x="14" y="26"/>
                          </a:lnTo>
                          <a:lnTo>
                            <a:pt x="22" y="26"/>
                          </a:lnTo>
                          <a:lnTo>
                            <a:pt x="22" y="17"/>
                          </a:lnTo>
                          <a:lnTo>
                            <a:pt x="29" y="17"/>
                          </a:lnTo>
                          <a:lnTo>
                            <a:pt x="22" y="17"/>
                          </a:lnTo>
                          <a:lnTo>
                            <a:pt x="29" y="17"/>
                          </a:lnTo>
                          <a:lnTo>
                            <a:pt x="29" y="8"/>
                          </a:lnTo>
                          <a:lnTo>
                            <a:pt x="37" y="8"/>
                          </a:lnTo>
                          <a:lnTo>
                            <a:pt x="37" y="17"/>
                          </a:lnTo>
                          <a:lnTo>
                            <a:pt x="44" y="17"/>
                          </a:lnTo>
                          <a:lnTo>
                            <a:pt x="52" y="17"/>
                          </a:lnTo>
                          <a:lnTo>
                            <a:pt x="52" y="26"/>
                          </a:lnTo>
                          <a:lnTo>
                            <a:pt x="52" y="17"/>
                          </a:lnTo>
                          <a:lnTo>
                            <a:pt x="59" y="17"/>
                          </a:lnTo>
                          <a:lnTo>
                            <a:pt x="67" y="17"/>
                          </a:lnTo>
                          <a:lnTo>
                            <a:pt x="67" y="8"/>
                          </a:lnTo>
                          <a:lnTo>
                            <a:pt x="59" y="8"/>
                          </a:lnTo>
                          <a:lnTo>
                            <a:pt x="67" y="8"/>
                          </a:lnTo>
                          <a:lnTo>
                            <a:pt x="59" y="8"/>
                          </a:lnTo>
                          <a:lnTo>
                            <a:pt x="59" y="0"/>
                          </a:lnTo>
                          <a:lnTo>
                            <a:pt x="67" y="0"/>
                          </a:lnTo>
                          <a:lnTo>
                            <a:pt x="67" y="8"/>
                          </a:lnTo>
                          <a:lnTo>
                            <a:pt x="74" y="8"/>
                          </a:lnTo>
                          <a:lnTo>
                            <a:pt x="67" y="0"/>
                          </a:lnTo>
                          <a:lnTo>
                            <a:pt x="74" y="0"/>
                          </a:lnTo>
                          <a:lnTo>
                            <a:pt x="74" y="8"/>
                          </a:lnTo>
                          <a:lnTo>
                            <a:pt x="81" y="8"/>
                          </a:lnTo>
                          <a:lnTo>
                            <a:pt x="74" y="8"/>
                          </a:lnTo>
                          <a:lnTo>
                            <a:pt x="81" y="8"/>
                          </a:lnTo>
                          <a:lnTo>
                            <a:pt x="81" y="17"/>
                          </a:lnTo>
                          <a:lnTo>
                            <a:pt x="74" y="17"/>
                          </a:lnTo>
                          <a:lnTo>
                            <a:pt x="81" y="17"/>
                          </a:lnTo>
                          <a:lnTo>
                            <a:pt x="74" y="17"/>
                          </a:lnTo>
                          <a:lnTo>
                            <a:pt x="81" y="17"/>
                          </a:lnTo>
                          <a:lnTo>
                            <a:pt x="81" y="26"/>
                          </a:lnTo>
                          <a:lnTo>
                            <a:pt x="81" y="17"/>
                          </a:lnTo>
                          <a:lnTo>
                            <a:pt x="81" y="26"/>
                          </a:lnTo>
                          <a:lnTo>
                            <a:pt x="81" y="17"/>
                          </a:lnTo>
                          <a:lnTo>
                            <a:pt x="89" y="17"/>
                          </a:lnTo>
                          <a:lnTo>
                            <a:pt x="89" y="8"/>
                          </a:lnTo>
                          <a:lnTo>
                            <a:pt x="96" y="8"/>
                          </a:lnTo>
                          <a:lnTo>
                            <a:pt x="104" y="8"/>
                          </a:lnTo>
                          <a:lnTo>
                            <a:pt x="104" y="17"/>
                          </a:lnTo>
                          <a:lnTo>
                            <a:pt x="111" y="17"/>
                          </a:lnTo>
                          <a:lnTo>
                            <a:pt x="111" y="26"/>
                          </a:lnTo>
                          <a:lnTo>
                            <a:pt x="119" y="26"/>
                          </a:lnTo>
                          <a:lnTo>
                            <a:pt x="111" y="26"/>
                          </a:lnTo>
                          <a:lnTo>
                            <a:pt x="119" y="26"/>
                          </a:lnTo>
                          <a:lnTo>
                            <a:pt x="111" y="26"/>
                          </a:lnTo>
                          <a:lnTo>
                            <a:pt x="119" y="26"/>
                          </a:lnTo>
                          <a:lnTo>
                            <a:pt x="119" y="35"/>
                          </a:lnTo>
                          <a:lnTo>
                            <a:pt x="126" y="35"/>
                          </a:lnTo>
                          <a:lnTo>
                            <a:pt x="126" y="45"/>
                          </a:lnTo>
                          <a:lnTo>
                            <a:pt x="126" y="35"/>
                          </a:lnTo>
                          <a:lnTo>
                            <a:pt x="126" y="45"/>
                          </a:lnTo>
                          <a:lnTo>
                            <a:pt x="134" y="45"/>
                          </a:lnTo>
                          <a:lnTo>
                            <a:pt x="141" y="45"/>
                          </a:lnTo>
                          <a:lnTo>
                            <a:pt x="141" y="35"/>
                          </a:lnTo>
                          <a:lnTo>
                            <a:pt x="141" y="45"/>
                          </a:lnTo>
                          <a:lnTo>
                            <a:pt x="141" y="35"/>
                          </a:lnTo>
                          <a:lnTo>
                            <a:pt x="148" y="35"/>
                          </a:lnTo>
                          <a:lnTo>
                            <a:pt x="156" y="35"/>
                          </a:lnTo>
                          <a:lnTo>
                            <a:pt x="163" y="35"/>
                          </a:lnTo>
                          <a:lnTo>
                            <a:pt x="171" y="35"/>
                          </a:lnTo>
                          <a:lnTo>
                            <a:pt x="178" y="35"/>
                          </a:lnTo>
                          <a:lnTo>
                            <a:pt x="178" y="45"/>
                          </a:lnTo>
                          <a:lnTo>
                            <a:pt x="186" y="45"/>
                          </a:lnTo>
                          <a:lnTo>
                            <a:pt x="186" y="54"/>
                          </a:lnTo>
                          <a:lnTo>
                            <a:pt x="193" y="54"/>
                          </a:lnTo>
                          <a:lnTo>
                            <a:pt x="193" y="63"/>
                          </a:lnTo>
                          <a:lnTo>
                            <a:pt x="193" y="72"/>
                          </a:lnTo>
                          <a:lnTo>
                            <a:pt x="193" y="81"/>
                          </a:lnTo>
                          <a:lnTo>
                            <a:pt x="201" y="81"/>
                          </a:lnTo>
                          <a:lnTo>
                            <a:pt x="193" y="81"/>
                          </a:lnTo>
                          <a:lnTo>
                            <a:pt x="201" y="81"/>
                          </a:lnTo>
                          <a:lnTo>
                            <a:pt x="201" y="90"/>
                          </a:lnTo>
                          <a:lnTo>
                            <a:pt x="201" y="99"/>
                          </a:lnTo>
                          <a:lnTo>
                            <a:pt x="201" y="108"/>
                          </a:lnTo>
                          <a:lnTo>
                            <a:pt x="193" y="108"/>
                          </a:lnTo>
                          <a:lnTo>
                            <a:pt x="201" y="108"/>
                          </a:lnTo>
                          <a:lnTo>
                            <a:pt x="193" y="108"/>
                          </a:lnTo>
                          <a:lnTo>
                            <a:pt x="193" y="117"/>
                          </a:lnTo>
                          <a:lnTo>
                            <a:pt x="186" y="117"/>
                          </a:lnTo>
                          <a:lnTo>
                            <a:pt x="186" y="126"/>
                          </a:lnTo>
                          <a:lnTo>
                            <a:pt x="186" y="135"/>
                          </a:lnTo>
                          <a:lnTo>
                            <a:pt x="186" y="144"/>
                          </a:lnTo>
                          <a:lnTo>
                            <a:pt x="178" y="153"/>
                          </a:lnTo>
                          <a:lnTo>
                            <a:pt x="178" y="162"/>
                          </a:lnTo>
                          <a:lnTo>
                            <a:pt x="178" y="171"/>
                          </a:lnTo>
                          <a:lnTo>
                            <a:pt x="178" y="180"/>
                          </a:lnTo>
                          <a:lnTo>
                            <a:pt x="178" y="189"/>
                          </a:lnTo>
                          <a:lnTo>
                            <a:pt x="186" y="198"/>
                          </a:lnTo>
                          <a:lnTo>
                            <a:pt x="186" y="207"/>
                          </a:lnTo>
                          <a:lnTo>
                            <a:pt x="193" y="207"/>
                          </a:lnTo>
                          <a:lnTo>
                            <a:pt x="193" y="216"/>
                          </a:lnTo>
                          <a:lnTo>
                            <a:pt x="193" y="225"/>
                          </a:lnTo>
                          <a:lnTo>
                            <a:pt x="186" y="225"/>
                          </a:lnTo>
                          <a:lnTo>
                            <a:pt x="178" y="225"/>
                          </a:lnTo>
                          <a:lnTo>
                            <a:pt x="171" y="225"/>
                          </a:lnTo>
                          <a:lnTo>
                            <a:pt x="163" y="225"/>
                          </a:lnTo>
                          <a:lnTo>
                            <a:pt x="156" y="225"/>
                          </a:lnTo>
                          <a:lnTo>
                            <a:pt x="148" y="225"/>
                          </a:lnTo>
                          <a:lnTo>
                            <a:pt x="141" y="225"/>
                          </a:lnTo>
                          <a:lnTo>
                            <a:pt x="134" y="225"/>
                          </a:lnTo>
                          <a:lnTo>
                            <a:pt x="126" y="225"/>
                          </a:lnTo>
                          <a:lnTo>
                            <a:pt x="119" y="225"/>
                          </a:lnTo>
                          <a:lnTo>
                            <a:pt x="111" y="225"/>
                          </a:lnTo>
                          <a:lnTo>
                            <a:pt x="104" y="225"/>
                          </a:lnTo>
                          <a:lnTo>
                            <a:pt x="96" y="225"/>
                          </a:lnTo>
                          <a:lnTo>
                            <a:pt x="89" y="234"/>
                          </a:lnTo>
                          <a:lnTo>
                            <a:pt x="81" y="234"/>
                          </a:lnTo>
                          <a:lnTo>
                            <a:pt x="74" y="234"/>
                          </a:lnTo>
                          <a:lnTo>
                            <a:pt x="74" y="243"/>
                          </a:lnTo>
                          <a:lnTo>
                            <a:pt x="67" y="243"/>
                          </a:lnTo>
                          <a:lnTo>
                            <a:pt x="59" y="243"/>
                          </a:lnTo>
                          <a:lnTo>
                            <a:pt x="52" y="243"/>
                          </a:lnTo>
                          <a:lnTo>
                            <a:pt x="52" y="252"/>
                          </a:lnTo>
                          <a:lnTo>
                            <a:pt x="44" y="252"/>
                          </a:lnTo>
                          <a:lnTo>
                            <a:pt x="37" y="252"/>
                          </a:lnTo>
                          <a:lnTo>
                            <a:pt x="37" y="261"/>
                          </a:lnTo>
                          <a:lnTo>
                            <a:pt x="29" y="252"/>
                          </a:lnTo>
                          <a:lnTo>
                            <a:pt x="37" y="252"/>
                          </a:lnTo>
                          <a:lnTo>
                            <a:pt x="29" y="252"/>
                          </a:lnTo>
                          <a:lnTo>
                            <a:pt x="29" y="243"/>
                          </a:lnTo>
                          <a:lnTo>
                            <a:pt x="29" y="234"/>
                          </a:lnTo>
                          <a:lnTo>
                            <a:pt x="37" y="234"/>
                          </a:lnTo>
                          <a:lnTo>
                            <a:pt x="29" y="234"/>
                          </a:lnTo>
                          <a:lnTo>
                            <a:pt x="37" y="234"/>
                          </a:lnTo>
                          <a:lnTo>
                            <a:pt x="29" y="234"/>
                          </a:lnTo>
                          <a:lnTo>
                            <a:pt x="29" y="225"/>
                          </a:lnTo>
                          <a:lnTo>
                            <a:pt x="37" y="225"/>
                          </a:lnTo>
                          <a:lnTo>
                            <a:pt x="37" y="216"/>
                          </a:lnTo>
                          <a:lnTo>
                            <a:pt x="37" y="225"/>
                          </a:lnTo>
                          <a:lnTo>
                            <a:pt x="37" y="216"/>
                          </a:lnTo>
                          <a:lnTo>
                            <a:pt x="37" y="225"/>
                          </a:lnTo>
                          <a:lnTo>
                            <a:pt x="37" y="216"/>
                          </a:lnTo>
                          <a:lnTo>
                            <a:pt x="37" y="207"/>
                          </a:lnTo>
                          <a:lnTo>
                            <a:pt x="37" y="198"/>
                          </a:lnTo>
                          <a:lnTo>
                            <a:pt x="29" y="198"/>
                          </a:lnTo>
                          <a:lnTo>
                            <a:pt x="29" y="189"/>
                          </a:lnTo>
                          <a:lnTo>
                            <a:pt x="29" y="198"/>
                          </a:lnTo>
                          <a:lnTo>
                            <a:pt x="29" y="189"/>
                          </a:lnTo>
                          <a:lnTo>
                            <a:pt x="22" y="189"/>
                          </a:lnTo>
                          <a:lnTo>
                            <a:pt x="22" y="180"/>
                          </a:lnTo>
                          <a:lnTo>
                            <a:pt x="14" y="180"/>
                          </a:lnTo>
                          <a:lnTo>
                            <a:pt x="7" y="180"/>
                          </a:lnTo>
                          <a:lnTo>
                            <a:pt x="7" y="171"/>
                          </a:lnTo>
                          <a:lnTo>
                            <a:pt x="0" y="171"/>
                          </a:lnTo>
                          <a:lnTo>
                            <a:pt x="0" y="162"/>
                          </a:lnTo>
                          <a:lnTo>
                            <a:pt x="7" y="162"/>
                          </a:lnTo>
                          <a:lnTo>
                            <a:pt x="7" y="153"/>
                          </a:lnTo>
                          <a:lnTo>
                            <a:pt x="7" y="144"/>
                          </a:lnTo>
                          <a:lnTo>
                            <a:pt x="7" y="135"/>
                          </a:lnTo>
                          <a:lnTo>
                            <a:pt x="7" y="126"/>
                          </a:lnTo>
                          <a:lnTo>
                            <a:pt x="0" y="126"/>
                          </a:lnTo>
                          <a:lnTo>
                            <a:pt x="7" y="126"/>
                          </a:lnTo>
                          <a:lnTo>
                            <a:pt x="14" y="126"/>
                          </a:lnTo>
                          <a:lnTo>
                            <a:pt x="14" y="117"/>
                          </a:lnTo>
                          <a:lnTo>
                            <a:pt x="14" y="108"/>
                          </a:lnTo>
                          <a:lnTo>
                            <a:pt x="22" y="108"/>
                          </a:lnTo>
                          <a:lnTo>
                            <a:pt x="14" y="108"/>
                          </a:lnTo>
                          <a:lnTo>
                            <a:pt x="22" y="108"/>
                          </a:lnTo>
                        </a:path>
                      </a:pathLst>
                    </a:custGeom>
                    <a:solidFill>
                      <a:srgbClr val="C5FF00"/>
                    </a:solidFill>
                    <a:ln w="12700" cap="rnd">
                      <a:solidFill>
                        <a:srgbClr val="3333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82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485" y="1797"/>
                      <a:ext cx="98" cy="127"/>
                    </a:xfrm>
                    <a:custGeom>
                      <a:avLst/>
                      <a:gdLst>
                        <a:gd name="T0" fmla="*/ 0 w 98"/>
                        <a:gd name="T1" fmla="*/ 36 h 127"/>
                        <a:gd name="T2" fmla="*/ 7 w 98"/>
                        <a:gd name="T3" fmla="*/ 36 h 127"/>
                        <a:gd name="T4" fmla="*/ 14 w 98"/>
                        <a:gd name="T5" fmla="*/ 27 h 127"/>
                        <a:gd name="T6" fmla="*/ 22 w 98"/>
                        <a:gd name="T7" fmla="*/ 18 h 127"/>
                        <a:gd name="T8" fmla="*/ 29 w 98"/>
                        <a:gd name="T9" fmla="*/ 8 h 127"/>
                        <a:gd name="T10" fmla="*/ 44 w 98"/>
                        <a:gd name="T11" fmla="*/ 8 h 127"/>
                        <a:gd name="T12" fmla="*/ 52 w 98"/>
                        <a:gd name="T13" fmla="*/ 0 h 127"/>
                        <a:gd name="T14" fmla="*/ 67 w 98"/>
                        <a:gd name="T15" fmla="*/ 0 h 127"/>
                        <a:gd name="T16" fmla="*/ 74 w 98"/>
                        <a:gd name="T17" fmla="*/ 8 h 127"/>
                        <a:gd name="T18" fmla="*/ 82 w 98"/>
                        <a:gd name="T19" fmla="*/ 18 h 127"/>
                        <a:gd name="T20" fmla="*/ 89 w 98"/>
                        <a:gd name="T21" fmla="*/ 27 h 127"/>
                        <a:gd name="T22" fmla="*/ 82 w 98"/>
                        <a:gd name="T23" fmla="*/ 36 h 127"/>
                        <a:gd name="T24" fmla="*/ 89 w 98"/>
                        <a:gd name="T25" fmla="*/ 36 h 127"/>
                        <a:gd name="T26" fmla="*/ 89 w 98"/>
                        <a:gd name="T27" fmla="*/ 54 h 127"/>
                        <a:gd name="T28" fmla="*/ 89 w 98"/>
                        <a:gd name="T29" fmla="*/ 72 h 127"/>
                        <a:gd name="T30" fmla="*/ 89 w 98"/>
                        <a:gd name="T31" fmla="*/ 72 h 127"/>
                        <a:gd name="T32" fmla="*/ 97 w 98"/>
                        <a:gd name="T33" fmla="*/ 63 h 127"/>
                        <a:gd name="T34" fmla="*/ 97 w 98"/>
                        <a:gd name="T35" fmla="*/ 81 h 127"/>
                        <a:gd name="T36" fmla="*/ 89 w 98"/>
                        <a:gd name="T37" fmla="*/ 90 h 127"/>
                        <a:gd name="T38" fmla="*/ 82 w 98"/>
                        <a:gd name="T39" fmla="*/ 99 h 127"/>
                        <a:gd name="T40" fmla="*/ 74 w 98"/>
                        <a:gd name="T41" fmla="*/ 108 h 127"/>
                        <a:gd name="T42" fmla="*/ 67 w 98"/>
                        <a:gd name="T43" fmla="*/ 117 h 127"/>
                        <a:gd name="T44" fmla="*/ 59 w 98"/>
                        <a:gd name="T45" fmla="*/ 126 h 127"/>
                        <a:gd name="T46" fmla="*/ 59 w 98"/>
                        <a:gd name="T47" fmla="*/ 126 h 127"/>
                        <a:gd name="T48" fmla="*/ 52 w 98"/>
                        <a:gd name="T49" fmla="*/ 117 h 127"/>
                        <a:gd name="T50" fmla="*/ 37 w 98"/>
                        <a:gd name="T51" fmla="*/ 117 h 127"/>
                        <a:gd name="T52" fmla="*/ 29 w 98"/>
                        <a:gd name="T53" fmla="*/ 108 h 127"/>
                        <a:gd name="T54" fmla="*/ 29 w 98"/>
                        <a:gd name="T55" fmla="*/ 108 h 127"/>
                        <a:gd name="T56" fmla="*/ 29 w 98"/>
                        <a:gd name="T57" fmla="*/ 108 h 127"/>
                        <a:gd name="T58" fmla="*/ 22 w 98"/>
                        <a:gd name="T59" fmla="*/ 99 h 127"/>
                        <a:gd name="T60" fmla="*/ 22 w 98"/>
                        <a:gd name="T61" fmla="*/ 99 h 127"/>
                        <a:gd name="T62" fmla="*/ 22 w 98"/>
                        <a:gd name="T63" fmla="*/ 99 h 127"/>
                        <a:gd name="T64" fmla="*/ 22 w 98"/>
                        <a:gd name="T65" fmla="*/ 90 h 127"/>
                        <a:gd name="T66" fmla="*/ 22 w 98"/>
                        <a:gd name="T67" fmla="*/ 90 h 127"/>
                        <a:gd name="T68" fmla="*/ 14 w 98"/>
                        <a:gd name="T69" fmla="*/ 99 h 127"/>
                        <a:gd name="T70" fmla="*/ 7 w 98"/>
                        <a:gd name="T71" fmla="*/ 90 h 127"/>
                        <a:gd name="T72" fmla="*/ 14 w 98"/>
                        <a:gd name="T73" fmla="*/ 81 h 127"/>
                        <a:gd name="T74" fmla="*/ 7 w 98"/>
                        <a:gd name="T75" fmla="*/ 72 h 127"/>
                        <a:gd name="T76" fmla="*/ 0 w 98"/>
                        <a:gd name="T77" fmla="*/ 72 h 127"/>
                        <a:gd name="T78" fmla="*/ 7 w 98"/>
                        <a:gd name="T79" fmla="*/ 63 h 127"/>
                        <a:gd name="T80" fmla="*/ 7 w 98"/>
                        <a:gd name="T81" fmla="*/ 63 h 127"/>
                        <a:gd name="T82" fmla="*/ 7 w 98"/>
                        <a:gd name="T83" fmla="*/ 63 h 127"/>
                        <a:gd name="T84" fmla="*/ 0 w 98"/>
                        <a:gd name="T85" fmla="*/ 54 h 127"/>
                        <a:gd name="T86" fmla="*/ 7 w 98"/>
                        <a:gd name="T87" fmla="*/ 45 h 127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98"/>
                        <a:gd name="T133" fmla="*/ 0 h 127"/>
                        <a:gd name="T134" fmla="*/ 98 w 98"/>
                        <a:gd name="T135" fmla="*/ 127 h 127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98" h="127">
                          <a:moveTo>
                            <a:pt x="0" y="45"/>
                          </a:moveTo>
                          <a:lnTo>
                            <a:pt x="0" y="36"/>
                          </a:lnTo>
                          <a:lnTo>
                            <a:pt x="7" y="45"/>
                          </a:lnTo>
                          <a:lnTo>
                            <a:pt x="7" y="36"/>
                          </a:lnTo>
                          <a:lnTo>
                            <a:pt x="14" y="36"/>
                          </a:lnTo>
                          <a:lnTo>
                            <a:pt x="14" y="27"/>
                          </a:lnTo>
                          <a:lnTo>
                            <a:pt x="22" y="27"/>
                          </a:lnTo>
                          <a:lnTo>
                            <a:pt x="22" y="18"/>
                          </a:lnTo>
                          <a:lnTo>
                            <a:pt x="22" y="8"/>
                          </a:lnTo>
                          <a:lnTo>
                            <a:pt x="29" y="8"/>
                          </a:lnTo>
                          <a:lnTo>
                            <a:pt x="37" y="8"/>
                          </a:lnTo>
                          <a:lnTo>
                            <a:pt x="44" y="8"/>
                          </a:lnTo>
                          <a:lnTo>
                            <a:pt x="44" y="0"/>
                          </a:lnTo>
                          <a:lnTo>
                            <a:pt x="52" y="0"/>
                          </a:lnTo>
                          <a:lnTo>
                            <a:pt x="59" y="0"/>
                          </a:lnTo>
                          <a:lnTo>
                            <a:pt x="67" y="0"/>
                          </a:lnTo>
                          <a:lnTo>
                            <a:pt x="67" y="8"/>
                          </a:lnTo>
                          <a:lnTo>
                            <a:pt x="74" y="8"/>
                          </a:lnTo>
                          <a:lnTo>
                            <a:pt x="74" y="18"/>
                          </a:lnTo>
                          <a:lnTo>
                            <a:pt x="82" y="18"/>
                          </a:lnTo>
                          <a:lnTo>
                            <a:pt x="82" y="27"/>
                          </a:lnTo>
                          <a:lnTo>
                            <a:pt x="89" y="27"/>
                          </a:lnTo>
                          <a:lnTo>
                            <a:pt x="89" y="36"/>
                          </a:lnTo>
                          <a:lnTo>
                            <a:pt x="82" y="36"/>
                          </a:lnTo>
                          <a:lnTo>
                            <a:pt x="82" y="45"/>
                          </a:lnTo>
                          <a:lnTo>
                            <a:pt x="89" y="36"/>
                          </a:lnTo>
                          <a:lnTo>
                            <a:pt x="89" y="45"/>
                          </a:lnTo>
                          <a:lnTo>
                            <a:pt x="89" y="54"/>
                          </a:lnTo>
                          <a:lnTo>
                            <a:pt x="89" y="63"/>
                          </a:lnTo>
                          <a:lnTo>
                            <a:pt x="89" y="72"/>
                          </a:lnTo>
                          <a:lnTo>
                            <a:pt x="82" y="72"/>
                          </a:lnTo>
                          <a:lnTo>
                            <a:pt x="89" y="72"/>
                          </a:lnTo>
                          <a:lnTo>
                            <a:pt x="97" y="72"/>
                          </a:lnTo>
                          <a:lnTo>
                            <a:pt x="97" y="63"/>
                          </a:lnTo>
                          <a:lnTo>
                            <a:pt x="97" y="72"/>
                          </a:lnTo>
                          <a:lnTo>
                            <a:pt x="97" y="81"/>
                          </a:lnTo>
                          <a:lnTo>
                            <a:pt x="89" y="81"/>
                          </a:lnTo>
                          <a:lnTo>
                            <a:pt x="89" y="90"/>
                          </a:lnTo>
                          <a:lnTo>
                            <a:pt x="82" y="90"/>
                          </a:lnTo>
                          <a:lnTo>
                            <a:pt x="82" y="99"/>
                          </a:lnTo>
                          <a:lnTo>
                            <a:pt x="82" y="108"/>
                          </a:lnTo>
                          <a:lnTo>
                            <a:pt x="74" y="108"/>
                          </a:lnTo>
                          <a:lnTo>
                            <a:pt x="67" y="108"/>
                          </a:lnTo>
                          <a:lnTo>
                            <a:pt x="67" y="117"/>
                          </a:lnTo>
                          <a:lnTo>
                            <a:pt x="59" y="117"/>
                          </a:lnTo>
                          <a:lnTo>
                            <a:pt x="59" y="126"/>
                          </a:lnTo>
                          <a:lnTo>
                            <a:pt x="52" y="126"/>
                          </a:lnTo>
                          <a:lnTo>
                            <a:pt x="59" y="126"/>
                          </a:lnTo>
                          <a:lnTo>
                            <a:pt x="52" y="126"/>
                          </a:lnTo>
                          <a:lnTo>
                            <a:pt x="52" y="117"/>
                          </a:lnTo>
                          <a:lnTo>
                            <a:pt x="44" y="117"/>
                          </a:lnTo>
                          <a:lnTo>
                            <a:pt x="37" y="117"/>
                          </a:lnTo>
                          <a:lnTo>
                            <a:pt x="37" y="108"/>
                          </a:lnTo>
                          <a:lnTo>
                            <a:pt x="29" y="108"/>
                          </a:lnTo>
                          <a:lnTo>
                            <a:pt x="22" y="108"/>
                          </a:lnTo>
                          <a:lnTo>
                            <a:pt x="29" y="108"/>
                          </a:lnTo>
                          <a:lnTo>
                            <a:pt x="22" y="108"/>
                          </a:lnTo>
                          <a:lnTo>
                            <a:pt x="29" y="108"/>
                          </a:lnTo>
                          <a:lnTo>
                            <a:pt x="29" y="99"/>
                          </a:lnTo>
                          <a:lnTo>
                            <a:pt x="22" y="99"/>
                          </a:lnTo>
                          <a:lnTo>
                            <a:pt x="29" y="99"/>
                          </a:lnTo>
                          <a:lnTo>
                            <a:pt x="22" y="99"/>
                          </a:lnTo>
                          <a:lnTo>
                            <a:pt x="22" y="90"/>
                          </a:lnTo>
                          <a:lnTo>
                            <a:pt x="22" y="99"/>
                          </a:lnTo>
                          <a:lnTo>
                            <a:pt x="29" y="90"/>
                          </a:lnTo>
                          <a:lnTo>
                            <a:pt x="22" y="90"/>
                          </a:lnTo>
                          <a:lnTo>
                            <a:pt x="29" y="90"/>
                          </a:lnTo>
                          <a:lnTo>
                            <a:pt x="22" y="90"/>
                          </a:lnTo>
                          <a:lnTo>
                            <a:pt x="22" y="99"/>
                          </a:lnTo>
                          <a:lnTo>
                            <a:pt x="14" y="99"/>
                          </a:lnTo>
                          <a:lnTo>
                            <a:pt x="14" y="90"/>
                          </a:lnTo>
                          <a:lnTo>
                            <a:pt x="7" y="90"/>
                          </a:lnTo>
                          <a:lnTo>
                            <a:pt x="14" y="90"/>
                          </a:lnTo>
                          <a:lnTo>
                            <a:pt x="14" y="81"/>
                          </a:lnTo>
                          <a:lnTo>
                            <a:pt x="7" y="81"/>
                          </a:lnTo>
                          <a:lnTo>
                            <a:pt x="7" y="72"/>
                          </a:lnTo>
                          <a:lnTo>
                            <a:pt x="0" y="81"/>
                          </a:lnTo>
                          <a:lnTo>
                            <a:pt x="0" y="72"/>
                          </a:lnTo>
                          <a:lnTo>
                            <a:pt x="0" y="63"/>
                          </a:lnTo>
                          <a:lnTo>
                            <a:pt x="7" y="63"/>
                          </a:lnTo>
                          <a:lnTo>
                            <a:pt x="7" y="72"/>
                          </a:lnTo>
                          <a:lnTo>
                            <a:pt x="7" y="63"/>
                          </a:lnTo>
                          <a:lnTo>
                            <a:pt x="7" y="72"/>
                          </a:lnTo>
                          <a:lnTo>
                            <a:pt x="7" y="63"/>
                          </a:lnTo>
                          <a:lnTo>
                            <a:pt x="0" y="63"/>
                          </a:lnTo>
                          <a:lnTo>
                            <a:pt x="0" y="54"/>
                          </a:lnTo>
                          <a:lnTo>
                            <a:pt x="7" y="54"/>
                          </a:lnTo>
                          <a:lnTo>
                            <a:pt x="7" y="45"/>
                          </a:lnTo>
                          <a:lnTo>
                            <a:pt x="0" y="45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83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546" y="1860"/>
                      <a:ext cx="135" cy="171"/>
                    </a:xfrm>
                    <a:custGeom>
                      <a:avLst/>
                      <a:gdLst>
                        <a:gd name="T0" fmla="*/ 44 w 135"/>
                        <a:gd name="T1" fmla="*/ 0 h 171"/>
                        <a:gd name="T2" fmla="*/ 44 w 135"/>
                        <a:gd name="T3" fmla="*/ 0 h 171"/>
                        <a:gd name="T4" fmla="*/ 59 w 135"/>
                        <a:gd name="T5" fmla="*/ 0 h 171"/>
                        <a:gd name="T6" fmla="*/ 59 w 135"/>
                        <a:gd name="T7" fmla="*/ 0 h 171"/>
                        <a:gd name="T8" fmla="*/ 66 w 135"/>
                        <a:gd name="T9" fmla="*/ 8 h 171"/>
                        <a:gd name="T10" fmla="*/ 66 w 135"/>
                        <a:gd name="T11" fmla="*/ 26 h 171"/>
                        <a:gd name="T12" fmla="*/ 66 w 135"/>
                        <a:gd name="T13" fmla="*/ 44 h 171"/>
                        <a:gd name="T14" fmla="*/ 74 w 135"/>
                        <a:gd name="T15" fmla="*/ 53 h 171"/>
                        <a:gd name="T16" fmla="*/ 89 w 135"/>
                        <a:gd name="T17" fmla="*/ 53 h 171"/>
                        <a:gd name="T18" fmla="*/ 89 w 135"/>
                        <a:gd name="T19" fmla="*/ 35 h 171"/>
                        <a:gd name="T20" fmla="*/ 104 w 135"/>
                        <a:gd name="T21" fmla="*/ 35 h 171"/>
                        <a:gd name="T22" fmla="*/ 104 w 135"/>
                        <a:gd name="T23" fmla="*/ 53 h 171"/>
                        <a:gd name="T24" fmla="*/ 104 w 135"/>
                        <a:gd name="T25" fmla="*/ 71 h 171"/>
                        <a:gd name="T26" fmla="*/ 96 w 135"/>
                        <a:gd name="T27" fmla="*/ 80 h 171"/>
                        <a:gd name="T28" fmla="*/ 104 w 135"/>
                        <a:gd name="T29" fmla="*/ 89 h 171"/>
                        <a:gd name="T30" fmla="*/ 119 w 135"/>
                        <a:gd name="T31" fmla="*/ 89 h 171"/>
                        <a:gd name="T32" fmla="*/ 126 w 135"/>
                        <a:gd name="T33" fmla="*/ 98 h 171"/>
                        <a:gd name="T34" fmla="*/ 126 w 135"/>
                        <a:gd name="T35" fmla="*/ 98 h 171"/>
                        <a:gd name="T36" fmla="*/ 134 w 135"/>
                        <a:gd name="T37" fmla="*/ 107 h 171"/>
                        <a:gd name="T38" fmla="*/ 134 w 135"/>
                        <a:gd name="T39" fmla="*/ 125 h 171"/>
                        <a:gd name="T40" fmla="*/ 134 w 135"/>
                        <a:gd name="T41" fmla="*/ 125 h 171"/>
                        <a:gd name="T42" fmla="*/ 134 w 135"/>
                        <a:gd name="T43" fmla="*/ 125 h 171"/>
                        <a:gd name="T44" fmla="*/ 126 w 135"/>
                        <a:gd name="T45" fmla="*/ 134 h 171"/>
                        <a:gd name="T46" fmla="*/ 134 w 135"/>
                        <a:gd name="T47" fmla="*/ 143 h 171"/>
                        <a:gd name="T48" fmla="*/ 134 w 135"/>
                        <a:gd name="T49" fmla="*/ 143 h 171"/>
                        <a:gd name="T50" fmla="*/ 126 w 135"/>
                        <a:gd name="T51" fmla="*/ 152 h 171"/>
                        <a:gd name="T52" fmla="*/ 134 w 135"/>
                        <a:gd name="T53" fmla="*/ 161 h 171"/>
                        <a:gd name="T54" fmla="*/ 134 w 135"/>
                        <a:gd name="T55" fmla="*/ 170 h 171"/>
                        <a:gd name="T56" fmla="*/ 126 w 135"/>
                        <a:gd name="T57" fmla="*/ 161 h 171"/>
                        <a:gd name="T58" fmla="*/ 111 w 135"/>
                        <a:gd name="T59" fmla="*/ 161 h 171"/>
                        <a:gd name="T60" fmla="*/ 104 w 135"/>
                        <a:gd name="T61" fmla="*/ 152 h 171"/>
                        <a:gd name="T62" fmla="*/ 89 w 135"/>
                        <a:gd name="T63" fmla="*/ 152 h 171"/>
                        <a:gd name="T64" fmla="*/ 82 w 135"/>
                        <a:gd name="T65" fmla="*/ 143 h 171"/>
                        <a:gd name="T66" fmla="*/ 74 w 135"/>
                        <a:gd name="T67" fmla="*/ 134 h 171"/>
                        <a:gd name="T68" fmla="*/ 74 w 135"/>
                        <a:gd name="T69" fmla="*/ 134 h 171"/>
                        <a:gd name="T70" fmla="*/ 74 w 135"/>
                        <a:gd name="T71" fmla="*/ 134 h 171"/>
                        <a:gd name="T72" fmla="*/ 66 w 135"/>
                        <a:gd name="T73" fmla="*/ 125 h 171"/>
                        <a:gd name="T74" fmla="*/ 66 w 135"/>
                        <a:gd name="T75" fmla="*/ 125 h 171"/>
                        <a:gd name="T76" fmla="*/ 66 w 135"/>
                        <a:gd name="T77" fmla="*/ 125 h 171"/>
                        <a:gd name="T78" fmla="*/ 66 w 135"/>
                        <a:gd name="T79" fmla="*/ 125 h 171"/>
                        <a:gd name="T80" fmla="*/ 59 w 135"/>
                        <a:gd name="T81" fmla="*/ 116 h 171"/>
                        <a:gd name="T82" fmla="*/ 59 w 135"/>
                        <a:gd name="T83" fmla="*/ 116 h 171"/>
                        <a:gd name="T84" fmla="*/ 51 w 135"/>
                        <a:gd name="T85" fmla="*/ 107 h 171"/>
                        <a:gd name="T86" fmla="*/ 44 w 135"/>
                        <a:gd name="T87" fmla="*/ 98 h 171"/>
                        <a:gd name="T88" fmla="*/ 44 w 135"/>
                        <a:gd name="T89" fmla="*/ 98 h 171"/>
                        <a:gd name="T90" fmla="*/ 29 w 135"/>
                        <a:gd name="T91" fmla="*/ 89 h 171"/>
                        <a:gd name="T92" fmla="*/ 22 w 135"/>
                        <a:gd name="T93" fmla="*/ 80 h 171"/>
                        <a:gd name="T94" fmla="*/ 22 w 135"/>
                        <a:gd name="T95" fmla="*/ 80 h 171"/>
                        <a:gd name="T96" fmla="*/ 14 w 135"/>
                        <a:gd name="T97" fmla="*/ 71 h 171"/>
                        <a:gd name="T98" fmla="*/ 7 w 135"/>
                        <a:gd name="T99" fmla="*/ 71 h 171"/>
                        <a:gd name="T100" fmla="*/ 0 w 135"/>
                        <a:gd name="T101" fmla="*/ 62 h 171"/>
                        <a:gd name="T102" fmla="*/ 0 w 135"/>
                        <a:gd name="T103" fmla="*/ 62 h 171"/>
                        <a:gd name="T104" fmla="*/ 7 w 135"/>
                        <a:gd name="T105" fmla="*/ 53 h 171"/>
                        <a:gd name="T106" fmla="*/ 14 w 135"/>
                        <a:gd name="T107" fmla="*/ 44 h 171"/>
                        <a:gd name="T108" fmla="*/ 22 w 135"/>
                        <a:gd name="T109" fmla="*/ 35 h 171"/>
                        <a:gd name="T110" fmla="*/ 29 w 135"/>
                        <a:gd name="T111" fmla="*/ 26 h 171"/>
                        <a:gd name="T112" fmla="*/ 37 w 135"/>
                        <a:gd name="T113" fmla="*/ 17 h 171"/>
                        <a:gd name="T114" fmla="*/ 37 w 135"/>
                        <a:gd name="T115" fmla="*/ 0 h 171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w 135"/>
                        <a:gd name="T175" fmla="*/ 0 h 171"/>
                        <a:gd name="T176" fmla="*/ 135 w 135"/>
                        <a:gd name="T177" fmla="*/ 171 h 171"/>
                      </a:gdLst>
                      <a:ahLst/>
                      <a:cxnLst>
                        <a:cxn ang="T116">
                          <a:pos x="T0" y="T1"/>
                        </a:cxn>
                        <a:cxn ang="T117">
                          <a:pos x="T2" y="T3"/>
                        </a:cxn>
                        <a:cxn ang="T118">
                          <a:pos x="T4" y="T5"/>
                        </a:cxn>
                        <a:cxn ang="T119">
                          <a:pos x="T6" y="T7"/>
                        </a:cxn>
                        <a:cxn ang="T120">
                          <a:pos x="T8" y="T9"/>
                        </a:cxn>
                        <a:cxn ang="T121">
                          <a:pos x="T10" y="T11"/>
                        </a:cxn>
                        <a:cxn ang="T122">
                          <a:pos x="T12" y="T13"/>
                        </a:cxn>
                        <a:cxn ang="T123">
                          <a:pos x="T14" y="T15"/>
                        </a:cxn>
                        <a:cxn ang="T124">
                          <a:pos x="T16" y="T17"/>
                        </a:cxn>
                        <a:cxn ang="T125">
                          <a:pos x="T18" y="T19"/>
                        </a:cxn>
                        <a:cxn ang="T126">
                          <a:pos x="T20" y="T21"/>
                        </a:cxn>
                        <a:cxn ang="T127">
                          <a:pos x="T22" y="T23"/>
                        </a:cxn>
                        <a:cxn ang="T128">
                          <a:pos x="T24" y="T25"/>
                        </a:cxn>
                        <a:cxn ang="T129">
                          <a:pos x="T26" y="T27"/>
                        </a:cxn>
                        <a:cxn ang="T130">
                          <a:pos x="T28" y="T29"/>
                        </a:cxn>
                        <a:cxn ang="T131">
                          <a:pos x="T30" y="T31"/>
                        </a:cxn>
                        <a:cxn ang="T132">
                          <a:pos x="T32" y="T33"/>
                        </a:cxn>
                        <a:cxn ang="T133">
                          <a:pos x="T34" y="T35"/>
                        </a:cxn>
                        <a:cxn ang="T134">
                          <a:pos x="T36" y="T37"/>
                        </a:cxn>
                        <a:cxn ang="T135">
                          <a:pos x="T38" y="T39"/>
                        </a:cxn>
                        <a:cxn ang="T136">
                          <a:pos x="T40" y="T41"/>
                        </a:cxn>
                        <a:cxn ang="T137">
                          <a:pos x="T42" y="T43"/>
                        </a:cxn>
                        <a:cxn ang="T138">
                          <a:pos x="T44" y="T45"/>
                        </a:cxn>
                        <a:cxn ang="T139">
                          <a:pos x="T46" y="T47"/>
                        </a:cxn>
                        <a:cxn ang="T140">
                          <a:pos x="T48" y="T49"/>
                        </a:cxn>
                        <a:cxn ang="T141">
                          <a:pos x="T50" y="T51"/>
                        </a:cxn>
                        <a:cxn ang="T142">
                          <a:pos x="T52" y="T53"/>
                        </a:cxn>
                        <a:cxn ang="T143">
                          <a:pos x="T54" y="T55"/>
                        </a:cxn>
                        <a:cxn ang="T144">
                          <a:pos x="T56" y="T57"/>
                        </a:cxn>
                        <a:cxn ang="T145">
                          <a:pos x="T58" y="T59"/>
                        </a:cxn>
                        <a:cxn ang="T146">
                          <a:pos x="T60" y="T61"/>
                        </a:cxn>
                        <a:cxn ang="T147">
                          <a:pos x="T62" y="T63"/>
                        </a:cxn>
                        <a:cxn ang="T148">
                          <a:pos x="T64" y="T65"/>
                        </a:cxn>
                        <a:cxn ang="T149">
                          <a:pos x="T66" y="T67"/>
                        </a:cxn>
                        <a:cxn ang="T150">
                          <a:pos x="T68" y="T69"/>
                        </a:cxn>
                        <a:cxn ang="T151">
                          <a:pos x="T70" y="T71"/>
                        </a:cxn>
                        <a:cxn ang="T152">
                          <a:pos x="T72" y="T73"/>
                        </a:cxn>
                        <a:cxn ang="T153">
                          <a:pos x="T74" y="T75"/>
                        </a:cxn>
                        <a:cxn ang="T154">
                          <a:pos x="T76" y="T77"/>
                        </a:cxn>
                        <a:cxn ang="T155">
                          <a:pos x="T78" y="T79"/>
                        </a:cxn>
                        <a:cxn ang="T156">
                          <a:pos x="T80" y="T81"/>
                        </a:cxn>
                        <a:cxn ang="T157">
                          <a:pos x="T82" y="T83"/>
                        </a:cxn>
                        <a:cxn ang="T158">
                          <a:pos x="T84" y="T85"/>
                        </a:cxn>
                        <a:cxn ang="T159">
                          <a:pos x="T86" y="T87"/>
                        </a:cxn>
                        <a:cxn ang="T160">
                          <a:pos x="T88" y="T89"/>
                        </a:cxn>
                        <a:cxn ang="T161">
                          <a:pos x="T90" y="T91"/>
                        </a:cxn>
                        <a:cxn ang="T162">
                          <a:pos x="T92" y="T93"/>
                        </a:cxn>
                        <a:cxn ang="T163">
                          <a:pos x="T94" y="T95"/>
                        </a:cxn>
                        <a:cxn ang="T164">
                          <a:pos x="T96" y="T97"/>
                        </a:cxn>
                        <a:cxn ang="T165">
                          <a:pos x="T98" y="T99"/>
                        </a:cxn>
                        <a:cxn ang="T166">
                          <a:pos x="T100" y="T101"/>
                        </a:cxn>
                        <a:cxn ang="T167">
                          <a:pos x="T102" y="T103"/>
                        </a:cxn>
                        <a:cxn ang="T168">
                          <a:pos x="T104" y="T105"/>
                        </a:cxn>
                        <a:cxn ang="T169">
                          <a:pos x="T106" y="T107"/>
                        </a:cxn>
                        <a:cxn ang="T170">
                          <a:pos x="T108" y="T109"/>
                        </a:cxn>
                        <a:cxn ang="T171">
                          <a:pos x="T110" y="T111"/>
                        </a:cxn>
                        <a:cxn ang="T172">
                          <a:pos x="T112" y="T113"/>
                        </a:cxn>
                        <a:cxn ang="T173">
                          <a:pos x="T114" y="T115"/>
                        </a:cxn>
                      </a:cxnLst>
                      <a:rect l="T174" t="T175" r="T176" b="T177"/>
                      <a:pathLst>
                        <a:path w="135" h="171">
                          <a:moveTo>
                            <a:pt x="37" y="0"/>
                          </a:moveTo>
                          <a:lnTo>
                            <a:pt x="44" y="0"/>
                          </a:lnTo>
                          <a:lnTo>
                            <a:pt x="37" y="0"/>
                          </a:lnTo>
                          <a:lnTo>
                            <a:pt x="44" y="0"/>
                          </a:lnTo>
                          <a:lnTo>
                            <a:pt x="51" y="0"/>
                          </a:lnTo>
                          <a:lnTo>
                            <a:pt x="59" y="0"/>
                          </a:lnTo>
                          <a:lnTo>
                            <a:pt x="59" y="8"/>
                          </a:lnTo>
                          <a:lnTo>
                            <a:pt x="59" y="0"/>
                          </a:lnTo>
                          <a:lnTo>
                            <a:pt x="59" y="8"/>
                          </a:lnTo>
                          <a:lnTo>
                            <a:pt x="66" y="8"/>
                          </a:lnTo>
                          <a:lnTo>
                            <a:pt x="66" y="17"/>
                          </a:lnTo>
                          <a:lnTo>
                            <a:pt x="66" y="26"/>
                          </a:lnTo>
                          <a:lnTo>
                            <a:pt x="66" y="35"/>
                          </a:lnTo>
                          <a:lnTo>
                            <a:pt x="66" y="44"/>
                          </a:lnTo>
                          <a:lnTo>
                            <a:pt x="74" y="44"/>
                          </a:lnTo>
                          <a:lnTo>
                            <a:pt x="74" y="53"/>
                          </a:lnTo>
                          <a:lnTo>
                            <a:pt x="82" y="53"/>
                          </a:lnTo>
                          <a:lnTo>
                            <a:pt x="89" y="53"/>
                          </a:lnTo>
                          <a:lnTo>
                            <a:pt x="89" y="44"/>
                          </a:lnTo>
                          <a:lnTo>
                            <a:pt x="89" y="35"/>
                          </a:lnTo>
                          <a:lnTo>
                            <a:pt x="96" y="35"/>
                          </a:lnTo>
                          <a:lnTo>
                            <a:pt x="104" y="35"/>
                          </a:lnTo>
                          <a:lnTo>
                            <a:pt x="104" y="44"/>
                          </a:lnTo>
                          <a:lnTo>
                            <a:pt x="104" y="53"/>
                          </a:lnTo>
                          <a:lnTo>
                            <a:pt x="104" y="62"/>
                          </a:lnTo>
                          <a:lnTo>
                            <a:pt x="104" y="71"/>
                          </a:lnTo>
                          <a:lnTo>
                            <a:pt x="96" y="71"/>
                          </a:lnTo>
                          <a:lnTo>
                            <a:pt x="96" y="80"/>
                          </a:lnTo>
                          <a:lnTo>
                            <a:pt x="104" y="80"/>
                          </a:lnTo>
                          <a:lnTo>
                            <a:pt x="104" y="89"/>
                          </a:lnTo>
                          <a:lnTo>
                            <a:pt x="111" y="89"/>
                          </a:lnTo>
                          <a:lnTo>
                            <a:pt x="119" y="89"/>
                          </a:lnTo>
                          <a:lnTo>
                            <a:pt x="119" y="98"/>
                          </a:lnTo>
                          <a:lnTo>
                            <a:pt x="126" y="98"/>
                          </a:lnTo>
                          <a:lnTo>
                            <a:pt x="126" y="107"/>
                          </a:lnTo>
                          <a:lnTo>
                            <a:pt x="126" y="98"/>
                          </a:lnTo>
                          <a:lnTo>
                            <a:pt x="126" y="107"/>
                          </a:lnTo>
                          <a:lnTo>
                            <a:pt x="134" y="107"/>
                          </a:lnTo>
                          <a:lnTo>
                            <a:pt x="134" y="116"/>
                          </a:lnTo>
                          <a:lnTo>
                            <a:pt x="134" y="125"/>
                          </a:lnTo>
                          <a:lnTo>
                            <a:pt x="134" y="134"/>
                          </a:lnTo>
                          <a:lnTo>
                            <a:pt x="134" y="125"/>
                          </a:lnTo>
                          <a:lnTo>
                            <a:pt x="134" y="134"/>
                          </a:lnTo>
                          <a:lnTo>
                            <a:pt x="134" y="125"/>
                          </a:lnTo>
                          <a:lnTo>
                            <a:pt x="134" y="134"/>
                          </a:lnTo>
                          <a:lnTo>
                            <a:pt x="126" y="134"/>
                          </a:lnTo>
                          <a:lnTo>
                            <a:pt x="126" y="143"/>
                          </a:lnTo>
                          <a:lnTo>
                            <a:pt x="134" y="143"/>
                          </a:lnTo>
                          <a:lnTo>
                            <a:pt x="126" y="143"/>
                          </a:lnTo>
                          <a:lnTo>
                            <a:pt x="134" y="143"/>
                          </a:lnTo>
                          <a:lnTo>
                            <a:pt x="126" y="143"/>
                          </a:lnTo>
                          <a:lnTo>
                            <a:pt x="126" y="152"/>
                          </a:lnTo>
                          <a:lnTo>
                            <a:pt x="126" y="161"/>
                          </a:lnTo>
                          <a:lnTo>
                            <a:pt x="134" y="161"/>
                          </a:lnTo>
                          <a:lnTo>
                            <a:pt x="126" y="161"/>
                          </a:lnTo>
                          <a:lnTo>
                            <a:pt x="134" y="170"/>
                          </a:lnTo>
                          <a:lnTo>
                            <a:pt x="126" y="170"/>
                          </a:lnTo>
                          <a:lnTo>
                            <a:pt x="126" y="161"/>
                          </a:lnTo>
                          <a:lnTo>
                            <a:pt x="119" y="161"/>
                          </a:lnTo>
                          <a:lnTo>
                            <a:pt x="111" y="161"/>
                          </a:lnTo>
                          <a:lnTo>
                            <a:pt x="104" y="161"/>
                          </a:lnTo>
                          <a:lnTo>
                            <a:pt x="104" y="152"/>
                          </a:lnTo>
                          <a:lnTo>
                            <a:pt x="96" y="152"/>
                          </a:lnTo>
                          <a:lnTo>
                            <a:pt x="89" y="152"/>
                          </a:lnTo>
                          <a:lnTo>
                            <a:pt x="89" y="143"/>
                          </a:lnTo>
                          <a:lnTo>
                            <a:pt x="82" y="143"/>
                          </a:lnTo>
                          <a:lnTo>
                            <a:pt x="74" y="143"/>
                          </a:lnTo>
                          <a:lnTo>
                            <a:pt x="74" y="134"/>
                          </a:lnTo>
                          <a:lnTo>
                            <a:pt x="66" y="134"/>
                          </a:lnTo>
                          <a:lnTo>
                            <a:pt x="74" y="134"/>
                          </a:lnTo>
                          <a:lnTo>
                            <a:pt x="66" y="134"/>
                          </a:lnTo>
                          <a:lnTo>
                            <a:pt x="74" y="134"/>
                          </a:lnTo>
                          <a:lnTo>
                            <a:pt x="66" y="134"/>
                          </a:lnTo>
                          <a:lnTo>
                            <a:pt x="66" y="125"/>
                          </a:lnTo>
                          <a:lnTo>
                            <a:pt x="59" y="125"/>
                          </a:lnTo>
                          <a:lnTo>
                            <a:pt x="66" y="125"/>
                          </a:lnTo>
                          <a:lnTo>
                            <a:pt x="59" y="125"/>
                          </a:lnTo>
                          <a:lnTo>
                            <a:pt x="66" y="125"/>
                          </a:lnTo>
                          <a:lnTo>
                            <a:pt x="59" y="125"/>
                          </a:lnTo>
                          <a:lnTo>
                            <a:pt x="66" y="125"/>
                          </a:lnTo>
                          <a:lnTo>
                            <a:pt x="59" y="125"/>
                          </a:lnTo>
                          <a:lnTo>
                            <a:pt x="59" y="116"/>
                          </a:lnTo>
                          <a:lnTo>
                            <a:pt x="59" y="125"/>
                          </a:lnTo>
                          <a:lnTo>
                            <a:pt x="59" y="116"/>
                          </a:lnTo>
                          <a:lnTo>
                            <a:pt x="51" y="116"/>
                          </a:lnTo>
                          <a:lnTo>
                            <a:pt x="51" y="107"/>
                          </a:lnTo>
                          <a:lnTo>
                            <a:pt x="44" y="107"/>
                          </a:lnTo>
                          <a:lnTo>
                            <a:pt x="44" y="98"/>
                          </a:lnTo>
                          <a:lnTo>
                            <a:pt x="44" y="107"/>
                          </a:lnTo>
                          <a:lnTo>
                            <a:pt x="44" y="98"/>
                          </a:lnTo>
                          <a:lnTo>
                            <a:pt x="37" y="98"/>
                          </a:lnTo>
                          <a:lnTo>
                            <a:pt x="29" y="89"/>
                          </a:lnTo>
                          <a:lnTo>
                            <a:pt x="22" y="89"/>
                          </a:lnTo>
                          <a:lnTo>
                            <a:pt x="22" y="80"/>
                          </a:lnTo>
                          <a:lnTo>
                            <a:pt x="22" y="89"/>
                          </a:lnTo>
                          <a:lnTo>
                            <a:pt x="22" y="80"/>
                          </a:lnTo>
                          <a:lnTo>
                            <a:pt x="14" y="80"/>
                          </a:lnTo>
                          <a:lnTo>
                            <a:pt x="14" y="71"/>
                          </a:lnTo>
                          <a:lnTo>
                            <a:pt x="14" y="80"/>
                          </a:lnTo>
                          <a:lnTo>
                            <a:pt x="7" y="71"/>
                          </a:lnTo>
                          <a:lnTo>
                            <a:pt x="0" y="71"/>
                          </a:lnTo>
                          <a:lnTo>
                            <a:pt x="0" y="62"/>
                          </a:lnTo>
                          <a:lnTo>
                            <a:pt x="0" y="71"/>
                          </a:lnTo>
                          <a:lnTo>
                            <a:pt x="0" y="62"/>
                          </a:lnTo>
                          <a:lnTo>
                            <a:pt x="0" y="53"/>
                          </a:lnTo>
                          <a:lnTo>
                            <a:pt x="7" y="53"/>
                          </a:lnTo>
                          <a:lnTo>
                            <a:pt x="7" y="44"/>
                          </a:lnTo>
                          <a:lnTo>
                            <a:pt x="14" y="44"/>
                          </a:lnTo>
                          <a:lnTo>
                            <a:pt x="22" y="44"/>
                          </a:lnTo>
                          <a:lnTo>
                            <a:pt x="22" y="35"/>
                          </a:lnTo>
                          <a:lnTo>
                            <a:pt x="22" y="26"/>
                          </a:lnTo>
                          <a:lnTo>
                            <a:pt x="29" y="26"/>
                          </a:lnTo>
                          <a:lnTo>
                            <a:pt x="29" y="17"/>
                          </a:lnTo>
                          <a:lnTo>
                            <a:pt x="37" y="17"/>
                          </a:lnTo>
                          <a:lnTo>
                            <a:pt x="37" y="8"/>
                          </a:lnTo>
                          <a:lnTo>
                            <a:pt x="37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84" name="Freeform 230"/>
                    <p:cNvSpPr>
                      <a:spLocks/>
                    </p:cNvSpPr>
                    <p:nvPr/>
                  </p:nvSpPr>
                  <p:spPr bwMode="auto">
                    <a:xfrm>
                      <a:off x="821" y="1752"/>
                      <a:ext cx="142" cy="261"/>
                    </a:xfrm>
                    <a:custGeom>
                      <a:avLst/>
                      <a:gdLst>
                        <a:gd name="T0" fmla="*/ 103 w 142"/>
                        <a:gd name="T1" fmla="*/ 0 h 261"/>
                        <a:gd name="T2" fmla="*/ 103 w 142"/>
                        <a:gd name="T3" fmla="*/ 26 h 261"/>
                        <a:gd name="T4" fmla="*/ 118 w 142"/>
                        <a:gd name="T5" fmla="*/ 35 h 261"/>
                        <a:gd name="T6" fmla="*/ 118 w 142"/>
                        <a:gd name="T7" fmla="*/ 63 h 261"/>
                        <a:gd name="T8" fmla="*/ 118 w 142"/>
                        <a:gd name="T9" fmla="*/ 72 h 261"/>
                        <a:gd name="T10" fmla="*/ 126 w 142"/>
                        <a:gd name="T11" fmla="*/ 72 h 261"/>
                        <a:gd name="T12" fmla="*/ 126 w 142"/>
                        <a:gd name="T13" fmla="*/ 81 h 261"/>
                        <a:gd name="T14" fmla="*/ 126 w 142"/>
                        <a:gd name="T15" fmla="*/ 90 h 261"/>
                        <a:gd name="T16" fmla="*/ 118 w 142"/>
                        <a:gd name="T17" fmla="*/ 108 h 261"/>
                        <a:gd name="T18" fmla="*/ 126 w 142"/>
                        <a:gd name="T19" fmla="*/ 125 h 261"/>
                        <a:gd name="T20" fmla="*/ 118 w 142"/>
                        <a:gd name="T21" fmla="*/ 143 h 261"/>
                        <a:gd name="T22" fmla="*/ 126 w 142"/>
                        <a:gd name="T23" fmla="*/ 161 h 261"/>
                        <a:gd name="T24" fmla="*/ 126 w 142"/>
                        <a:gd name="T25" fmla="*/ 170 h 261"/>
                        <a:gd name="T26" fmla="*/ 133 w 142"/>
                        <a:gd name="T27" fmla="*/ 188 h 261"/>
                        <a:gd name="T28" fmla="*/ 141 w 142"/>
                        <a:gd name="T29" fmla="*/ 206 h 261"/>
                        <a:gd name="T30" fmla="*/ 126 w 142"/>
                        <a:gd name="T31" fmla="*/ 215 h 261"/>
                        <a:gd name="T32" fmla="*/ 111 w 142"/>
                        <a:gd name="T33" fmla="*/ 224 h 261"/>
                        <a:gd name="T34" fmla="*/ 96 w 142"/>
                        <a:gd name="T35" fmla="*/ 233 h 261"/>
                        <a:gd name="T36" fmla="*/ 81 w 142"/>
                        <a:gd name="T37" fmla="*/ 242 h 261"/>
                        <a:gd name="T38" fmla="*/ 59 w 142"/>
                        <a:gd name="T39" fmla="*/ 242 h 261"/>
                        <a:gd name="T40" fmla="*/ 44 w 142"/>
                        <a:gd name="T41" fmla="*/ 260 h 261"/>
                        <a:gd name="T42" fmla="*/ 29 w 142"/>
                        <a:gd name="T43" fmla="*/ 251 h 261"/>
                        <a:gd name="T44" fmla="*/ 7 w 142"/>
                        <a:gd name="T45" fmla="*/ 251 h 261"/>
                        <a:gd name="T46" fmla="*/ 7 w 142"/>
                        <a:gd name="T47" fmla="*/ 242 h 261"/>
                        <a:gd name="T48" fmla="*/ 14 w 142"/>
                        <a:gd name="T49" fmla="*/ 224 h 261"/>
                        <a:gd name="T50" fmla="*/ 0 w 142"/>
                        <a:gd name="T51" fmla="*/ 206 h 261"/>
                        <a:gd name="T52" fmla="*/ 0 w 142"/>
                        <a:gd name="T53" fmla="*/ 179 h 261"/>
                        <a:gd name="T54" fmla="*/ 7 w 142"/>
                        <a:gd name="T55" fmla="*/ 152 h 261"/>
                        <a:gd name="T56" fmla="*/ 14 w 142"/>
                        <a:gd name="T57" fmla="*/ 134 h 261"/>
                        <a:gd name="T58" fmla="*/ 14 w 142"/>
                        <a:gd name="T59" fmla="*/ 125 h 261"/>
                        <a:gd name="T60" fmla="*/ 22 w 142"/>
                        <a:gd name="T61" fmla="*/ 108 h 261"/>
                        <a:gd name="T62" fmla="*/ 22 w 142"/>
                        <a:gd name="T63" fmla="*/ 99 h 261"/>
                        <a:gd name="T64" fmla="*/ 14 w 142"/>
                        <a:gd name="T65" fmla="*/ 81 h 261"/>
                        <a:gd name="T66" fmla="*/ 14 w 142"/>
                        <a:gd name="T67" fmla="*/ 53 h 261"/>
                        <a:gd name="T68" fmla="*/ 7 w 142"/>
                        <a:gd name="T69" fmla="*/ 35 h 261"/>
                        <a:gd name="T70" fmla="*/ 7 w 142"/>
                        <a:gd name="T71" fmla="*/ 26 h 261"/>
                        <a:gd name="T72" fmla="*/ 14 w 142"/>
                        <a:gd name="T73" fmla="*/ 8 h 261"/>
                        <a:gd name="T74" fmla="*/ 22 w 142"/>
                        <a:gd name="T75" fmla="*/ 8 h 261"/>
                        <a:gd name="T76" fmla="*/ 44 w 142"/>
                        <a:gd name="T77" fmla="*/ 8 h 261"/>
                        <a:gd name="T78" fmla="*/ 66 w 142"/>
                        <a:gd name="T79" fmla="*/ 8 h 261"/>
                        <a:gd name="T80" fmla="*/ 89 w 142"/>
                        <a:gd name="T81" fmla="*/ 8 h 261"/>
                        <a:gd name="T82" fmla="*/ 89 w 142"/>
                        <a:gd name="T83" fmla="*/ 0 h 261"/>
                        <a:gd name="T84" fmla="*/ 96 w 142"/>
                        <a:gd name="T85" fmla="*/ 0 h 261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w 142"/>
                        <a:gd name="T130" fmla="*/ 0 h 261"/>
                        <a:gd name="T131" fmla="*/ 142 w 142"/>
                        <a:gd name="T132" fmla="*/ 261 h 261"/>
                      </a:gdLst>
                      <a:ahLst/>
                      <a:cxnLst>
                        <a:cxn ang="T86">
                          <a:pos x="T0" y="T1"/>
                        </a:cxn>
                        <a:cxn ang="T87">
                          <a:pos x="T2" y="T3"/>
                        </a:cxn>
                        <a:cxn ang="T88">
                          <a:pos x="T4" y="T5"/>
                        </a:cxn>
                        <a:cxn ang="T89">
                          <a:pos x="T6" y="T7"/>
                        </a:cxn>
                        <a:cxn ang="T90">
                          <a:pos x="T8" y="T9"/>
                        </a:cxn>
                        <a:cxn ang="T91">
                          <a:pos x="T10" y="T11"/>
                        </a:cxn>
                        <a:cxn ang="T92">
                          <a:pos x="T12" y="T13"/>
                        </a:cxn>
                        <a:cxn ang="T93">
                          <a:pos x="T14" y="T15"/>
                        </a:cxn>
                        <a:cxn ang="T94">
                          <a:pos x="T16" y="T17"/>
                        </a:cxn>
                        <a:cxn ang="T95">
                          <a:pos x="T18" y="T19"/>
                        </a:cxn>
                        <a:cxn ang="T96">
                          <a:pos x="T20" y="T21"/>
                        </a:cxn>
                        <a:cxn ang="T97">
                          <a:pos x="T22" y="T23"/>
                        </a:cxn>
                        <a:cxn ang="T98">
                          <a:pos x="T24" y="T25"/>
                        </a:cxn>
                        <a:cxn ang="T99">
                          <a:pos x="T26" y="T27"/>
                        </a:cxn>
                        <a:cxn ang="T100">
                          <a:pos x="T28" y="T29"/>
                        </a:cxn>
                        <a:cxn ang="T101">
                          <a:pos x="T30" y="T31"/>
                        </a:cxn>
                        <a:cxn ang="T102">
                          <a:pos x="T32" y="T33"/>
                        </a:cxn>
                        <a:cxn ang="T103">
                          <a:pos x="T34" y="T35"/>
                        </a:cxn>
                        <a:cxn ang="T104">
                          <a:pos x="T36" y="T37"/>
                        </a:cxn>
                        <a:cxn ang="T105">
                          <a:pos x="T38" y="T39"/>
                        </a:cxn>
                        <a:cxn ang="T106">
                          <a:pos x="T40" y="T41"/>
                        </a:cxn>
                        <a:cxn ang="T107">
                          <a:pos x="T42" y="T43"/>
                        </a:cxn>
                        <a:cxn ang="T108">
                          <a:pos x="T44" y="T45"/>
                        </a:cxn>
                        <a:cxn ang="T109">
                          <a:pos x="T46" y="T47"/>
                        </a:cxn>
                        <a:cxn ang="T110">
                          <a:pos x="T48" y="T49"/>
                        </a:cxn>
                        <a:cxn ang="T111">
                          <a:pos x="T50" y="T51"/>
                        </a:cxn>
                        <a:cxn ang="T112">
                          <a:pos x="T52" y="T53"/>
                        </a:cxn>
                        <a:cxn ang="T113">
                          <a:pos x="T54" y="T55"/>
                        </a:cxn>
                        <a:cxn ang="T114">
                          <a:pos x="T56" y="T57"/>
                        </a:cxn>
                        <a:cxn ang="T115">
                          <a:pos x="T58" y="T59"/>
                        </a:cxn>
                        <a:cxn ang="T116">
                          <a:pos x="T60" y="T61"/>
                        </a:cxn>
                        <a:cxn ang="T117">
                          <a:pos x="T62" y="T63"/>
                        </a:cxn>
                        <a:cxn ang="T118">
                          <a:pos x="T64" y="T65"/>
                        </a:cxn>
                        <a:cxn ang="T119">
                          <a:pos x="T66" y="T67"/>
                        </a:cxn>
                        <a:cxn ang="T120">
                          <a:pos x="T68" y="T69"/>
                        </a:cxn>
                        <a:cxn ang="T121">
                          <a:pos x="T70" y="T71"/>
                        </a:cxn>
                        <a:cxn ang="T122">
                          <a:pos x="T72" y="T73"/>
                        </a:cxn>
                        <a:cxn ang="T123">
                          <a:pos x="T74" y="T75"/>
                        </a:cxn>
                        <a:cxn ang="T124">
                          <a:pos x="T76" y="T77"/>
                        </a:cxn>
                        <a:cxn ang="T125">
                          <a:pos x="T78" y="T79"/>
                        </a:cxn>
                        <a:cxn ang="T126">
                          <a:pos x="T80" y="T81"/>
                        </a:cxn>
                        <a:cxn ang="T127">
                          <a:pos x="T82" y="T83"/>
                        </a:cxn>
                        <a:cxn ang="T128">
                          <a:pos x="T84" y="T85"/>
                        </a:cxn>
                      </a:cxnLst>
                      <a:rect l="T129" t="T130" r="T131" b="T132"/>
                      <a:pathLst>
                        <a:path w="142" h="261">
                          <a:moveTo>
                            <a:pt x="103" y="0"/>
                          </a:moveTo>
                          <a:lnTo>
                            <a:pt x="103" y="8"/>
                          </a:lnTo>
                          <a:lnTo>
                            <a:pt x="103" y="0"/>
                          </a:lnTo>
                          <a:lnTo>
                            <a:pt x="103" y="8"/>
                          </a:lnTo>
                          <a:lnTo>
                            <a:pt x="103" y="17"/>
                          </a:lnTo>
                          <a:lnTo>
                            <a:pt x="103" y="26"/>
                          </a:lnTo>
                          <a:lnTo>
                            <a:pt x="111" y="26"/>
                          </a:lnTo>
                          <a:lnTo>
                            <a:pt x="111" y="35"/>
                          </a:lnTo>
                          <a:lnTo>
                            <a:pt x="118" y="35"/>
                          </a:lnTo>
                          <a:lnTo>
                            <a:pt x="118" y="44"/>
                          </a:lnTo>
                          <a:lnTo>
                            <a:pt x="118" y="53"/>
                          </a:lnTo>
                          <a:lnTo>
                            <a:pt x="118" y="63"/>
                          </a:lnTo>
                          <a:lnTo>
                            <a:pt x="111" y="63"/>
                          </a:lnTo>
                          <a:lnTo>
                            <a:pt x="111" y="72"/>
                          </a:lnTo>
                          <a:lnTo>
                            <a:pt x="118" y="72"/>
                          </a:lnTo>
                          <a:lnTo>
                            <a:pt x="111" y="72"/>
                          </a:lnTo>
                          <a:lnTo>
                            <a:pt x="118" y="72"/>
                          </a:lnTo>
                          <a:lnTo>
                            <a:pt x="126" y="72"/>
                          </a:lnTo>
                          <a:lnTo>
                            <a:pt x="126" y="81"/>
                          </a:lnTo>
                          <a:lnTo>
                            <a:pt x="118" y="81"/>
                          </a:lnTo>
                          <a:lnTo>
                            <a:pt x="126" y="81"/>
                          </a:lnTo>
                          <a:lnTo>
                            <a:pt x="118" y="81"/>
                          </a:lnTo>
                          <a:lnTo>
                            <a:pt x="118" y="90"/>
                          </a:lnTo>
                          <a:lnTo>
                            <a:pt x="126" y="90"/>
                          </a:lnTo>
                          <a:lnTo>
                            <a:pt x="118" y="90"/>
                          </a:lnTo>
                          <a:lnTo>
                            <a:pt x="118" y="99"/>
                          </a:lnTo>
                          <a:lnTo>
                            <a:pt x="118" y="108"/>
                          </a:lnTo>
                          <a:lnTo>
                            <a:pt x="126" y="108"/>
                          </a:lnTo>
                          <a:lnTo>
                            <a:pt x="126" y="117"/>
                          </a:lnTo>
                          <a:lnTo>
                            <a:pt x="126" y="125"/>
                          </a:lnTo>
                          <a:lnTo>
                            <a:pt x="126" y="134"/>
                          </a:lnTo>
                          <a:lnTo>
                            <a:pt x="126" y="143"/>
                          </a:lnTo>
                          <a:lnTo>
                            <a:pt x="118" y="143"/>
                          </a:lnTo>
                          <a:lnTo>
                            <a:pt x="118" y="152"/>
                          </a:lnTo>
                          <a:lnTo>
                            <a:pt x="126" y="152"/>
                          </a:lnTo>
                          <a:lnTo>
                            <a:pt x="126" y="161"/>
                          </a:lnTo>
                          <a:lnTo>
                            <a:pt x="126" y="170"/>
                          </a:lnTo>
                          <a:lnTo>
                            <a:pt x="118" y="170"/>
                          </a:lnTo>
                          <a:lnTo>
                            <a:pt x="126" y="170"/>
                          </a:lnTo>
                          <a:lnTo>
                            <a:pt x="126" y="179"/>
                          </a:lnTo>
                          <a:lnTo>
                            <a:pt x="126" y="188"/>
                          </a:lnTo>
                          <a:lnTo>
                            <a:pt x="133" y="188"/>
                          </a:lnTo>
                          <a:lnTo>
                            <a:pt x="133" y="197"/>
                          </a:lnTo>
                          <a:lnTo>
                            <a:pt x="141" y="197"/>
                          </a:lnTo>
                          <a:lnTo>
                            <a:pt x="141" y="206"/>
                          </a:lnTo>
                          <a:lnTo>
                            <a:pt x="141" y="215"/>
                          </a:lnTo>
                          <a:lnTo>
                            <a:pt x="133" y="215"/>
                          </a:lnTo>
                          <a:lnTo>
                            <a:pt x="126" y="215"/>
                          </a:lnTo>
                          <a:lnTo>
                            <a:pt x="118" y="215"/>
                          </a:lnTo>
                          <a:lnTo>
                            <a:pt x="111" y="215"/>
                          </a:lnTo>
                          <a:lnTo>
                            <a:pt x="111" y="224"/>
                          </a:lnTo>
                          <a:lnTo>
                            <a:pt x="103" y="224"/>
                          </a:lnTo>
                          <a:lnTo>
                            <a:pt x="96" y="224"/>
                          </a:lnTo>
                          <a:lnTo>
                            <a:pt x="96" y="233"/>
                          </a:lnTo>
                          <a:lnTo>
                            <a:pt x="89" y="233"/>
                          </a:lnTo>
                          <a:lnTo>
                            <a:pt x="81" y="233"/>
                          </a:lnTo>
                          <a:lnTo>
                            <a:pt x="81" y="242"/>
                          </a:lnTo>
                          <a:lnTo>
                            <a:pt x="74" y="242"/>
                          </a:lnTo>
                          <a:lnTo>
                            <a:pt x="66" y="242"/>
                          </a:lnTo>
                          <a:lnTo>
                            <a:pt x="59" y="242"/>
                          </a:lnTo>
                          <a:lnTo>
                            <a:pt x="51" y="251"/>
                          </a:lnTo>
                          <a:lnTo>
                            <a:pt x="44" y="251"/>
                          </a:lnTo>
                          <a:lnTo>
                            <a:pt x="44" y="260"/>
                          </a:lnTo>
                          <a:lnTo>
                            <a:pt x="37" y="260"/>
                          </a:lnTo>
                          <a:lnTo>
                            <a:pt x="29" y="260"/>
                          </a:lnTo>
                          <a:lnTo>
                            <a:pt x="29" y="251"/>
                          </a:lnTo>
                          <a:lnTo>
                            <a:pt x="22" y="251"/>
                          </a:lnTo>
                          <a:lnTo>
                            <a:pt x="14" y="251"/>
                          </a:lnTo>
                          <a:lnTo>
                            <a:pt x="7" y="251"/>
                          </a:lnTo>
                          <a:lnTo>
                            <a:pt x="7" y="242"/>
                          </a:lnTo>
                          <a:lnTo>
                            <a:pt x="0" y="242"/>
                          </a:lnTo>
                          <a:lnTo>
                            <a:pt x="7" y="242"/>
                          </a:lnTo>
                          <a:lnTo>
                            <a:pt x="14" y="242"/>
                          </a:lnTo>
                          <a:lnTo>
                            <a:pt x="14" y="233"/>
                          </a:lnTo>
                          <a:lnTo>
                            <a:pt x="14" y="224"/>
                          </a:lnTo>
                          <a:lnTo>
                            <a:pt x="7" y="224"/>
                          </a:lnTo>
                          <a:lnTo>
                            <a:pt x="7" y="215"/>
                          </a:lnTo>
                          <a:lnTo>
                            <a:pt x="0" y="206"/>
                          </a:lnTo>
                          <a:lnTo>
                            <a:pt x="0" y="197"/>
                          </a:lnTo>
                          <a:lnTo>
                            <a:pt x="0" y="188"/>
                          </a:lnTo>
                          <a:lnTo>
                            <a:pt x="0" y="179"/>
                          </a:lnTo>
                          <a:lnTo>
                            <a:pt x="0" y="170"/>
                          </a:lnTo>
                          <a:lnTo>
                            <a:pt x="7" y="161"/>
                          </a:lnTo>
                          <a:lnTo>
                            <a:pt x="7" y="152"/>
                          </a:lnTo>
                          <a:lnTo>
                            <a:pt x="7" y="143"/>
                          </a:lnTo>
                          <a:lnTo>
                            <a:pt x="7" y="134"/>
                          </a:lnTo>
                          <a:lnTo>
                            <a:pt x="14" y="134"/>
                          </a:lnTo>
                          <a:lnTo>
                            <a:pt x="14" y="125"/>
                          </a:lnTo>
                          <a:lnTo>
                            <a:pt x="22" y="125"/>
                          </a:lnTo>
                          <a:lnTo>
                            <a:pt x="14" y="125"/>
                          </a:lnTo>
                          <a:lnTo>
                            <a:pt x="22" y="125"/>
                          </a:lnTo>
                          <a:lnTo>
                            <a:pt x="22" y="117"/>
                          </a:lnTo>
                          <a:lnTo>
                            <a:pt x="22" y="108"/>
                          </a:lnTo>
                          <a:lnTo>
                            <a:pt x="22" y="99"/>
                          </a:lnTo>
                          <a:lnTo>
                            <a:pt x="14" y="99"/>
                          </a:lnTo>
                          <a:lnTo>
                            <a:pt x="22" y="99"/>
                          </a:lnTo>
                          <a:lnTo>
                            <a:pt x="14" y="99"/>
                          </a:lnTo>
                          <a:lnTo>
                            <a:pt x="14" y="90"/>
                          </a:lnTo>
                          <a:lnTo>
                            <a:pt x="14" y="81"/>
                          </a:lnTo>
                          <a:lnTo>
                            <a:pt x="14" y="72"/>
                          </a:lnTo>
                          <a:lnTo>
                            <a:pt x="14" y="63"/>
                          </a:lnTo>
                          <a:lnTo>
                            <a:pt x="14" y="53"/>
                          </a:lnTo>
                          <a:lnTo>
                            <a:pt x="14" y="44"/>
                          </a:lnTo>
                          <a:lnTo>
                            <a:pt x="14" y="35"/>
                          </a:lnTo>
                          <a:lnTo>
                            <a:pt x="7" y="35"/>
                          </a:lnTo>
                          <a:lnTo>
                            <a:pt x="14" y="35"/>
                          </a:lnTo>
                          <a:lnTo>
                            <a:pt x="14" y="26"/>
                          </a:lnTo>
                          <a:lnTo>
                            <a:pt x="7" y="26"/>
                          </a:lnTo>
                          <a:lnTo>
                            <a:pt x="7" y="17"/>
                          </a:lnTo>
                          <a:lnTo>
                            <a:pt x="7" y="8"/>
                          </a:lnTo>
                          <a:lnTo>
                            <a:pt x="14" y="8"/>
                          </a:lnTo>
                          <a:lnTo>
                            <a:pt x="7" y="8"/>
                          </a:lnTo>
                          <a:lnTo>
                            <a:pt x="14" y="8"/>
                          </a:lnTo>
                          <a:lnTo>
                            <a:pt x="22" y="8"/>
                          </a:lnTo>
                          <a:lnTo>
                            <a:pt x="29" y="8"/>
                          </a:lnTo>
                          <a:lnTo>
                            <a:pt x="37" y="8"/>
                          </a:lnTo>
                          <a:lnTo>
                            <a:pt x="44" y="8"/>
                          </a:lnTo>
                          <a:lnTo>
                            <a:pt x="51" y="8"/>
                          </a:lnTo>
                          <a:lnTo>
                            <a:pt x="59" y="8"/>
                          </a:lnTo>
                          <a:lnTo>
                            <a:pt x="66" y="8"/>
                          </a:lnTo>
                          <a:lnTo>
                            <a:pt x="74" y="8"/>
                          </a:lnTo>
                          <a:lnTo>
                            <a:pt x="81" y="8"/>
                          </a:lnTo>
                          <a:lnTo>
                            <a:pt x="89" y="8"/>
                          </a:lnTo>
                          <a:lnTo>
                            <a:pt x="81" y="8"/>
                          </a:lnTo>
                          <a:lnTo>
                            <a:pt x="89" y="8"/>
                          </a:lnTo>
                          <a:lnTo>
                            <a:pt x="89" y="0"/>
                          </a:lnTo>
                          <a:lnTo>
                            <a:pt x="89" y="8"/>
                          </a:lnTo>
                          <a:lnTo>
                            <a:pt x="96" y="8"/>
                          </a:lnTo>
                          <a:lnTo>
                            <a:pt x="96" y="0"/>
                          </a:lnTo>
                          <a:lnTo>
                            <a:pt x="103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85" name="Freeform 231"/>
                    <p:cNvSpPr>
                      <a:spLocks/>
                    </p:cNvSpPr>
                    <p:nvPr/>
                  </p:nvSpPr>
                  <p:spPr bwMode="auto">
                    <a:xfrm>
                      <a:off x="924" y="1752"/>
                      <a:ext cx="62" cy="207"/>
                    </a:xfrm>
                    <a:custGeom>
                      <a:avLst/>
                      <a:gdLst>
                        <a:gd name="T0" fmla="*/ 0 w 62"/>
                        <a:gd name="T1" fmla="*/ 17 h 207"/>
                        <a:gd name="T2" fmla="*/ 0 w 62"/>
                        <a:gd name="T3" fmla="*/ 0 h 207"/>
                        <a:gd name="T4" fmla="*/ 0 w 62"/>
                        <a:gd name="T5" fmla="*/ 0 h 207"/>
                        <a:gd name="T6" fmla="*/ 15 w 62"/>
                        <a:gd name="T7" fmla="*/ 8 h 207"/>
                        <a:gd name="T8" fmla="*/ 30 w 62"/>
                        <a:gd name="T9" fmla="*/ 8 h 207"/>
                        <a:gd name="T10" fmla="*/ 30 w 62"/>
                        <a:gd name="T11" fmla="*/ 26 h 207"/>
                        <a:gd name="T12" fmla="*/ 37 w 62"/>
                        <a:gd name="T13" fmla="*/ 35 h 207"/>
                        <a:gd name="T14" fmla="*/ 45 w 62"/>
                        <a:gd name="T15" fmla="*/ 44 h 207"/>
                        <a:gd name="T16" fmla="*/ 45 w 62"/>
                        <a:gd name="T17" fmla="*/ 63 h 207"/>
                        <a:gd name="T18" fmla="*/ 52 w 62"/>
                        <a:gd name="T19" fmla="*/ 72 h 207"/>
                        <a:gd name="T20" fmla="*/ 52 w 62"/>
                        <a:gd name="T21" fmla="*/ 90 h 207"/>
                        <a:gd name="T22" fmla="*/ 52 w 62"/>
                        <a:gd name="T23" fmla="*/ 107 h 207"/>
                        <a:gd name="T24" fmla="*/ 52 w 62"/>
                        <a:gd name="T25" fmla="*/ 107 h 207"/>
                        <a:gd name="T26" fmla="*/ 52 w 62"/>
                        <a:gd name="T27" fmla="*/ 125 h 207"/>
                        <a:gd name="T28" fmla="*/ 52 w 62"/>
                        <a:gd name="T29" fmla="*/ 143 h 207"/>
                        <a:gd name="T30" fmla="*/ 61 w 62"/>
                        <a:gd name="T31" fmla="*/ 152 h 207"/>
                        <a:gd name="T32" fmla="*/ 52 w 62"/>
                        <a:gd name="T33" fmla="*/ 161 h 207"/>
                        <a:gd name="T34" fmla="*/ 52 w 62"/>
                        <a:gd name="T35" fmla="*/ 179 h 207"/>
                        <a:gd name="T36" fmla="*/ 61 w 62"/>
                        <a:gd name="T37" fmla="*/ 188 h 207"/>
                        <a:gd name="T38" fmla="*/ 52 w 62"/>
                        <a:gd name="T39" fmla="*/ 197 h 207"/>
                        <a:gd name="T40" fmla="*/ 45 w 62"/>
                        <a:gd name="T41" fmla="*/ 206 h 207"/>
                        <a:gd name="T42" fmla="*/ 37 w 62"/>
                        <a:gd name="T43" fmla="*/ 197 h 207"/>
                        <a:gd name="T44" fmla="*/ 30 w 62"/>
                        <a:gd name="T45" fmla="*/ 188 h 207"/>
                        <a:gd name="T46" fmla="*/ 22 w 62"/>
                        <a:gd name="T47" fmla="*/ 179 h 207"/>
                        <a:gd name="T48" fmla="*/ 15 w 62"/>
                        <a:gd name="T49" fmla="*/ 170 h 207"/>
                        <a:gd name="T50" fmla="*/ 22 w 62"/>
                        <a:gd name="T51" fmla="*/ 161 h 207"/>
                        <a:gd name="T52" fmla="*/ 15 w 62"/>
                        <a:gd name="T53" fmla="*/ 152 h 207"/>
                        <a:gd name="T54" fmla="*/ 22 w 62"/>
                        <a:gd name="T55" fmla="*/ 143 h 207"/>
                        <a:gd name="T56" fmla="*/ 22 w 62"/>
                        <a:gd name="T57" fmla="*/ 125 h 207"/>
                        <a:gd name="T58" fmla="*/ 22 w 62"/>
                        <a:gd name="T59" fmla="*/ 107 h 207"/>
                        <a:gd name="T60" fmla="*/ 15 w 62"/>
                        <a:gd name="T61" fmla="*/ 98 h 207"/>
                        <a:gd name="T62" fmla="*/ 22 w 62"/>
                        <a:gd name="T63" fmla="*/ 90 h 207"/>
                        <a:gd name="T64" fmla="*/ 15 w 62"/>
                        <a:gd name="T65" fmla="*/ 81 h 207"/>
                        <a:gd name="T66" fmla="*/ 15 w 62"/>
                        <a:gd name="T67" fmla="*/ 81 h 207"/>
                        <a:gd name="T68" fmla="*/ 22 w 62"/>
                        <a:gd name="T69" fmla="*/ 72 h 207"/>
                        <a:gd name="T70" fmla="*/ 7 w 62"/>
                        <a:gd name="T71" fmla="*/ 72 h 207"/>
                        <a:gd name="T72" fmla="*/ 7 w 62"/>
                        <a:gd name="T73" fmla="*/ 72 h 207"/>
                        <a:gd name="T74" fmla="*/ 15 w 62"/>
                        <a:gd name="T75" fmla="*/ 63 h 207"/>
                        <a:gd name="T76" fmla="*/ 15 w 62"/>
                        <a:gd name="T77" fmla="*/ 44 h 207"/>
                        <a:gd name="T78" fmla="*/ 7 w 62"/>
                        <a:gd name="T79" fmla="*/ 35 h 207"/>
                        <a:gd name="T80" fmla="*/ 0 w 62"/>
                        <a:gd name="T81" fmla="*/ 26 h 207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w 62"/>
                        <a:gd name="T124" fmla="*/ 0 h 207"/>
                        <a:gd name="T125" fmla="*/ 62 w 62"/>
                        <a:gd name="T126" fmla="*/ 207 h 207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T123" t="T124" r="T125" b="T126"/>
                      <a:pathLst>
                        <a:path w="62" h="207">
                          <a:moveTo>
                            <a:pt x="0" y="26"/>
                          </a:moveTo>
                          <a:lnTo>
                            <a:pt x="0" y="17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lnTo>
                            <a:pt x="7" y="8"/>
                          </a:lnTo>
                          <a:lnTo>
                            <a:pt x="15" y="8"/>
                          </a:lnTo>
                          <a:lnTo>
                            <a:pt x="22" y="8"/>
                          </a:lnTo>
                          <a:lnTo>
                            <a:pt x="30" y="8"/>
                          </a:lnTo>
                          <a:lnTo>
                            <a:pt x="30" y="17"/>
                          </a:lnTo>
                          <a:lnTo>
                            <a:pt x="30" y="26"/>
                          </a:lnTo>
                          <a:lnTo>
                            <a:pt x="30" y="35"/>
                          </a:lnTo>
                          <a:lnTo>
                            <a:pt x="37" y="35"/>
                          </a:lnTo>
                          <a:lnTo>
                            <a:pt x="37" y="44"/>
                          </a:lnTo>
                          <a:lnTo>
                            <a:pt x="45" y="44"/>
                          </a:lnTo>
                          <a:lnTo>
                            <a:pt x="45" y="53"/>
                          </a:lnTo>
                          <a:lnTo>
                            <a:pt x="45" y="63"/>
                          </a:lnTo>
                          <a:lnTo>
                            <a:pt x="45" y="72"/>
                          </a:lnTo>
                          <a:lnTo>
                            <a:pt x="52" y="72"/>
                          </a:lnTo>
                          <a:lnTo>
                            <a:pt x="52" y="81"/>
                          </a:lnTo>
                          <a:lnTo>
                            <a:pt x="52" y="90"/>
                          </a:lnTo>
                          <a:lnTo>
                            <a:pt x="52" y="98"/>
                          </a:lnTo>
                          <a:lnTo>
                            <a:pt x="52" y="107"/>
                          </a:lnTo>
                          <a:lnTo>
                            <a:pt x="61" y="107"/>
                          </a:lnTo>
                          <a:lnTo>
                            <a:pt x="52" y="107"/>
                          </a:lnTo>
                          <a:lnTo>
                            <a:pt x="52" y="116"/>
                          </a:lnTo>
                          <a:lnTo>
                            <a:pt x="52" y="125"/>
                          </a:lnTo>
                          <a:lnTo>
                            <a:pt x="52" y="134"/>
                          </a:lnTo>
                          <a:lnTo>
                            <a:pt x="52" y="143"/>
                          </a:lnTo>
                          <a:lnTo>
                            <a:pt x="61" y="143"/>
                          </a:lnTo>
                          <a:lnTo>
                            <a:pt x="61" y="152"/>
                          </a:lnTo>
                          <a:lnTo>
                            <a:pt x="52" y="152"/>
                          </a:lnTo>
                          <a:lnTo>
                            <a:pt x="52" y="161"/>
                          </a:lnTo>
                          <a:lnTo>
                            <a:pt x="52" y="170"/>
                          </a:lnTo>
                          <a:lnTo>
                            <a:pt x="52" y="179"/>
                          </a:lnTo>
                          <a:lnTo>
                            <a:pt x="52" y="188"/>
                          </a:lnTo>
                          <a:lnTo>
                            <a:pt x="61" y="188"/>
                          </a:lnTo>
                          <a:lnTo>
                            <a:pt x="61" y="197"/>
                          </a:lnTo>
                          <a:lnTo>
                            <a:pt x="52" y="197"/>
                          </a:lnTo>
                          <a:lnTo>
                            <a:pt x="45" y="197"/>
                          </a:lnTo>
                          <a:lnTo>
                            <a:pt x="45" y="206"/>
                          </a:lnTo>
                          <a:lnTo>
                            <a:pt x="37" y="206"/>
                          </a:lnTo>
                          <a:lnTo>
                            <a:pt x="37" y="197"/>
                          </a:lnTo>
                          <a:lnTo>
                            <a:pt x="30" y="197"/>
                          </a:lnTo>
                          <a:lnTo>
                            <a:pt x="30" y="188"/>
                          </a:lnTo>
                          <a:lnTo>
                            <a:pt x="22" y="188"/>
                          </a:lnTo>
                          <a:lnTo>
                            <a:pt x="22" y="179"/>
                          </a:lnTo>
                          <a:lnTo>
                            <a:pt x="22" y="170"/>
                          </a:lnTo>
                          <a:lnTo>
                            <a:pt x="15" y="170"/>
                          </a:lnTo>
                          <a:lnTo>
                            <a:pt x="22" y="170"/>
                          </a:lnTo>
                          <a:lnTo>
                            <a:pt x="22" y="161"/>
                          </a:lnTo>
                          <a:lnTo>
                            <a:pt x="22" y="152"/>
                          </a:lnTo>
                          <a:lnTo>
                            <a:pt x="15" y="152"/>
                          </a:lnTo>
                          <a:lnTo>
                            <a:pt x="15" y="143"/>
                          </a:lnTo>
                          <a:lnTo>
                            <a:pt x="22" y="143"/>
                          </a:lnTo>
                          <a:lnTo>
                            <a:pt x="22" y="134"/>
                          </a:lnTo>
                          <a:lnTo>
                            <a:pt x="22" y="125"/>
                          </a:lnTo>
                          <a:lnTo>
                            <a:pt x="22" y="116"/>
                          </a:lnTo>
                          <a:lnTo>
                            <a:pt x="22" y="107"/>
                          </a:lnTo>
                          <a:lnTo>
                            <a:pt x="15" y="107"/>
                          </a:lnTo>
                          <a:lnTo>
                            <a:pt x="15" y="98"/>
                          </a:lnTo>
                          <a:lnTo>
                            <a:pt x="15" y="90"/>
                          </a:lnTo>
                          <a:lnTo>
                            <a:pt x="22" y="90"/>
                          </a:lnTo>
                          <a:lnTo>
                            <a:pt x="15" y="90"/>
                          </a:lnTo>
                          <a:lnTo>
                            <a:pt x="15" y="81"/>
                          </a:lnTo>
                          <a:lnTo>
                            <a:pt x="22" y="81"/>
                          </a:lnTo>
                          <a:lnTo>
                            <a:pt x="15" y="81"/>
                          </a:lnTo>
                          <a:lnTo>
                            <a:pt x="22" y="81"/>
                          </a:lnTo>
                          <a:lnTo>
                            <a:pt x="22" y="72"/>
                          </a:lnTo>
                          <a:lnTo>
                            <a:pt x="15" y="72"/>
                          </a:lnTo>
                          <a:lnTo>
                            <a:pt x="7" y="72"/>
                          </a:lnTo>
                          <a:lnTo>
                            <a:pt x="15" y="72"/>
                          </a:lnTo>
                          <a:lnTo>
                            <a:pt x="7" y="72"/>
                          </a:lnTo>
                          <a:lnTo>
                            <a:pt x="7" y="63"/>
                          </a:lnTo>
                          <a:lnTo>
                            <a:pt x="15" y="63"/>
                          </a:lnTo>
                          <a:lnTo>
                            <a:pt x="15" y="53"/>
                          </a:lnTo>
                          <a:lnTo>
                            <a:pt x="15" y="44"/>
                          </a:lnTo>
                          <a:lnTo>
                            <a:pt x="15" y="35"/>
                          </a:lnTo>
                          <a:lnTo>
                            <a:pt x="7" y="35"/>
                          </a:lnTo>
                          <a:lnTo>
                            <a:pt x="7" y="26"/>
                          </a:lnTo>
                          <a:lnTo>
                            <a:pt x="0" y="26"/>
                          </a:lnTo>
                        </a:path>
                      </a:pathLst>
                    </a:custGeom>
                    <a:solidFill>
                      <a:srgbClr val="C5FF00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86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2140" y="1483"/>
                      <a:ext cx="224" cy="225"/>
                    </a:xfrm>
                    <a:custGeom>
                      <a:avLst/>
                      <a:gdLst>
                        <a:gd name="T0" fmla="*/ 118 w 224"/>
                        <a:gd name="T1" fmla="*/ 134 h 225"/>
                        <a:gd name="T2" fmla="*/ 111 w 224"/>
                        <a:gd name="T3" fmla="*/ 134 h 225"/>
                        <a:gd name="T4" fmla="*/ 89 w 224"/>
                        <a:gd name="T5" fmla="*/ 134 h 225"/>
                        <a:gd name="T6" fmla="*/ 81 w 224"/>
                        <a:gd name="T7" fmla="*/ 134 h 225"/>
                        <a:gd name="T8" fmla="*/ 66 w 224"/>
                        <a:gd name="T9" fmla="*/ 143 h 225"/>
                        <a:gd name="T10" fmla="*/ 59 w 224"/>
                        <a:gd name="T11" fmla="*/ 125 h 225"/>
                        <a:gd name="T12" fmla="*/ 44 w 224"/>
                        <a:gd name="T13" fmla="*/ 134 h 225"/>
                        <a:gd name="T14" fmla="*/ 29 w 224"/>
                        <a:gd name="T15" fmla="*/ 152 h 225"/>
                        <a:gd name="T16" fmla="*/ 14 w 224"/>
                        <a:gd name="T17" fmla="*/ 143 h 225"/>
                        <a:gd name="T18" fmla="*/ 0 w 224"/>
                        <a:gd name="T19" fmla="*/ 134 h 225"/>
                        <a:gd name="T20" fmla="*/ 0 w 224"/>
                        <a:gd name="T21" fmla="*/ 107 h 225"/>
                        <a:gd name="T22" fmla="*/ 7 w 224"/>
                        <a:gd name="T23" fmla="*/ 89 h 225"/>
                        <a:gd name="T24" fmla="*/ 14 w 224"/>
                        <a:gd name="T25" fmla="*/ 71 h 225"/>
                        <a:gd name="T26" fmla="*/ 14 w 224"/>
                        <a:gd name="T27" fmla="*/ 44 h 225"/>
                        <a:gd name="T28" fmla="*/ 29 w 224"/>
                        <a:gd name="T29" fmla="*/ 35 h 225"/>
                        <a:gd name="T30" fmla="*/ 37 w 224"/>
                        <a:gd name="T31" fmla="*/ 17 h 225"/>
                        <a:gd name="T32" fmla="*/ 59 w 224"/>
                        <a:gd name="T33" fmla="*/ 17 h 225"/>
                        <a:gd name="T34" fmla="*/ 66 w 224"/>
                        <a:gd name="T35" fmla="*/ 0 h 225"/>
                        <a:gd name="T36" fmla="*/ 74 w 224"/>
                        <a:gd name="T37" fmla="*/ 17 h 225"/>
                        <a:gd name="T38" fmla="*/ 81 w 224"/>
                        <a:gd name="T39" fmla="*/ 35 h 225"/>
                        <a:gd name="T40" fmla="*/ 89 w 224"/>
                        <a:gd name="T41" fmla="*/ 44 h 225"/>
                        <a:gd name="T42" fmla="*/ 89 w 224"/>
                        <a:gd name="T43" fmla="*/ 71 h 225"/>
                        <a:gd name="T44" fmla="*/ 96 w 224"/>
                        <a:gd name="T45" fmla="*/ 89 h 225"/>
                        <a:gd name="T46" fmla="*/ 104 w 224"/>
                        <a:gd name="T47" fmla="*/ 107 h 225"/>
                        <a:gd name="T48" fmla="*/ 111 w 224"/>
                        <a:gd name="T49" fmla="*/ 107 h 225"/>
                        <a:gd name="T50" fmla="*/ 118 w 224"/>
                        <a:gd name="T51" fmla="*/ 107 h 225"/>
                        <a:gd name="T52" fmla="*/ 126 w 224"/>
                        <a:gd name="T53" fmla="*/ 125 h 225"/>
                        <a:gd name="T54" fmla="*/ 141 w 224"/>
                        <a:gd name="T55" fmla="*/ 116 h 225"/>
                        <a:gd name="T56" fmla="*/ 141 w 224"/>
                        <a:gd name="T57" fmla="*/ 116 h 225"/>
                        <a:gd name="T58" fmla="*/ 148 w 224"/>
                        <a:gd name="T59" fmla="*/ 134 h 225"/>
                        <a:gd name="T60" fmla="*/ 163 w 224"/>
                        <a:gd name="T61" fmla="*/ 143 h 225"/>
                        <a:gd name="T62" fmla="*/ 170 w 224"/>
                        <a:gd name="T63" fmla="*/ 161 h 225"/>
                        <a:gd name="T64" fmla="*/ 185 w 224"/>
                        <a:gd name="T65" fmla="*/ 170 h 225"/>
                        <a:gd name="T66" fmla="*/ 193 w 224"/>
                        <a:gd name="T67" fmla="*/ 170 h 225"/>
                        <a:gd name="T68" fmla="*/ 193 w 224"/>
                        <a:gd name="T69" fmla="*/ 179 h 225"/>
                        <a:gd name="T70" fmla="*/ 200 w 224"/>
                        <a:gd name="T71" fmla="*/ 197 h 225"/>
                        <a:gd name="T72" fmla="*/ 215 w 224"/>
                        <a:gd name="T73" fmla="*/ 206 h 225"/>
                        <a:gd name="T74" fmla="*/ 208 w 224"/>
                        <a:gd name="T75" fmla="*/ 215 h 225"/>
                        <a:gd name="T76" fmla="*/ 200 w 224"/>
                        <a:gd name="T77" fmla="*/ 215 h 225"/>
                        <a:gd name="T78" fmla="*/ 185 w 224"/>
                        <a:gd name="T79" fmla="*/ 206 h 225"/>
                        <a:gd name="T80" fmla="*/ 178 w 224"/>
                        <a:gd name="T81" fmla="*/ 188 h 225"/>
                        <a:gd name="T82" fmla="*/ 163 w 224"/>
                        <a:gd name="T83" fmla="*/ 179 h 225"/>
                        <a:gd name="T84" fmla="*/ 156 w 224"/>
                        <a:gd name="T85" fmla="*/ 161 h 225"/>
                        <a:gd name="T86" fmla="*/ 141 w 224"/>
                        <a:gd name="T87" fmla="*/ 152 h 225"/>
                        <a:gd name="T88" fmla="*/ 126 w 224"/>
                        <a:gd name="T89" fmla="*/ 143 h 225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224"/>
                        <a:gd name="T136" fmla="*/ 0 h 225"/>
                        <a:gd name="T137" fmla="*/ 224 w 224"/>
                        <a:gd name="T138" fmla="*/ 225 h 225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224" h="225">
                          <a:moveTo>
                            <a:pt x="118" y="134"/>
                          </a:moveTo>
                          <a:lnTo>
                            <a:pt x="118" y="143"/>
                          </a:lnTo>
                          <a:lnTo>
                            <a:pt x="118" y="134"/>
                          </a:lnTo>
                          <a:lnTo>
                            <a:pt x="118" y="143"/>
                          </a:lnTo>
                          <a:lnTo>
                            <a:pt x="111" y="143"/>
                          </a:lnTo>
                          <a:lnTo>
                            <a:pt x="111" y="134"/>
                          </a:lnTo>
                          <a:lnTo>
                            <a:pt x="104" y="134"/>
                          </a:lnTo>
                          <a:lnTo>
                            <a:pt x="96" y="134"/>
                          </a:lnTo>
                          <a:lnTo>
                            <a:pt x="89" y="134"/>
                          </a:lnTo>
                          <a:lnTo>
                            <a:pt x="89" y="143"/>
                          </a:lnTo>
                          <a:lnTo>
                            <a:pt x="89" y="134"/>
                          </a:lnTo>
                          <a:lnTo>
                            <a:pt x="81" y="134"/>
                          </a:lnTo>
                          <a:lnTo>
                            <a:pt x="74" y="134"/>
                          </a:lnTo>
                          <a:lnTo>
                            <a:pt x="74" y="143"/>
                          </a:lnTo>
                          <a:lnTo>
                            <a:pt x="66" y="143"/>
                          </a:lnTo>
                          <a:lnTo>
                            <a:pt x="66" y="134"/>
                          </a:lnTo>
                          <a:lnTo>
                            <a:pt x="59" y="134"/>
                          </a:lnTo>
                          <a:lnTo>
                            <a:pt x="59" y="125"/>
                          </a:lnTo>
                          <a:lnTo>
                            <a:pt x="52" y="125"/>
                          </a:lnTo>
                          <a:lnTo>
                            <a:pt x="44" y="125"/>
                          </a:lnTo>
                          <a:lnTo>
                            <a:pt x="44" y="134"/>
                          </a:lnTo>
                          <a:lnTo>
                            <a:pt x="37" y="143"/>
                          </a:lnTo>
                          <a:lnTo>
                            <a:pt x="37" y="152"/>
                          </a:lnTo>
                          <a:lnTo>
                            <a:pt x="29" y="152"/>
                          </a:lnTo>
                          <a:lnTo>
                            <a:pt x="29" y="143"/>
                          </a:lnTo>
                          <a:lnTo>
                            <a:pt x="22" y="143"/>
                          </a:lnTo>
                          <a:lnTo>
                            <a:pt x="14" y="143"/>
                          </a:lnTo>
                          <a:lnTo>
                            <a:pt x="7" y="143"/>
                          </a:lnTo>
                          <a:lnTo>
                            <a:pt x="0" y="143"/>
                          </a:lnTo>
                          <a:lnTo>
                            <a:pt x="0" y="134"/>
                          </a:lnTo>
                          <a:lnTo>
                            <a:pt x="0" y="125"/>
                          </a:lnTo>
                          <a:lnTo>
                            <a:pt x="0" y="116"/>
                          </a:lnTo>
                          <a:lnTo>
                            <a:pt x="0" y="107"/>
                          </a:lnTo>
                          <a:lnTo>
                            <a:pt x="0" y="98"/>
                          </a:lnTo>
                          <a:lnTo>
                            <a:pt x="7" y="98"/>
                          </a:lnTo>
                          <a:lnTo>
                            <a:pt x="7" y="89"/>
                          </a:lnTo>
                          <a:lnTo>
                            <a:pt x="7" y="80"/>
                          </a:lnTo>
                          <a:lnTo>
                            <a:pt x="14" y="80"/>
                          </a:lnTo>
                          <a:lnTo>
                            <a:pt x="14" y="71"/>
                          </a:lnTo>
                          <a:lnTo>
                            <a:pt x="14" y="62"/>
                          </a:lnTo>
                          <a:lnTo>
                            <a:pt x="14" y="53"/>
                          </a:lnTo>
                          <a:lnTo>
                            <a:pt x="14" y="44"/>
                          </a:lnTo>
                          <a:lnTo>
                            <a:pt x="14" y="35"/>
                          </a:lnTo>
                          <a:lnTo>
                            <a:pt x="22" y="35"/>
                          </a:lnTo>
                          <a:lnTo>
                            <a:pt x="29" y="35"/>
                          </a:lnTo>
                          <a:lnTo>
                            <a:pt x="29" y="26"/>
                          </a:lnTo>
                          <a:lnTo>
                            <a:pt x="37" y="26"/>
                          </a:lnTo>
                          <a:lnTo>
                            <a:pt x="37" y="17"/>
                          </a:lnTo>
                          <a:lnTo>
                            <a:pt x="44" y="17"/>
                          </a:lnTo>
                          <a:lnTo>
                            <a:pt x="52" y="17"/>
                          </a:lnTo>
                          <a:lnTo>
                            <a:pt x="59" y="17"/>
                          </a:lnTo>
                          <a:lnTo>
                            <a:pt x="59" y="8"/>
                          </a:lnTo>
                          <a:lnTo>
                            <a:pt x="66" y="8"/>
                          </a:lnTo>
                          <a:lnTo>
                            <a:pt x="66" y="0"/>
                          </a:lnTo>
                          <a:lnTo>
                            <a:pt x="74" y="0"/>
                          </a:lnTo>
                          <a:lnTo>
                            <a:pt x="74" y="8"/>
                          </a:lnTo>
                          <a:lnTo>
                            <a:pt x="74" y="17"/>
                          </a:lnTo>
                          <a:lnTo>
                            <a:pt x="81" y="17"/>
                          </a:lnTo>
                          <a:lnTo>
                            <a:pt x="81" y="26"/>
                          </a:lnTo>
                          <a:lnTo>
                            <a:pt x="81" y="35"/>
                          </a:lnTo>
                          <a:lnTo>
                            <a:pt x="89" y="44"/>
                          </a:lnTo>
                          <a:lnTo>
                            <a:pt x="89" y="53"/>
                          </a:lnTo>
                          <a:lnTo>
                            <a:pt x="89" y="44"/>
                          </a:lnTo>
                          <a:lnTo>
                            <a:pt x="89" y="53"/>
                          </a:lnTo>
                          <a:lnTo>
                            <a:pt x="89" y="62"/>
                          </a:lnTo>
                          <a:lnTo>
                            <a:pt x="89" y="71"/>
                          </a:lnTo>
                          <a:lnTo>
                            <a:pt x="89" y="80"/>
                          </a:lnTo>
                          <a:lnTo>
                            <a:pt x="96" y="80"/>
                          </a:lnTo>
                          <a:lnTo>
                            <a:pt x="96" y="89"/>
                          </a:lnTo>
                          <a:lnTo>
                            <a:pt x="96" y="98"/>
                          </a:lnTo>
                          <a:lnTo>
                            <a:pt x="104" y="98"/>
                          </a:lnTo>
                          <a:lnTo>
                            <a:pt x="104" y="107"/>
                          </a:lnTo>
                          <a:lnTo>
                            <a:pt x="104" y="116"/>
                          </a:lnTo>
                          <a:lnTo>
                            <a:pt x="111" y="116"/>
                          </a:lnTo>
                          <a:lnTo>
                            <a:pt x="111" y="107"/>
                          </a:lnTo>
                          <a:lnTo>
                            <a:pt x="111" y="98"/>
                          </a:lnTo>
                          <a:lnTo>
                            <a:pt x="118" y="98"/>
                          </a:lnTo>
                          <a:lnTo>
                            <a:pt x="118" y="107"/>
                          </a:lnTo>
                          <a:lnTo>
                            <a:pt x="118" y="116"/>
                          </a:lnTo>
                          <a:lnTo>
                            <a:pt x="126" y="116"/>
                          </a:lnTo>
                          <a:lnTo>
                            <a:pt x="126" y="125"/>
                          </a:lnTo>
                          <a:lnTo>
                            <a:pt x="126" y="116"/>
                          </a:lnTo>
                          <a:lnTo>
                            <a:pt x="133" y="116"/>
                          </a:lnTo>
                          <a:lnTo>
                            <a:pt x="141" y="116"/>
                          </a:lnTo>
                          <a:lnTo>
                            <a:pt x="133" y="125"/>
                          </a:lnTo>
                          <a:lnTo>
                            <a:pt x="141" y="125"/>
                          </a:lnTo>
                          <a:lnTo>
                            <a:pt x="141" y="116"/>
                          </a:lnTo>
                          <a:lnTo>
                            <a:pt x="141" y="125"/>
                          </a:lnTo>
                          <a:lnTo>
                            <a:pt x="148" y="125"/>
                          </a:lnTo>
                          <a:lnTo>
                            <a:pt x="148" y="134"/>
                          </a:lnTo>
                          <a:lnTo>
                            <a:pt x="156" y="134"/>
                          </a:lnTo>
                          <a:lnTo>
                            <a:pt x="163" y="134"/>
                          </a:lnTo>
                          <a:lnTo>
                            <a:pt x="163" y="143"/>
                          </a:lnTo>
                          <a:lnTo>
                            <a:pt x="163" y="152"/>
                          </a:lnTo>
                          <a:lnTo>
                            <a:pt x="170" y="152"/>
                          </a:lnTo>
                          <a:lnTo>
                            <a:pt x="170" y="161"/>
                          </a:lnTo>
                          <a:lnTo>
                            <a:pt x="178" y="161"/>
                          </a:lnTo>
                          <a:lnTo>
                            <a:pt x="185" y="161"/>
                          </a:lnTo>
                          <a:lnTo>
                            <a:pt x="185" y="170"/>
                          </a:lnTo>
                          <a:lnTo>
                            <a:pt x="193" y="170"/>
                          </a:lnTo>
                          <a:lnTo>
                            <a:pt x="193" y="179"/>
                          </a:lnTo>
                          <a:lnTo>
                            <a:pt x="193" y="170"/>
                          </a:lnTo>
                          <a:lnTo>
                            <a:pt x="185" y="170"/>
                          </a:lnTo>
                          <a:lnTo>
                            <a:pt x="193" y="170"/>
                          </a:lnTo>
                          <a:lnTo>
                            <a:pt x="193" y="179"/>
                          </a:lnTo>
                          <a:lnTo>
                            <a:pt x="193" y="188"/>
                          </a:lnTo>
                          <a:lnTo>
                            <a:pt x="200" y="188"/>
                          </a:lnTo>
                          <a:lnTo>
                            <a:pt x="200" y="197"/>
                          </a:lnTo>
                          <a:lnTo>
                            <a:pt x="208" y="197"/>
                          </a:lnTo>
                          <a:lnTo>
                            <a:pt x="208" y="206"/>
                          </a:lnTo>
                          <a:lnTo>
                            <a:pt x="215" y="206"/>
                          </a:lnTo>
                          <a:lnTo>
                            <a:pt x="223" y="206"/>
                          </a:lnTo>
                          <a:lnTo>
                            <a:pt x="215" y="215"/>
                          </a:lnTo>
                          <a:lnTo>
                            <a:pt x="208" y="215"/>
                          </a:lnTo>
                          <a:lnTo>
                            <a:pt x="208" y="224"/>
                          </a:lnTo>
                          <a:lnTo>
                            <a:pt x="200" y="224"/>
                          </a:lnTo>
                          <a:lnTo>
                            <a:pt x="200" y="215"/>
                          </a:lnTo>
                          <a:lnTo>
                            <a:pt x="193" y="215"/>
                          </a:lnTo>
                          <a:lnTo>
                            <a:pt x="193" y="206"/>
                          </a:lnTo>
                          <a:lnTo>
                            <a:pt x="185" y="206"/>
                          </a:lnTo>
                          <a:lnTo>
                            <a:pt x="178" y="206"/>
                          </a:lnTo>
                          <a:lnTo>
                            <a:pt x="178" y="197"/>
                          </a:lnTo>
                          <a:lnTo>
                            <a:pt x="178" y="188"/>
                          </a:lnTo>
                          <a:lnTo>
                            <a:pt x="170" y="188"/>
                          </a:lnTo>
                          <a:lnTo>
                            <a:pt x="170" y="179"/>
                          </a:lnTo>
                          <a:lnTo>
                            <a:pt x="163" y="179"/>
                          </a:lnTo>
                          <a:lnTo>
                            <a:pt x="156" y="179"/>
                          </a:lnTo>
                          <a:lnTo>
                            <a:pt x="156" y="170"/>
                          </a:lnTo>
                          <a:lnTo>
                            <a:pt x="156" y="161"/>
                          </a:lnTo>
                          <a:lnTo>
                            <a:pt x="148" y="161"/>
                          </a:lnTo>
                          <a:lnTo>
                            <a:pt x="148" y="152"/>
                          </a:lnTo>
                          <a:lnTo>
                            <a:pt x="141" y="152"/>
                          </a:lnTo>
                          <a:lnTo>
                            <a:pt x="133" y="152"/>
                          </a:lnTo>
                          <a:lnTo>
                            <a:pt x="133" y="143"/>
                          </a:lnTo>
                          <a:lnTo>
                            <a:pt x="126" y="143"/>
                          </a:lnTo>
                          <a:lnTo>
                            <a:pt x="118" y="134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87" name="Freeform 233"/>
                    <p:cNvSpPr>
                      <a:spLocks/>
                    </p:cNvSpPr>
                    <p:nvPr/>
                  </p:nvSpPr>
                  <p:spPr bwMode="auto">
                    <a:xfrm>
                      <a:off x="2019" y="1609"/>
                      <a:ext cx="501" cy="459"/>
                    </a:xfrm>
                    <a:custGeom>
                      <a:avLst/>
                      <a:gdLst>
                        <a:gd name="T0" fmla="*/ 246 w 501"/>
                        <a:gd name="T1" fmla="*/ 17 h 459"/>
                        <a:gd name="T2" fmla="*/ 268 w 501"/>
                        <a:gd name="T3" fmla="*/ 26 h 459"/>
                        <a:gd name="T4" fmla="*/ 276 w 501"/>
                        <a:gd name="T5" fmla="*/ 53 h 459"/>
                        <a:gd name="T6" fmla="*/ 298 w 501"/>
                        <a:gd name="T7" fmla="*/ 62 h 459"/>
                        <a:gd name="T8" fmla="*/ 313 w 501"/>
                        <a:gd name="T9" fmla="*/ 80 h 459"/>
                        <a:gd name="T10" fmla="*/ 305 w 501"/>
                        <a:gd name="T11" fmla="*/ 107 h 459"/>
                        <a:gd name="T12" fmla="*/ 298 w 501"/>
                        <a:gd name="T13" fmla="*/ 134 h 459"/>
                        <a:gd name="T14" fmla="*/ 313 w 501"/>
                        <a:gd name="T15" fmla="*/ 152 h 459"/>
                        <a:gd name="T16" fmla="*/ 335 w 501"/>
                        <a:gd name="T17" fmla="*/ 161 h 459"/>
                        <a:gd name="T18" fmla="*/ 335 w 501"/>
                        <a:gd name="T19" fmla="*/ 179 h 459"/>
                        <a:gd name="T20" fmla="*/ 343 w 501"/>
                        <a:gd name="T21" fmla="*/ 207 h 459"/>
                        <a:gd name="T22" fmla="*/ 357 w 501"/>
                        <a:gd name="T23" fmla="*/ 224 h 459"/>
                        <a:gd name="T24" fmla="*/ 380 w 501"/>
                        <a:gd name="T25" fmla="*/ 233 h 459"/>
                        <a:gd name="T26" fmla="*/ 409 w 501"/>
                        <a:gd name="T27" fmla="*/ 251 h 459"/>
                        <a:gd name="T28" fmla="*/ 440 w 501"/>
                        <a:gd name="T29" fmla="*/ 260 h 459"/>
                        <a:gd name="T30" fmla="*/ 462 w 501"/>
                        <a:gd name="T31" fmla="*/ 269 h 459"/>
                        <a:gd name="T32" fmla="*/ 492 w 501"/>
                        <a:gd name="T33" fmla="*/ 269 h 459"/>
                        <a:gd name="T34" fmla="*/ 372 w 501"/>
                        <a:gd name="T35" fmla="*/ 395 h 459"/>
                        <a:gd name="T36" fmla="*/ 343 w 501"/>
                        <a:gd name="T37" fmla="*/ 404 h 459"/>
                        <a:gd name="T38" fmla="*/ 328 w 501"/>
                        <a:gd name="T39" fmla="*/ 422 h 459"/>
                        <a:gd name="T40" fmla="*/ 305 w 501"/>
                        <a:gd name="T41" fmla="*/ 431 h 459"/>
                        <a:gd name="T42" fmla="*/ 276 w 501"/>
                        <a:gd name="T43" fmla="*/ 431 h 459"/>
                        <a:gd name="T44" fmla="*/ 253 w 501"/>
                        <a:gd name="T45" fmla="*/ 422 h 459"/>
                        <a:gd name="T46" fmla="*/ 231 w 501"/>
                        <a:gd name="T47" fmla="*/ 440 h 459"/>
                        <a:gd name="T48" fmla="*/ 216 w 501"/>
                        <a:gd name="T49" fmla="*/ 458 h 459"/>
                        <a:gd name="T50" fmla="*/ 209 w 501"/>
                        <a:gd name="T51" fmla="*/ 449 h 459"/>
                        <a:gd name="T52" fmla="*/ 179 w 501"/>
                        <a:gd name="T53" fmla="*/ 449 h 459"/>
                        <a:gd name="T54" fmla="*/ 156 w 501"/>
                        <a:gd name="T55" fmla="*/ 431 h 459"/>
                        <a:gd name="T56" fmla="*/ 134 w 501"/>
                        <a:gd name="T57" fmla="*/ 422 h 459"/>
                        <a:gd name="T58" fmla="*/ 112 w 501"/>
                        <a:gd name="T59" fmla="*/ 413 h 459"/>
                        <a:gd name="T60" fmla="*/ 97 w 501"/>
                        <a:gd name="T61" fmla="*/ 395 h 459"/>
                        <a:gd name="T62" fmla="*/ 82 w 501"/>
                        <a:gd name="T63" fmla="*/ 377 h 459"/>
                        <a:gd name="T64" fmla="*/ 67 w 501"/>
                        <a:gd name="T65" fmla="*/ 359 h 459"/>
                        <a:gd name="T66" fmla="*/ 59 w 501"/>
                        <a:gd name="T67" fmla="*/ 332 h 459"/>
                        <a:gd name="T68" fmla="*/ 44 w 501"/>
                        <a:gd name="T69" fmla="*/ 314 h 459"/>
                        <a:gd name="T70" fmla="*/ 29 w 501"/>
                        <a:gd name="T71" fmla="*/ 287 h 459"/>
                        <a:gd name="T72" fmla="*/ 22 w 501"/>
                        <a:gd name="T73" fmla="*/ 278 h 459"/>
                        <a:gd name="T74" fmla="*/ 14 w 501"/>
                        <a:gd name="T75" fmla="*/ 287 h 459"/>
                        <a:gd name="T76" fmla="*/ 7 w 501"/>
                        <a:gd name="T77" fmla="*/ 278 h 459"/>
                        <a:gd name="T78" fmla="*/ 7 w 501"/>
                        <a:gd name="T79" fmla="*/ 260 h 459"/>
                        <a:gd name="T80" fmla="*/ 29 w 501"/>
                        <a:gd name="T81" fmla="*/ 260 h 459"/>
                        <a:gd name="T82" fmla="*/ 44 w 501"/>
                        <a:gd name="T83" fmla="*/ 242 h 459"/>
                        <a:gd name="T84" fmla="*/ 37 w 501"/>
                        <a:gd name="T85" fmla="*/ 216 h 459"/>
                        <a:gd name="T86" fmla="*/ 44 w 501"/>
                        <a:gd name="T87" fmla="*/ 188 h 459"/>
                        <a:gd name="T88" fmla="*/ 59 w 501"/>
                        <a:gd name="T89" fmla="*/ 152 h 459"/>
                        <a:gd name="T90" fmla="*/ 67 w 501"/>
                        <a:gd name="T91" fmla="*/ 143 h 459"/>
                        <a:gd name="T92" fmla="*/ 75 w 501"/>
                        <a:gd name="T93" fmla="*/ 116 h 459"/>
                        <a:gd name="T94" fmla="*/ 90 w 501"/>
                        <a:gd name="T95" fmla="*/ 98 h 459"/>
                        <a:gd name="T96" fmla="*/ 97 w 501"/>
                        <a:gd name="T97" fmla="*/ 89 h 459"/>
                        <a:gd name="T98" fmla="*/ 112 w 501"/>
                        <a:gd name="T99" fmla="*/ 71 h 459"/>
                        <a:gd name="T100" fmla="*/ 119 w 501"/>
                        <a:gd name="T101" fmla="*/ 44 h 459"/>
                        <a:gd name="T102" fmla="*/ 127 w 501"/>
                        <a:gd name="T103" fmla="*/ 17 h 459"/>
                        <a:gd name="T104" fmla="*/ 149 w 501"/>
                        <a:gd name="T105" fmla="*/ 26 h 459"/>
                        <a:gd name="T106" fmla="*/ 164 w 501"/>
                        <a:gd name="T107" fmla="*/ 0 h 459"/>
                        <a:gd name="T108" fmla="*/ 186 w 501"/>
                        <a:gd name="T109" fmla="*/ 8 h 459"/>
                        <a:gd name="T110" fmla="*/ 201 w 501"/>
                        <a:gd name="T111" fmla="*/ 8 h 459"/>
                        <a:gd name="T112" fmla="*/ 216 w 501"/>
                        <a:gd name="T113" fmla="*/ 8 h 459"/>
                        <a:gd name="T114" fmla="*/ 238 w 501"/>
                        <a:gd name="T115" fmla="*/ 17 h 459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w 501"/>
                        <a:gd name="T175" fmla="*/ 0 h 459"/>
                        <a:gd name="T176" fmla="*/ 501 w 501"/>
                        <a:gd name="T177" fmla="*/ 459 h 459"/>
                      </a:gdLst>
                      <a:ahLst/>
                      <a:cxnLst>
                        <a:cxn ang="T116">
                          <a:pos x="T0" y="T1"/>
                        </a:cxn>
                        <a:cxn ang="T117">
                          <a:pos x="T2" y="T3"/>
                        </a:cxn>
                        <a:cxn ang="T118">
                          <a:pos x="T4" y="T5"/>
                        </a:cxn>
                        <a:cxn ang="T119">
                          <a:pos x="T6" y="T7"/>
                        </a:cxn>
                        <a:cxn ang="T120">
                          <a:pos x="T8" y="T9"/>
                        </a:cxn>
                        <a:cxn ang="T121">
                          <a:pos x="T10" y="T11"/>
                        </a:cxn>
                        <a:cxn ang="T122">
                          <a:pos x="T12" y="T13"/>
                        </a:cxn>
                        <a:cxn ang="T123">
                          <a:pos x="T14" y="T15"/>
                        </a:cxn>
                        <a:cxn ang="T124">
                          <a:pos x="T16" y="T17"/>
                        </a:cxn>
                        <a:cxn ang="T125">
                          <a:pos x="T18" y="T19"/>
                        </a:cxn>
                        <a:cxn ang="T126">
                          <a:pos x="T20" y="T21"/>
                        </a:cxn>
                        <a:cxn ang="T127">
                          <a:pos x="T22" y="T23"/>
                        </a:cxn>
                        <a:cxn ang="T128">
                          <a:pos x="T24" y="T25"/>
                        </a:cxn>
                        <a:cxn ang="T129">
                          <a:pos x="T26" y="T27"/>
                        </a:cxn>
                        <a:cxn ang="T130">
                          <a:pos x="T28" y="T29"/>
                        </a:cxn>
                        <a:cxn ang="T131">
                          <a:pos x="T30" y="T31"/>
                        </a:cxn>
                        <a:cxn ang="T132">
                          <a:pos x="T32" y="T33"/>
                        </a:cxn>
                        <a:cxn ang="T133">
                          <a:pos x="T34" y="T35"/>
                        </a:cxn>
                        <a:cxn ang="T134">
                          <a:pos x="T36" y="T37"/>
                        </a:cxn>
                        <a:cxn ang="T135">
                          <a:pos x="T38" y="T39"/>
                        </a:cxn>
                        <a:cxn ang="T136">
                          <a:pos x="T40" y="T41"/>
                        </a:cxn>
                        <a:cxn ang="T137">
                          <a:pos x="T42" y="T43"/>
                        </a:cxn>
                        <a:cxn ang="T138">
                          <a:pos x="T44" y="T45"/>
                        </a:cxn>
                        <a:cxn ang="T139">
                          <a:pos x="T46" y="T47"/>
                        </a:cxn>
                        <a:cxn ang="T140">
                          <a:pos x="T48" y="T49"/>
                        </a:cxn>
                        <a:cxn ang="T141">
                          <a:pos x="T50" y="T51"/>
                        </a:cxn>
                        <a:cxn ang="T142">
                          <a:pos x="T52" y="T53"/>
                        </a:cxn>
                        <a:cxn ang="T143">
                          <a:pos x="T54" y="T55"/>
                        </a:cxn>
                        <a:cxn ang="T144">
                          <a:pos x="T56" y="T57"/>
                        </a:cxn>
                        <a:cxn ang="T145">
                          <a:pos x="T58" y="T59"/>
                        </a:cxn>
                        <a:cxn ang="T146">
                          <a:pos x="T60" y="T61"/>
                        </a:cxn>
                        <a:cxn ang="T147">
                          <a:pos x="T62" y="T63"/>
                        </a:cxn>
                        <a:cxn ang="T148">
                          <a:pos x="T64" y="T65"/>
                        </a:cxn>
                        <a:cxn ang="T149">
                          <a:pos x="T66" y="T67"/>
                        </a:cxn>
                        <a:cxn ang="T150">
                          <a:pos x="T68" y="T69"/>
                        </a:cxn>
                        <a:cxn ang="T151">
                          <a:pos x="T70" y="T71"/>
                        </a:cxn>
                        <a:cxn ang="T152">
                          <a:pos x="T72" y="T73"/>
                        </a:cxn>
                        <a:cxn ang="T153">
                          <a:pos x="T74" y="T75"/>
                        </a:cxn>
                        <a:cxn ang="T154">
                          <a:pos x="T76" y="T77"/>
                        </a:cxn>
                        <a:cxn ang="T155">
                          <a:pos x="T78" y="T79"/>
                        </a:cxn>
                        <a:cxn ang="T156">
                          <a:pos x="T80" y="T81"/>
                        </a:cxn>
                        <a:cxn ang="T157">
                          <a:pos x="T82" y="T83"/>
                        </a:cxn>
                        <a:cxn ang="T158">
                          <a:pos x="T84" y="T85"/>
                        </a:cxn>
                        <a:cxn ang="T159">
                          <a:pos x="T86" y="T87"/>
                        </a:cxn>
                        <a:cxn ang="T160">
                          <a:pos x="T88" y="T89"/>
                        </a:cxn>
                        <a:cxn ang="T161">
                          <a:pos x="T90" y="T91"/>
                        </a:cxn>
                        <a:cxn ang="T162">
                          <a:pos x="T92" y="T93"/>
                        </a:cxn>
                        <a:cxn ang="T163">
                          <a:pos x="T94" y="T95"/>
                        </a:cxn>
                        <a:cxn ang="T164">
                          <a:pos x="T96" y="T97"/>
                        </a:cxn>
                        <a:cxn ang="T165">
                          <a:pos x="T98" y="T99"/>
                        </a:cxn>
                        <a:cxn ang="T166">
                          <a:pos x="T100" y="T101"/>
                        </a:cxn>
                        <a:cxn ang="T167">
                          <a:pos x="T102" y="T103"/>
                        </a:cxn>
                        <a:cxn ang="T168">
                          <a:pos x="T104" y="T105"/>
                        </a:cxn>
                        <a:cxn ang="T169">
                          <a:pos x="T106" y="T107"/>
                        </a:cxn>
                        <a:cxn ang="T170">
                          <a:pos x="T108" y="T109"/>
                        </a:cxn>
                        <a:cxn ang="T171">
                          <a:pos x="T110" y="T111"/>
                        </a:cxn>
                        <a:cxn ang="T172">
                          <a:pos x="T112" y="T113"/>
                        </a:cxn>
                        <a:cxn ang="T173">
                          <a:pos x="T114" y="T115"/>
                        </a:cxn>
                      </a:cxnLst>
                      <a:rect l="T174" t="T175" r="T176" b="T177"/>
                      <a:pathLst>
                        <a:path w="501" h="459">
                          <a:moveTo>
                            <a:pt x="238" y="8"/>
                          </a:moveTo>
                          <a:lnTo>
                            <a:pt x="238" y="17"/>
                          </a:lnTo>
                          <a:lnTo>
                            <a:pt x="238" y="8"/>
                          </a:lnTo>
                          <a:lnTo>
                            <a:pt x="246" y="17"/>
                          </a:lnTo>
                          <a:lnTo>
                            <a:pt x="253" y="17"/>
                          </a:lnTo>
                          <a:lnTo>
                            <a:pt x="253" y="26"/>
                          </a:lnTo>
                          <a:lnTo>
                            <a:pt x="261" y="26"/>
                          </a:lnTo>
                          <a:lnTo>
                            <a:pt x="268" y="26"/>
                          </a:lnTo>
                          <a:lnTo>
                            <a:pt x="268" y="35"/>
                          </a:lnTo>
                          <a:lnTo>
                            <a:pt x="276" y="35"/>
                          </a:lnTo>
                          <a:lnTo>
                            <a:pt x="276" y="44"/>
                          </a:lnTo>
                          <a:lnTo>
                            <a:pt x="276" y="53"/>
                          </a:lnTo>
                          <a:lnTo>
                            <a:pt x="283" y="53"/>
                          </a:lnTo>
                          <a:lnTo>
                            <a:pt x="290" y="53"/>
                          </a:lnTo>
                          <a:lnTo>
                            <a:pt x="290" y="62"/>
                          </a:lnTo>
                          <a:lnTo>
                            <a:pt x="298" y="62"/>
                          </a:lnTo>
                          <a:lnTo>
                            <a:pt x="298" y="71"/>
                          </a:lnTo>
                          <a:lnTo>
                            <a:pt x="298" y="80"/>
                          </a:lnTo>
                          <a:lnTo>
                            <a:pt x="305" y="80"/>
                          </a:lnTo>
                          <a:lnTo>
                            <a:pt x="313" y="80"/>
                          </a:lnTo>
                          <a:lnTo>
                            <a:pt x="313" y="89"/>
                          </a:lnTo>
                          <a:lnTo>
                            <a:pt x="313" y="98"/>
                          </a:lnTo>
                          <a:lnTo>
                            <a:pt x="313" y="107"/>
                          </a:lnTo>
                          <a:lnTo>
                            <a:pt x="305" y="107"/>
                          </a:lnTo>
                          <a:lnTo>
                            <a:pt x="305" y="116"/>
                          </a:lnTo>
                          <a:lnTo>
                            <a:pt x="298" y="116"/>
                          </a:lnTo>
                          <a:lnTo>
                            <a:pt x="298" y="125"/>
                          </a:lnTo>
                          <a:lnTo>
                            <a:pt x="298" y="134"/>
                          </a:lnTo>
                          <a:lnTo>
                            <a:pt x="298" y="143"/>
                          </a:lnTo>
                          <a:lnTo>
                            <a:pt x="298" y="152"/>
                          </a:lnTo>
                          <a:lnTo>
                            <a:pt x="305" y="152"/>
                          </a:lnTo>
                          <a:lnTo>
                            <a:pt x="313" y="152"/>
                          </a:lnTo>
                          <a:lnTo>
                            <a:pt x="320" y="152"/>
                          </a:lnTo>
                          <a:lnTo>
                            <a:pt x="328" y="152"/>
                          </a:lnTo>
                          <a:lnTo>
                            <a:pt x="335" y="152"/>
                          </a:lnTo>
                          <a:lnTo>
                            <a:pt x="335" y="161"/>
                          </a:lnTo>
                          <a:lnTo>
                            <a:pt x="328" y="161"/>
                          </a:lnTo>
                          <a:lnTo>
                            <a:pt x="328" y="170"/>
                          </a:lnTo>
                          <a:lnTo>
                            <a:pt x="328" y="179"/>
                          </a:lnTo>
                          <a:lnTo>
                            <a:pt x="335" y="179"/>
                          </a:lnTo>
                          <a:lnTo>
                            <a:pt x="335" y="188"/>
                          </a:lnTo>
                          <a:lnTo>
                            <a:pt x="335" y="197"/>
                          </a:lnTo>
                          <a:lnTo>
                            <a:pt x="343" y="197"/>
                          </a:lnTo>
                          <a:lnTo>
                            <a:pt x="343" y="207"/>
                          </a:lnTo>
                          <a:lnTo>
                            <a:pt x="350" y="207"/>
                          </a:lnTo>
                          <a:lnTo>
                            <a:pt x="350" y="216"/>
                          </a:lnTo>
                          <a:lnTo>
                            <a:pt x="357" y="216"/>
                          </a:lnTo>
                          <a:lnTo>
                            <a:pt x="357" y="224"/>
                          </a:lnTo>
                          <a:lnTo>
                            <a:pt x="365" y="224"/>
                          </a:lnTo>
                          <a:lnTo>
                            <a:pt x="365" y="233"/>
                          </a:lnTo>
                          <a:lnTo>
                            <a:pt x="372" y="233"/>
                          </a:lnTo>
                          <a:lnTo>
                            <a:pt x="380" y="233"/>
                          </a:lnTo>
                          <a:lnTo>
                            <a:pt x="387" y="242"/>
                          </a:lnTo>
                          <a:lnTo>
                            <a:pt x="395" y="242"/>
                          </a:lnTo>
                          <a:lnTo>
                            <a:pt x="402" y="242"/>
                          </a:lnTo>
                          <a:lnTo>
                            <a:pt x="409" y="251"/>
                          </a:lnTo>
                          <a:lnTo>
                            <a:pt x="417" y="251"/>
                          </a:lnTo>
                          <a:lnTo>
                            <a:pt x="424" y="251"/>
                          </a:lnTo>
                          <a:lnTo>
                            <a:pt x="432" y="260"/>
                          </a:lnTo>
                          <a:lnTo>
                            <a:pt x="440" y="260"/>
                          </a:lnTo>
                          <a:lnTo>
                            <a:pt x="447" y="260"/>
                          </a:lnTo>
                          <a:lnTo>
                            <a:pt x="455" y="260"/>
                          </a:lnTo>
                          <a:lnTo>
                            <a:pt x="455" y="269"/>
                          </a:lnTo>
                          <a:lnTo>
                            <a:pt x="462" y="269"/>
                          </a:lnTo>
                          <a:lnTo>
                            <a:pt x="470" y="269"/>
                          </a:lnTo>
                          <a:lnTo>
                            <a:pt x="477" y="269"/>
                          </a:lnTo>
                          <a:lnTo>
                            <a:pt x="485" y="269"/>
                          </a:lnTo>
                          <a:lnTo>
                            <a:pt x="492" y="269"/>
                          </a:lnTo>
                          <a:lnTo>
                            <a:pt x="500" y="269"/>
                          </a:lnTo>
                          <a:lnTo>
                            <a:pt x="402" y="395"/>
                          </a:lnTo>
                          <a:lnTo>
                            <a:pt x="380" y="395"/>
                          </a:lnTo>
                          <a:lnTo>
                            <a:pt x="372" y="395"/>
                          </a:lnTo>
                          <a:lnTo>
                            <a:pt x="365" y="395"/>
                          </a:lnTo>
                          <a:lnTo>
                            <a:pt x="357" y="395"/>
                          </a:lnTo>
                          <a:lnTo>
                            <a:pt x="350" y="404"/>
                          </a:lnTo>
                          <a:lnTo>
                            <a:pt x="343" y="404"/>
                          </a:lnTo>
                          <a:lnTo>
                            <a:pt x="335" y="404"/>
                          </a:lnTo>
                          <a:lnTo>
                            <a:pt x="335" y="413"/>
                          </a:lnTo>
                          <a:lnTo>
                            <a:pt x="335" y="422"/>
                          </a:lnTo>
                          <a:lnTo>
                            <a:pt x="328" y="422"/>
                          </a:lnTo>
                          <a:lnTo>
                            <a:pt x="320" y="422"/>
                          </a:lnTo>
                          <a:lnTo>
                            <a:pt x="313" y="422"/>
                          </a:lnTo>
                          <a:lnTo>
                            <a:pt x="305" y="422"/>
                          </a:lnTo>
                          <a:lnTo>
                            <a:pt x="305" y="431"/>
                          </a:lnTo>
                          <a:lnTo>
                            <a:pt x="298" y="431"/>
                          </a:lnTo>
                          <a:lnTo>
                            <a:pt x="290" y="431"/>
                          </a:lnTo>
                          <a:lnTo>
                            <a:pt x="283" y="431"/>
                          </a:lnTo>
                          <a:lnTo>
                            <a:pt x="276" y="431"/>
                          </a:lnTo>
                          <a:lnTo>
                            <a:pt x="268" y="431"/>
                          </a:lnTo>
                          <a:lnTo>
                            <a:pt x="268" y="422"/>
                          </a:lnTo>
                          <a:lnTo>
                            <a:pt x="261" y="422"/>
                          </a:lnTo>
                          <a:lnTo>
                            <a:pt x="253" y="422"/>
                          </a:lnTo>
                          <a:lnTo>
                            <a:pt x="253" y="431"/>
                          </a:lnTo>
                          <a:lnTo>
                            <a:pt x="246" y="431"/>
                          </a:lnTo>
                          <a:lnTo>
                            <a:pt x="238" y="431"/>
                          </a:lnTo>
                          <a:lnTo>
                            <a:pt x="231" y="440"/>
                          </a:lnTo>
                          <a:lnTo>
                            <a:pt x="231" y="449"/>
                          </a:lnTo>
                          <a:lnTo>
                            <a:pt x="223" y="449"/>
                          </a:lnTo>
                          <a:lnTo>
                            <a:pt x="223" y="458"/>
                          </a:lnTo>
                          <a:lnTo>
                            <a:pt x="216" y="458"/>
                          </a:lnTo>
                          <a:lnTo>
                            <a:pt x="216" y="449"/>
                          </a:lnTo>
                          <a:lnTo>
                            <a:pt x="216" y="458"/>
                          </a:lnTo>
                          <a:lnTo>
                            <a:pt x="209" y="458"/>
                          </a:lnTo>
                          <a:lnTo>
                            <a:pt x="209" y="449"/>
                          </a:lnTo>
                          <a:lnTo>
                            <a:pt x="201" y="449"/>
                          </a:lnTo>
                          <a:lnTo>
                            <a:pt x="194" y="449"/>
                          </a:lnTo>
                          <a:lnTo>
                            <a:pt x="186" y="449"/>
                          </a:lnTo>
                          <a:lnTo>
                            <a:pt x="179" y="449"/>
                          </a:lnTo>
                          <a:lnTo>
                            <a:pt x="171" y="449"/>
                          </a:lnTo>
                          <a:lnTo>
                            <a:pt x="171" y="440"/>
                          </a:lnTo>
                          <a:lnTo>
                            <a:pt x="164" y="440"/>
                          </a:lnTo>
                          <a:lnTo>
                            <a:pt x="156" y="431"/>
                          </a:lnTo>
                          <a:lnTo>
                            <a:pt x="149" y="431"/>
                          </a:lnTo>
                          <a:lnTo>
                            <a:pt x="149" y="422"/>
                          </a:lnTo>
                          <a:lnTo>
                            <a:pt x="142" y="422"/>
                          </a:lnTo>
                          <a:lnTo>
                            <a:pt x="134" y="422"/>
                          </a:lnTo>
                          <a:lnTo>
                            <a:pt x="134" y="413"/>
                          </a:lnTo>
                          <a:lnTo>
                            <a:pt x="127" y="413"/>
                          </a:lnTo>
                          <a:lnTo>
                            <a:pt x="119" y="413"/>
                          </a:lnTo>
                          <a:lnTo>
                            <a:pt x="112" y="413"/>
                          </a:lnTo>
                          <a:lnTo>
                            <a:pt x="104" y="413"/>
                          </a:lnTo>
                          <a:lnTo>
                            <a:pt x="104" y="404"/>
                          </a:lnTo>
                          <a:lnTo>
                            <a:pt x="97" y="404"/>
                          </a:lnTo>
                          <a:lnTo>
                            <a:pt x="97" y="395"/>
                          </a:lnTo>
                          <a:lnTo>
                            <a:pt x="97" y="386"/>
                          </a:lnTo>
                          <a:lnTo>
                            <a:pt x="97" y="377"/>
                          </a:lnTo>
                          <a:lnTo>
                            <a:pt x="90" y="377"/>
                          </a:lnTo>
                          <a:lnTo>
                            <a:pt x="82" y="377"/>
                          </a:lnTo>
                          <a:lnTo>
                            <a:pt x="82" y="368"/>
                          </a:lnTo>
                          <a:lnTo>
                            <a:pt x="75" y="368"/>
                          </a:lnTo>
                          <a:lnTo>
                            <a:pt x="75" y="359"/>
                          </a:lnTo>
                          <a:lnTo>
                            <a:pt x="67" y="359"/>
                          </a:lnTo>
                          <a:lnTo>
                            <a:pt x="67" y="350"/>
                          </a:lnTo>
                          <a:lnTo>
                            <a:pt x="67" y="341"/>
                          </a:lnTo>
                          <a:lnTo>
                            <a:pt x="67" y="332"/>
                          </a:lnTo>
                          <a:lnTo>
                            <a:pt x="59" y="332"/>
                          </a:lnTo>
                          <a:lnTo>
                            <a:pt x="59" y="323"/>
                          </a:lnTo>
                          <a:lnTo>
                            <a:pt x="52" y="323"/>
                          </a:lnTo>
                          <a:lnTo>
                            <a:pt x="52" y="314"/>
                          </a:lnTo>
                          <a:lnTo>
                            <a:pt x="44" y="314"/>
                          </a:lnTo>
                          <a:lnTo>
                            <a:pt x="44" y="305"/>
                          </a:lnTo>
                          <a:lnTo>
                            <a:pt x="37" y="305"/>
                          </a:lnTo>
                          <a:lnTo>
                            <a:pt x="37" y="296"/>
                          </a:lnTo>
                          <a:lnTo>
                            <a:pt x="29" y="287"/>
                          </a:lnTo>
                          <a:lnTo>
                            <a:pt x="29" y="296"/>
                          </a:lnTo>
                          <a:lnTo>
                            <a:pt x="29" y="287"/>
                          </a:lnTo>
                          <a:lnTo>
                            <a:pt x="22" y="287"/>
                          </a:lnTo>
                          <a:lnTo>
                            <a:pt x="22" y="278"/>
                          </a:lnTo>
                          <a:lnTo>
                            <a:pt x="14" y="278"/>
                          </a:lnTo>
                          <a:lnTo>
                            <a:pt x="14" y="287"/>
                          </a:lnTo>
                          <a:lnTo>
                            <a:pt x="14" y="278"/>
                          </a:lnTo>
                          <a:lnTo>
                            <a:pt x="14" y="287"/>
                          </a:lnTo>
                          <a:lnTo>
                            <a:pt x="14" y="278"/>
                          </a:lnTo>
                          <a:lnTo>
                            <a:pt x="7" y="278"/>
                          </a:lnTo>
                          <a:lnTo>
                            <a:pt x="0" y="278"/>
                          </a:lnTo>
                          <a:lnTo>
                            <a:pt x="7" y="278"/>
                          </a:lnTo>
                          <a:lnTo>
                            <a:pt x="0" y="278"/>
                          </a:lnTo>
                          <a:lnTo>
                            <a:pt x="7" y="278"/>
                          </a:lnTo>
                          <a:lnTo>
                            <a:pt x="7" y="269"/>
                          </a:lnTo>
                          <a:lnTo>
                            <a:pt x="7" y="260"/>
                          </a:lnTo>
                          <a:lnTo>
                            <a:pt x="7" y="251"/>
                          </a:lnTo>
                          <a:lnTo>
                            <a:pt x="14" y="251"/>
                          </a:lnTo>
                          <a:lnTo>
                            <a:pt x="22" y="251"/>
                          </a:lnTo>
                          <a:lnTo>
                            <a:pt x="29" y="260"/>
                          </a:lnTo>
                          <a:lnTo>
                            <a:pt x="29" y="251"/>
                          </a:lnTo>
                          <a:lnTo>
                            <a:pt x="37" y="251"/>
                          </a:lnTo>
                          <a:lnTo>
                            <a:pt x="44" y="251"/>
                          </a:lnTo>
                          <a:lnTo>
                            <a:pt x="44" y="242"/>
                          </a:lnTo>
                          <a:lnTo>
                            <a:pt x="44" y="233"/>
                          </a:lnTo>
                          <a:lnTo>
                            <a:pt x="44" y="224"/>
                          </a:lnTo>
                          <a:lnTo>
                            <a:pt x="37" y="224"/>
                          </a:lnTo>
                          <a:lnTo>
                            <a:pt x="37" y="216"/>
                          </a:lnTo>
                          <a:lnTo>
                            <a:pt x="37" y="207"/>
                          </a:lnTo>
                          <a:lnTo>
                            <a:pt x="44" y="207"/>
                          </a:lnTo>
                          <a:lnTo>
                            <a:pt x="44" y="197"/>
                          </a:lnTo>
                          <a:lnTo>
                            <a:pt x="44" y="188"/>
                          </a:lnTo>
                          <a:lnTo>
                            <a:pt x="44" y="179"/>
                          </a:lnTo>
                          <a:lnTo>
                            <a:pt x="44" y="170"/>
                          </a:lnTo>
                          <a:lnTo>
                            <a:pt x="52" y="161"/>
                          </a:lnTo>
                          <a:lnTo>
                            <a:pt x="59" y="152"/>
                          </a:lnTo>
                          <a:lnTo>
                            <a:pt x="59" y="161"/>
                          </a:lnTo>
                          <a:lnTo>
                            <a:pt x="67" y="161"/>
                          </a:lnTo>
                          <a:lnTo>
                            <a:pt x="67" y="152"/>
                          </a:lnTo>
                          <a:lnTo>
                            <a:pt x="67" y="143"/>
                          </a:lnTo>
                          <a:lnTo>
                            <a:pt x="67" y="134"/>
                          </a:lnTo>
                          <a:lnTo>
                            <a:pt x="75" y="134"/>
                          </a:lnTo>
                          <a:lnTo>
                            <a:pt x="75" y="125"/>
                          </a:lnTo>
                          <a:lnTo>
                            <a:pt x="75" y="116"/>
                          </a:lnTo>
                          <a:lnTo>
                            <a:pt x="82" y="116"/>
                          </a:lnTo>
                          <a:lnTo>
                            <a:pt x="82" y="107"/>
                          </a:lnTo>
                          <a:lnTo>
                            <a:pt x="82" y="98"/>
                          </a:lnTo>
                          <a:lnTo>
                            <a:pt x="90" y="98"/>
                          </a:lnTo>
                          <a:lnTo>
                            <a:pt x="90" y="89"/>
                          </a:lnTo>
                          <a:lnTo>
                            <a:pt x="97" y="89"/>
                          </a:lnTo>
                          <a:lnTo>
                            <a:pt x="97" y="80"/>
                          </a:lnTo>
                          <a:lnTo>
                            <a:pt x="97" y="89"/>
                          </a:lnTo>
                          <a:lnTo>
                            <a:pt x="97" y="80"/>
                          </a:lnTo>
                          <a:lnTo>
                            <a:pt x="104" y="80"/>
                          </a:lnTo>
                          <a:lnTo>
                            <a:pt x="112" y="80"/>
                          </a:lnTo>
                          <a:lnTo>
                            <a:pt x="112" y="71"/>
                          </a:lnTo>
                          <a:lnTo>
                            <a:pt x="112" y="62"/>
                          </a:lnTo>
                          <a:lnTo>
                            <a:pt x="112" y="53"/>
                          </a:lnTo>
                          <a:lnTo>
                            <a:pt x="119" y="53"/>
                          </a:lnTo>
                          <a:lnTo>
                            <a:pt x="119" y="44"/>
                          </a:lnTo>
                          <a:lnTo>
                            <a:pt x="119" y="35"/>
                          </a:lnTo>
                          <a:lnTo>
                            <a:pt x="119" y="26"/>
                          </a:lnTo>
                          <a:lnTo>
                            <a:pt x="119" y="17"/>
                          </a:lnTo>
                          <a:lnTo>
                            <a:pt x="127" y="17"/>
                          </a:lnTo>
                          <a:lnTo>
                            <a:pt x="134" y="17"/>
                          </a:lnTo>
                          <a:lnTo>
                            <a:pt x="142" y="17"/>
                          </a:lnTo>
                          <a:lnTo>
                            <a:pt x="149" y="17"/>
                          </a:lnTo>
                          <a:lnTo>
                            <a:pt x="149" y="26"/>
                          </a:lnTo>
                          <a:lnTo>
                            <a:pt x="156" y="26"/>
                          </a:lnTo>
                          <a:lnTo>
                            <a:pt x="156" y="17"/>
                          </a:lnTo>
                          <a:lnTo>
                            <a:pt x="164" y="8"/>
                          </a:lnTo>
                          <a:lnTo>
                            <a:pt x="164" y="0"/>
                          </a:lnTo>
                          <a:lnTo>
                            <a:pt x="171" y="0"/>
                          </a:lnTo>
                          <a:lnTo>
                            <a:pt x="179" y="0"/>
                          </a:lnTo>
                          <a:lnTo>
                            <a:pt x="179" y="8"/>
                          </a:lnTo>
                          <a:lnTo>
                            <a:pt x="186" y="8"/>
                          </a:lnTo>
                          <a:lnTo>
                            <a:pt x="186" y="17"/>
                          </a:lnTo>
                          <a:lnTo>
                            <a:pt x="194" y="17"/>
                          </a:lnTo>
                          <a:lnTo>
                            <a:pt x="194" y="8"/>
                          </a:lnTo>
                          <a:lnTo>
                            <a:pt x="201" y="8"/>
                          </a:lnTo>
                          <a:lnTo>
                            <a:pt x="209" y="8"/>
                          </a:lnTo>
                          <a:lnTo>
                            <a:pt x="209" y="17"/>
                          </a:lnTo>
                          <a:lnTo>
                            <a:pt x="209" y="8"/>
                          </a:lnTo>
                          <a:lnTo>
                            <a:pt x="216" y="8"/>
                          </a:lnTo>
                          <a:lnTo>
                            <a:pt x="223" y="8"/>
                          </a:lnTo>
                          <a:lnTo>
                            <a:pt x="231" y="8"/>
                          </a:lnTo>
                          <a:lnTo>
                            <a:pt x="231" y="17"/>
                          </a:lnTo>
                          <a:lnTo>
                            <a:pt x="238" y="17"/>
                          </a:lnTo>
                          <a:lnTo>
                            <a:pt x="238" y="8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88" name="Freeform 234"/>
                    <p:cNvSpPr>
                      <a:spLocks/>
                    </p:cNvSpPr>
                    <p:nvPr/>
                  </p:nvSpPr>
                  <p:spPr bwMode="auto">
                    <a:xfrm>
                      <a:off x="2318" y="1690"/>
                      <a:ext cx="52" cy="72"/>
                    </a:xfrm>
                    <a:custGeom>
                      <a:avLst/>
                      <a:gdLst>
                        <a:gd name="T0" fmla="*/ 14 w 52"/>
                        <a:gd name="T1" fmla="*/ 8 h 72"/>
                        <a:gd name="T2" fmla="*/ 21 w 52"/>
                        <a:gd name="T3" fmla="*/ 8 h 72"/>
                        <a:gd name="T4" fmla="*/ 21 w 52"/>
                        <a:gd name="T5" fmla="*/ 17 h 72"/>
                        <a:gd name="T6" fmla="*/ 29 w 52"/>
                        <a:gd name="T7" fmla="*/ 17 h 72"/>
                        <a:gd name="T8" fmla="*/ 29 w 52"/>
                        <a:gd name="T9" fmla="*/ 8 h 72"/>
                        <a:gd name="T10" fmla="*/ 36 w 52"/>
                        <a:gd name="T11" fmla="*/ 8 h 72"/>
                        <a:gd name="T12" fmla="*/ 43 w 52"/>
                        <a:gd name="T13" fmla="*/ 0 h 72"/>
                        <a:gd name="T14" fmla="*/ 43 w 52"/>
                        <a:gd name="T15" fmla="*/ 8 h 72"/>
                        <a:gd name="T16" fmla="*/ 51 w 52"/>
                        <a:gd name="T17" fmla="*/ 8 h 72"/>
                        <a:gd name="T18" fmla="*/ 51 w 52"/>
                        <a:gd name="T19" fmla="*/ 17 h 72"/>
                        <a:gd name="T20" fmla="*/ 51 w 52"/>
                        <a:gd name="T21" fmla="*/ 26 h 72"/>
                        <a:gd name="T22" fmla="*/ 51 w 52"/>
                        <a:gd name="T23" fmla="*/ 35 h 72"/>
                        <a:gd name="T24" fmla="*/ 43 w 52"/>
                        <a:gd name="T25" fmla="*/ 35 h 72"/>
                        <a:gd name="T26" fmla="*/ 36 w 52"/>
                        <a:gd name="T27" fmla="*/ 35 h 72"/>
                        <a:gd name="T28" fmla="*/ 36 w 52"/>
                        <a:gd name="T29" fmla="*/ 44 h 72"/>
                        <a:gd name="T30" fmla="*/ 36 w 52"/>
                        <a:gd name="T31" fmla="*/ 35 h 72"/>
                        <a:gd name="T32" fmla="*/ 36 w 52"/>
                        <a:gd name="T33" fmla="*/ 44 h 72"/>
                        <a:gd name="T34" fmla="*/ 36 w 52"/>
                        <a:gd name="T35" fmla="*/ 35 h 72"/>
                        <a:gd name="T36" fmla="*/ 29 w 52"/>
                        <a:gd name="T37" fmla="*/ 35 h 72"/>
                        <a:gd name="T38" fmla="*/ 29 w 52"/>
                        <a:gd name="T39" fmla="*/ 44 h 72"/>
                        <a:gd name="T40" fmla="*/ 21 w 52"/>
                        <a:gd name="T41" fmla="*/ 44 h 72"/>
                        <a:gd name="T42" fmla="*/ 29 w 52"/>
                        <a:gd name="T43" fmla="*/ 44 h 72"/>
                        <a:gd name="T44" fmla="*/ 21 w 52"/>
                        <a:gd name="T45" fmla="*/ 44 h 72"/>
                        <a:gd name="T46" fmla="*/ 21 w 52"/>
                        <a:gd name="T47" fmla="*/ 53 h 72"/>
                        <a:gd name="T48" fmla="*/ 29 w 52"/>
                        <a:gd name="T49" fmla="*/ 53 h 72"/>
                        <a:gd name="T50" fmla="*/ 29 w 52"/>
                        <a:gd name="T51" fmla="*/ 44 h 72"/>
                        <a:gd name="T52" fmla="*/ 36 w 52"/>
                        <a:gd name="T53" fmla="*/ 44 h 72"/>
                        <a:gd name="T54" fmla="*/ 43 w 52"/>
                        <a:gd name="T55" fmla="*/ 44 h 72"/>
                        <a:gd name="T56" fmla="*/ 43 w 52"/>
                        <a:gd name="T57" fmla="*/ 53 h 72"/>
                        <a:gd name="T58" fmla="*/ 36 w 52"/>
                        <a:gd name="T59" fmla="*/ 71 h 72"/>
                        <a:gd name="T60" fmla="*/ 29 w 52"/>
                        <a:gd name="T61" fmla="*/ 71 h 72"/>
                        <a:gd name="T62" fmla="*/ 21 w 52"/>
                        <a:gd name="T63" fmla="*/ 71 h 72"/>
                        <a:gd name="T64" fmla="*/ 14 w 52"/>
                        <a:gd name="T65" fmla="*/ 71 h 72"/>
                        <a:gd name="T66" fmla="*/ 7 w 52"/>
                        <a:gd name="T67" fmla="*/ 71 h 72"/>
                        <a:gd name="T68" fmla="*/ 0 w 52"/>
                        <a:gd name="T69" fmla="*/ 71 h 72"/>
                        <a:gd name="T70" fmla="*/ 0 w 52"/>
                        <a:gd name="T71" fmla="*/ 62 h 72"/>
                        <a:gd name="T72" fmla="*/ 0 w 52"/>
                        <a:gd name="T73" fmla="*/ 53 h 72"/>
                        <a:gd name="T74" fmla="*/ 0 w 52"/>
                        <a:gd name="T75" fmla="*/ 44 h 72"/>
                        <a:gd name="T76" fmla="*/ 0 w 52"/>
                        <a:gd name="T77" fmla="*/ 35 h 72"/>
                        <a:gd name="T78" fmla="*/ 7 w 52"/>
                        <a:gd name="T79" fmla="*/ 35 h 72"/>
                        <a:gd name="T80" fmla="*/ 7 w 52"/>
                        <a:gd name="T81" fmla="*/ 26 h 72"/>
                        <a:gd name="T82" fmla="*/ 14 w 52"/>
                        <a:gd name="T83" fmla="*/ 26 h 72"/>
                        <a:gd name="T84" fmla="*/ 14 w 52"/>
                        <a:gd name="T85" fmla="*/ 17 h 72"/>
                        <a:gd name="T86" fmla="*/ 14 w 52"/>
                        <a:gd name="T87" fmla="*/ 8 h 72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52"/>
                        <a:gd name="T133" fmla="*/ 0 h 72"/>
                        <a:gd name="T134" fmla="*/ 52 w 52"/>
                        <a:gd name="T135" fmla="*/ 72 h 72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52" h="72">
                          <a:moveTo>
                            <a:pt x="14" y="8"/>
                          </a:moveTo>
                          <a:lnTo>
                            <a:pt x="21" y="8"/>
                          </a:lnTo>
                          <a:lnTo>
                            <a:pt x="21" y="17"/>
                          </a:lnTo>
                          <a:lnTo>
                            <a:pt x="29" y="17"/>
                          </a:lnTo>
                          <a:lnTo>
                            <a:pt x="29" y="8"/>
                          </a:lnTo>
                          <a:lnTo>
                            <a:pt x="36" y="8"/>
                          </a:lnTo>
                          <a:lnTo>
                            <a:pt x="43" y="0"/>
                          </a:lnTo>
                          <a:lnTo>
                            <a:pt x="43" y="8"/>
                          </a:lnTo>
                          <a:lnTo>
                            <a:pt x="51" y="8"/>
                          </a:lnTo>
                          <a:lnTo>
                            <a:pt x="51" y="17"/>
                          </a:lnTo>
                          <a:lnTo>
                            <a:pt x="51" y="26"/>
                          </a:lnTo>
                          <a:lnTo>
                            <a:pt x="51" y="35"/>
                          </a:lnTo>
                          <a:lnTo>
                            <a:pt x="43" y="35"/>
                          </a:lnTo>
                          <a:lnTo>
                            <a:pt x="36" y="35"/>
                          </a:lnTo>
                          <a:lnTo>
                            <a:pt x="36" y="44"/>
                          </a:lnTo>
                          <a:lnTo>
                            <a:pt x="36" y="35"/>
                          </a:lnTo>
                          <a:lnTo>
                            <a:pt x="36" y="44"/>
                          </a:lnTo>
                          <a:lnTo>
                            <a:pt x="36" y="35"/>
                          </a:lnTo>
                          <a:lnTo>
                            <a:pt x="29" y="35"/>
                          </a:lnTo>
                          <a:lnTo>
                            <a:pt x="29" y="44"/>
                          </a:lnTo>
                          <a:lnTo>
                            <a:pt x="21" y="44"/>
                          </a:lnTo>
                          <a:lnTo>
                            <a:pt x="29" y="44"/>
                          </a:lnTo>
                          <a:lnTo>
                            <a:pt x="21" y="44"/>
                          </a:lnTo>
                          <a:lnTo>
                            <a:pt x="21" y="53"/>
                          </a:lnTo>
                          <a:lnTo>
                            <a:pt x="29" y="53"/>
                          </a:lnTo>
                          <a:lnTo>
                            <a:pt x="29" y="44"/>
                          </a:lnTo>
                          <a:lnTo>
                            <a:pt x="36" y="44"/>
                          </a:lnTo>
                          <a:lnTo>
                            <a:pt x="43" y="44"/>
                          </a:lnTo>
                          <a:lnTo>
                            <a:pt x="43" y="53"/>
                          </a:lnTo>
                          <a:lnTo>
                            <a:pt x="36" y="71"/>
                          </a:lnTo>
                          <a:lnTo>
                            <a:pt x="29" y="71"/>
                          </a:lnTo>
                          <a:lnTo>
                            <a:pt x="21" y="71"/>
                          </a:lnTo>
                          <a:lnTo>
                            <a:pt x="14" y="71"/>
                          </a:lnTo>
                          <a:lnTo>
                            <a:pt x="7" y="71"/>
                          </a:lnTo>
                          <a:lnTo>
                            <a:pt x="0" y="71"/>
                          </a:lnTo>
                          <a:lnTo>
                            <a:pt x="0" y="62"/>
                          </a:lnTo>
                          <a:lnTo>
                            <a:pt x="0" y="53"/>
                          </a:lnTo>
                          <a:lnTo>
                            <a:pt x="0" y="44"/>
                          </a:lnTo>
                          <a:lnTo>
                            <a:pt x="0" y="35"/>
                          </a:lnTo>
                          <a:lnTo>
                            <a:pt x="7" y="35"/>
                          </a:lnTo>
                          <a:lnTo>
                            <a:pt x="7" y="26"/>
                          </a:lnTo>
                          <a:lnTo>
                            <a:pt x="14" y="26"/>
                          </a:lnTo>
                          <a:lnTo>
                            <a:pt x="14" y="17"/>
                          </a:lnTo>
                          <a:lnTo>
                            <a:pt x="14" y="8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89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2288" y="1725"/>
                      <a:ext cx="351" cy="541"/>
                    </a:xfrm>
                    <a:custGeom>
                      <a:avLst/>
                      <a:gdLst>
                        <a:gd name="T0" fmla="*/ 89 w 351"/>
                        <a:gd name="T1" fmla="*/ 26 h 541"/>
                        <a:gd name="T2" fmla="*/ 104 w 351"/>
                        <a:gd name="T3" fmla="*/ 44 h 541"/>
                        <a:gd name="T4" fmla="*/ 126 w 351"/>
                        <a:gd name="T5" fmla="*/ 62 h 541"/>
                        <a:gd name="T6" fmla="*/ 148 w 351"/>
                        <a:gd name="T7" fmla="*/ 44 h 541"/>
                        <a:gd name="T8" fmla="*/ 186 w 351"/>
                        <a:gd name="T9" fmla="*/ 44 h 541"/>
                        <a:gd name="T10" fmla="*/ 208 w 351"/>
                        <a:gd name="T11" fmla="*/ 26 h 541"/>
                        <a:gd name="T12" fmla="*/ 231 w 351"/>
                        <a:gd name="T13" fmla="*/ 26 h 541"/>
                        <a:gd name="T14" fmla="*/ 253 w 351"/>
                        <a:gd name="T15" fmla="*/ 26 h 541"/>
                        <a:gd name="T16" fmla="*/ 283 w 351"/>
                        <a:gd name="T17" fmla="*/ 17 h 541"/>
                        <a:gd name="T18" fmla="*/ 312 w 351"/>
                        <a:gd name="T19" fmla="*/ 8 h 541"/>
                        <a:gd name="T20" fmla="*/ 342 w 351"/>
                        <a:gd name="T21" fmla="*/ 0 h 541"/>
                        <a:gd name="T22" fmla="*/ 342 w 351"/>
                        <a:gd name="T23" fmla="*/ 35 h 541"/>
                        <a:gd name="T24" fmla="*/ 335 w 351"/>
                        <a:gd name="T25" fmla="*/ 53 h 541"/>
                        <a:gd name="T26" fmla="*/ 350 w 351"/>
                        <a:gd name="T27" fmla="*/ 62 h 541"/>
                        <a:gd name="T28" fmla="*/ 327 w 351"/>
                        <a:gd name="T29" fmla="*/ 80 h 541"/>
                        <a:gd name="T30" fmla="*/ 320 w 351"/>
                        <a:gd name="T31" fmla="*/ 117 h 541"/>
                        <a:gd name="T32" fmla="*/ 305 w 351"/>
                        <a:gd name="T33" fmla="*/ 144 h 541"/>
                        <a:gd name="T34" fmla="*/ 297 w 351"/>
                        <a:gd name="T35" fmla="*/ 162 h 541"/>
                        <a:gd name="T36" fmla="*/ 290 w 351"/>
                        <a:gd name="T37" fmla="*/ 180 h 541"/>
                        <a:gd name="T38" fmla="*/ 275 w 351"/>
                        <a:gd name="T39" fmla="*/ 207 h 541"/>
                        <a:gd name="T40" fmla="*/ 268 w 351"/>
                        <a:gd name="T41" fmla="*/ 243 h 541"/>
                        <a:gd name="T42" fmla="*/ 245 w 351"/>
                        <a:gd name="T43" fmla="*/ 270 h 541"/>
                        <a:gd name="T44" fmla="*/ 231 w 351"/>
                        <a:gd name="T45" fmla="*/ 296 h 541"/>
                        <a:gd name="T46" fmla="*/ 216 w 351"/>
                        <a:gd name="T47" fmla="*/ 323 h 541"/>
                        <a:gd name="T48" fmla="*/ 193 w 351"/>
                        <a:gd name="T49" fmla="*/ 341 h 541"/>
                        <a:gd name="T50" fmla="*/ 179 w 351"/>
                        <a:gd name="T51" fmla="*/ 368 h 541"/>
                        <a:gd name="T52" fmla="*/ 156 w 351"/>
                        <a:gd name="T53" fmla="*/ 386 h 541"/>
                        <a:gd name="T54" fmla="*/ 126 w 351"/>
                        <a:gd name="T55" fmla="*/ 404 h 541"/>
                        <a:gd name="T56" fmla="*/ 96 w 351"/>
                        <a:gd name="T57" fmla="*/ 431 h 541"/>
                        <a:gd name="T58" fmla="*/ 81 w 351"/>
                        <a:gd name="T59" fmla="*/ 458 h 541"/>
                        <a:gd name="T60" fmla="*/ 59 w 351"/>
                        <a:gd name="T61" fmla="*/ 476 h 541"/>
                        <a:gd name="T62" fmla="*/ 44 w 351"/>
                        <a:gd name="T63" fmla="*/ 504 h 541"/>
                        <a:gd name="T64" fmla="*/ 37 w 351"/>
                        <a:gd name="T65" fmla="*/ 513 h 541"/>
                        <a:gd name="T66" fmla="*/ 29 w 351"/>
                        <a:gd name="T67" fmla="*/ 513 h 541"/>
                        <a:gd name="T68" fmla="*/ 22 w 351"/>
                        <a:gd name="T69" fmla="*/ 531 h 541"/>
                        <a:gd name="T70" fmla="*/ 22 w 351"/>
                        <a:gd name="T71" fmla="*/ 540 h 541"/>
                        <a:gd name="T72" fmla="*/ 0 w 351"/>
                        <a:gd name="T73" fmla="*/ 513 h 541"/>
                        <a:gd name="T74" fmla="*/ 0 w 351"/>
                        <a:gd name="T75" fmla="*/ 467 h 541"/>
                        <a:gd name="T76" fmla="*/ 0 w 351"/>
                        <a:gd name="T77" fmla="*/ 422 h 541"/>
                        <a:gd name="T78" fmla="*/ 0 w 351"/>
                        <a:gd name="T79" fmla="*/ 377 h 541"/>
                        <a:gd name="T80" fmla="*/ 14 w 351"/>
                        <a:gd name="T81" fmla="*/ 350 h 541"/>
                        <a:gd name="T82" fmla="*/ 29 w 351"/>
                        <a:gd name="T83" fmla="*/ 314 h 541"/>
                        <a:gd name="T84" fmla="*/ 59 w 351"/>
                        <a:gd name="T85" fmla="*/ 305 h 541"/>
                        <a:gd name="T86" fmla="*/ 81 w 351"/>
                        <a:gd name="T87" fmla="*/ 287 h 541"/>
                        <a:gd name="T88" fmla="*/ 133 w 351"/>
                        <a:gd name="T89" fmla="*/ 278 h 541"/>
                        <a:gd name="T90" fmla="*/ 201 w 351"/>
                        <a:gd name="T91" fmla="*/ 153 h 541"/>
                        <a:gd name="T92" fmla="*/ 171 w 351"/>
                        <a:gd name="T93" fmla="*/ 144 h 541"/>
                        <a:gd name="T94" fmla="*/ 133 w 351"/>
                        <a:gd name="T95" fmla="*/ 126 h 541"/>
                        <a:gd name="T96" fmla="*/ 96 w 351"/>
                        <a:gd name="T97" fmla="*/ 117 h 541"/>
                        <a:gd name="T98" fmla="*/ 81 w 351"/>
                        <a:gd name="T99" fmla="*/ 90 h 541"/>
                        <a:gd name="T100" fmla="*/ 66 w 351"/>
                        <a:gd name="T101" fmla="*/ 62 h 541"/>
                        <a:gd name="T102" fmla="*/ 66 w 351"/>
                        <a:gd name="T103" fmla="*/ 35 h 541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351"/>
                        <a:gd name="T157" fmla="*/ 0 h 541"/>
                        <a:gd name="T158" fmla="*/ 351 w 351"/>
                        <a:gd name="T159" fmla="*/ 541 h 541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351" h="541">
                          <a:moveTo>
                            <a:pt x="66" y="35"/>
                          </a:moveTo>
                          <a:lnTo>
                            <a:pt x="74" y="17"/>
                          </a:lnTo>
                          <a:lnTo>
                            <a:pt x="81" y="17"/>
                          </a:lnTo>
                          <a:lnTo>
                            <a:pt x="81" y="26"/>
                          </a:lnTo>
                          <a:lnTo>
                            <a:pt x="89" y="26"/>
                          </a:lnTo>
                          <a:lnTo>
                            <a:pt x="81" y="26"/>
                          </a:lnTo>
                          <a:lnTo>
                            <a:pt x="89" y="26"/>
                          </a:lnTo>
                          <a:lnTo>
                            <a:pt x="89" y="35"/>
                          </a:lnTo>
                          <a:lnTo>
                            <a:pt x="96" y="44"/>
                          </a:lnTo>
                          <a:lnTo>
                            <a:pt x="104" y="44"/>
                          </a:lnTo>
                          <a:lnTo>
                            <a:pt x="104" y="53"/>
                          </a:lnTo>
                          <a:lnTo>
                            <a:pt x="111" y="53"/>
                          </a:lnTo>
                          <a:lnTo>
                            <a:pt x="111" y="62"/>
                          </a:lnTo>
                          <a:lnTo>
                            <a:pt x="118" y="62"/>
                          </a:lnTo>
                          <a:lnTo>
                            <a:pt x="126" y="62"/>
                          </a:lnTo>
                          <a:lnTo>
                            <a:pt x="133" y="62"/>
                          </a:lnTo>
                          <a:lnTo>
                            <a:pt x="133" y="53"/>
                          </a:lnTo>
                          <a:lnTo>
                            <a:pt x="141" y="53"/>
                          </a:lnTo>
                          <a:lnTo>
                            <a:pt x="141" y="44"/>
                          </a:lnTo>
                          <a:lnTo>
                            <a:pt x="148" y="44"/>
                          </a:lnTo>
                          <a:lnTo>
                            <a:pt x="156" y="44"/>
                          </a:lnTo>
                          <a:lnTo>
                            <a:pt x="163" y="44"/>
                          </a:lnTo>
                          <a:lnTo>
                            <a:pt x="171" y="44"/>
                          </a:lnTo>
                          <a:lnTo>
                            <a:pt x="179" y="44"/>
                          </a:lnTo>
                          <a:lnTo>
                            <a:pt x="186" y="44"/>
                          </a:lnTo>
                          <a:lnTo>
                            <a:pt x="193" y="44"/>
                          </a:lnTo>
                          <a:lnTo>
                            <a:pt x="193" y="35"/>
                          </a:lnTo>
                          <a:lnTo>
                            <a:pt x="201" y="35"/>
                          </a:lnTo>
                          <a:lnTo>
                            <a:pt x="208" y="35"/>
                          </a:lnTo>
                          <a:lnTo>
                            <a:pt x="208" y="26"/>
                          </a:lnTo>
                          <a:lnTo>
                            <a:pt x="216" y="26"/>
                          </a:lnTo>
                          <a:lnTo>
                            <a:pt x="223" y="26"/>
                          </a:lnTo>
                          <a:lnTo>
                            <a:pt x="223" y="35"/>
                          </a:lnTo>
                          <a:lnTo>
                            <a:pt x="223" y="26"/>
                          </a:lnTo>
                          <a:lnTo>
                            <a:pt x="231" y="26"/>
                          </a:lnTo>
                          <a:lnTo>
                            <a:pt x="238" y="26"/>
                          </a:lnTo>
                          <a:lnTo>
                            <a:pt x="245" y="26"/>
                          </a:lnTo>
                          <a:lnTo>
                            <a:pt x="253" y="26"/>
                          </a:lnTo>
                          <a:lnTo>
                            <a:pt x="253" y="17"/>
                          </a:lnTo>
                          <a:lnTo>
                            <a:pt x="253" y="26"/>
                          </a:lnTo>
                          <a:lnTo>
                            <a:pt x="260" y="26"/>
                          </a:lnTo>
                          <a:lnTo>
                            <a:pt x="268" y="26"/>
                          </a:lnTo>
                          <a:lnTo>
                            <a:pt x="275" y="26"/>
                          </a:lnTo>
                          <a:lnTo>
                            <a:pt x="275" y="17"/>
                          </a:lnTo>
                          <a:lnTo>
                            <a:pt x="283" y="17"/>
                          </a:lnTo>
                          <a:lnTo>
                            <a:pt x="290" y="17"/>
                          </a:lnTo>
                          <a:lnTo>
                            <a:pt x="297" y="17"/>
                          </a:lnTo>
                          <a:lnTo>
                            <a:pt x="305" y="17"/>
                          </a:lnTo>
                          <a:lnTo>
                            <a:pt x="305" y="8"/>
                          </a:lnTo>
                          <a:lnTo>
                            <a:pt x="312" y="8"/>
                          </a:lnTo>
                          <a:lnTo>
                            <a:pt x="320" y="8"/>
                          </a:lnTo>
                          <a:lnTo>
                            <a:pt x="320" y="0"/>
                          </a:lnTo>
                          <a:lnTo>
                            <a:pt x="327" y="0"/>
                          </a:lnTo>
                          <a:lnTo>
                            <a:pt x="335" y="0"/>
                          </a:lnTo>
                          <a:lnTo>
                            <a:pt x="342" y="0"/>
                          </a:lnTo>
                          <a:lnTo>
                            <a:pt x="342" y="8"/>
                          </a:lnTo>
                          <a:lnTo>
                            <a:pt x="335" y="17"/>
                          </a:lnTo>
                          <a:lnTo>
                            <a:pt x="335" y="26"/>
                          </a:lnTo>
                          <a:lnTo>
                            <a:pt x="342" y="26"/>
                          </a:lnTo>
                          <a:lnTo>
                            <a:pt x="342" y="35"/>
                          </a:lnTo>
                          <a:lnTo>
                            <a:pt x="335" y="35"/>
                          </a:lnTo>
                          <a:lnTo>
                            <a:pt x="335" y="44"/>
                          </a:lnTo>
                          <a:lnTo>
                            <a:pt x="335" y="53"/>
                          </a:lnTo>
                          <a:lnTo>
                            <a:pt x="342" y="53"/>
                          </a:lnTo>
                          <a:lnTo>
                            <a:pt x="335" y="53"/>
                          </a:lnTo>
                          <a:lnTo>
                            <a:pt x="335" y="62"/>
                          </a:lnTo>
                          <a:lnTo>
                            <a:pt x="335" y="53"/>
                          </a:lnTo>
                          <a:lnTo>
                            <a:pt x="342" y="53"/>
                          </a:lnTo>
                          <a:lnTo>
                            <a:pt x="350" y="53"/>
                          </a:lnTo>
                          <a:lnTo>
                            <a:pt x="350" y="62"/>
                          </a:lnTo>
                          <a:lnTo>
                            <a:pt x="342" y="62"/>
                          </a:lnTo>
                          <a:lnTo>
                            <a:pt x="335" y="62"/>
                          </a:lnTo>
                          <a:lnTo>
                            <a:pt x="327" y="62"/>
                          </a:lnTo>
                          <a:lnTo>
                            <a:pt x="327" y="71"/>
                          </a:lnTo>
                          <a:lnTo>
                            <a:pt x="327" y="80"/>
                          </a:lnTo>
                          <a:lnTo>
                            <a:pt x="327" y="90"/>
                          </a:lnTo>
                          <a:lnTo>
                            <a:pt x="327" y="99"/>
                          </a:lnTo>
                          <a:lnTo>
                            <a:pt x="327" y="108"/>
                          </a:lnTo>
                          <a:lnTo>
                            <a:pt x="320" y="108"/>
                          </a:lnTo>
                          <a:lnTo>
                            <a:pt x="320" y="117"/>
                          </a:lnTo>
                          <a:lnTo>
                            <a:pt x="312" y="117"/>
                          </a:lnTo>
                          <a:lnTo>
                            <a:pt x="312" y="126"/>
                          </a:lnTo>
                          <a:lnTo>
                            <a:pt x="312" y="135"/>
                          </a:lnTo>
                          <a:lnTo>
                            <a:pt x="305" y="135"/>
                          </a:lnTo>
                          <a:lnTo>
                            <a:pt x="305" y="144"/>
                          </a:lnTo>
                          <a:lnTo>
                            <a:pt x="305" y="153"/>
                          </a:lnTo>
                          <a:lnTo>
                            <a:pt x="297" y="153"/>
                          </a:lnTo>
                          <a:lnTo>
                            <a:pt x="297" y="162"/>
                          </a:lnTo>
                          <a:lnTo>
                            <a:pt x="297" y="153"/>
                          </a:lnTo>
                          <a:lnTo>
                            <a:pt x="297" y="162"/>
                          </a:lnTo>
                          <a:lnTo>
                            <a:pt x="290" y="162"/>
                          </a:lnTo>
                          <a:lnTo>
                            <a:pt x="297" y="162"/>
                          </a:lnTo>
                          <a:lnTo>
                            <a:pt x="297" y="171"/>
                          </a:lnTo>
                          <a:lnTo>
                            <a:pt x="290" y="171"/>
                          </a:lnTo>
                          <a:lnTo>
                            <a:pt x="290" y="180"/>
                          </a:lnTo>
                          <a:lnTo>
                            <a:pt x="283" y="180"/>
                          </a:lnTo>
                          <a:lnTo>
                            <a:pt x="283" y="189"/>
                          </a:lnTo>
                          <a:lnTo>
                            <a:pt x="283" y="198"/>
                          </a:lnTo>
                          <a:lnTo>
                            <a:pt x="275" y="198"/>
                          </a:lnTo>
                          <a:lnTo>
                            <a:pt x="275" y="207"/>
                          </a:lnTo>
                          <a:lnTo>
                            <a:pt x="275" y="216"/>
                          </a:lnTo>
                          <a:lnTo>
                            <a:pt x="268" y="216"/>
                          </a:lnTo>
                          <a:lnTo>
                            <a:pt x="268" y="225"/>
                          </a:lnTo>
                          <a:lnTo>
                            <a:pt x="268" y="234"/>
                          </a:lnTo>
                          <a:lnTo>
                            <a:pt x="268" y="243"/>
                          </a:lnTo>
                          <a:lnTo>
                            <a:pt x="260" y="243"/>
                          </a:lnTo>
                          <a:lnTo>
                            <a:pt x="260" y="252"/>
                          </a:lnTo>
                          <a:lnTo>
                            <a:pt x="253" y="252"/>
                          </a:lnTo>
                          <a:lnTo>
                            <a:pt x="253" y="261"/>
                          </a:lnTo>
                          <a:lnTo>
                            <a:pt x="245" y="270"/>
                          </a:lnTo>
                          <a:lnTo>
                            <a:pt x="245" y="278"/>
                          </a:lnTo>
                          <a:lnTo>
                            <a:pt x="238" y="278"/>
                          </a:lnTo>
                          <a:lnTo>
                            <a:pt x="238" y="287"/>
                          </a:lnTo>
                          <a:lnTo>
                            <a:pt x="238" y="296"/>
                          </a:lnTo>
                          <a:lnTo>
                            <a:pt x="231" y="296"/>
                          </a:lnTo>
                          <a:lnTo>
                            <a:pt x="231" y="305"/>
                          </a:lnTo>
                          <a:lnTo>
                            <a:pt x="223" y="305"/>
                          </a:lnTo>
                          <a:lnTo>
                            <a:pt x="223" y="314"/>
                          </a:lnTo>
                          <a:lnTo>
                            <a:pt x="216" y="314"/>
                          </a:lnTo>
                          <a:lnTo>
                            <a:pt x="216" y="323"/>
                          </a:lnTo>
                          <a:lnTo>
                            <a:pt x="208" y="323"/>
                          </a:lnTo>
                          <a:lnTo>
                            <a:pt x="208" y="332"/>
                          </a:lnTo>
                          <a:lnTo>
                            <a:pt x="201" y="332"/>
                          </a:lnTo>
                          <a:lnTo>
                            <a:pt x="201" y="341"/>
                          </a:lnTo>
                          <a:lnTo>
                            <a:pt x="193" y="341"/>
                          </a:lnTo>
                          <a:lnTo>
                            <a:pt x="193" y="350"/>
                          </a:lnTo>
                          <a:lnTo>
                            <a:pt x="186" y="350"/>
                          </a:lnTo>
                          <a:lnTo>
                            <a:pt x="186" y="359"/>
                          </a:lnTo>
                          <a:lnTo>
                            <a:pt x="179" y="359"/>
                          </a:lnTo>
                          <a:lnTo>
                            <a:pt x="179" y="368"/>
                          </a:lnTo>
                          <a:lnTo>
                            <a:pt x="171" y="368"/>
                          </a:lnTo>
                          <a:lnTo>
                            <a:pt x="171" y="377"/>
                          </a:lnTo>
                          <a:lnTo>
                            <a:pt x="163" y="377"/>
                          </a:lnTo>
                          <a:lnTo>
                            <a:pt x="163" y="386"/>
                          </a:lnTo>
                          <a:lnTo>
                            <a:pt x="156" y="386"/>
                          </a:lnTo>
                          <a:lnTo>
                            <a:pt x="148" y="395"/>
                          </a:lnTo>
                          <a:lnTo>
                            <a:pt x="141" y="395"/>
                          </a:lnTo>
                          <a:lnTo>
                            <a:pt x="141" y="404"/>
                          </a:lnTo>
                          <a:lnTo>
                            <a:pt x="133" y="404"/>
                          </a:lnTo>
                          <a:lnTo>
                            <a:pt x="126" y="404"/>
                          </a:lnTo>
                          <a:lnTo>
                            <a:pt x="126" y="413"/>
                          </a:lnTo>
                          <a:lnTo>
                            <a:pt x="118" y="413"/>
                          </a:lnTo>
                          <a:lnTo>
                            <a:pt x="111" y="422"/>
                          </a:lnTo>
                          <a:lnTo>
                            <a:pt x="104" y="431"/>
                          </a:lnTo>
                          <a:lnTo>
                            <a:pt x="96" y="431"/>
                          </a:lnTo>
                          <a:lnTo>
                            <a:pt x="96" y="440"/>
                          </a:lnTo>
                          <a:lnTo>
                            <a:pt x="89" y="440"/>
                          </a:lnTo>
                          <a:lnTo>
                            <a:pt x="89" y="449"/>
                          </a:lnTo>
                          <a:lnTo>
                            <a:pt x="81" y="449"/>
                          </a:lnTo>
                          <a:lnTo>
                            <a:pt x="81" y="458"/>
                          </a:lnTo>
                          <a:lnTo>
                            <a:pt x="74" y="458"/>
                          </a:lnTo>
                          <a:lnTo>
                            <a:pt x="74" y="467"/>
                          </a:lnTo>
                          <a:lnTo>
                            <a:pt x="66" y="467"/>
                          </a:lnTo>
                          <a:lnTo>
                            <a:pt x="66" y="476"/>
                          </a:lnTo>
                          <a:lnTo>
                            <a:pt x="59" y="476"/>
                          </a:lnTo>
                          <a:lnTo>
                            <a:pt x="59" y="486"/>
                          </a:lnTo>
                          <a:lnTo>
                            <a:pt x="52" y="486"/>
                          </a:lnTo>
                          <a:lnTo>
                            <a:pt x="52" y="495"/>
                          </a:lnTo>
                          <a:lnTo>
                            <a:pt x="44" y="495"/>
                          </a:lnTo>
                          <a:lnTo>
                            <a:pt x="44" y="504"/>
                          </a:lnTo>
                          <a:lnTo>
                            <a:pt x="37" y="513"/>
                          </a:lnTo>
                          <a:lnTo>
                            <a:pt x="37" y="504"/>
                          </a:lnTo>
                          <a:lnTo>
                            <a:pt x="37" y="513"/>
                          </a:lnTo>
                          <a:lnTo>
                            <a:pt x="37" y="504"/>
                          </a:lnTo>
                          <a:lnTo>
                            <a:pt x="37" y="513"/>
                          </a:lnTo>
                          <a:lnTo>
                            <a:pt x="37" y="522"/>
                          </a:lnTo>
                          <a:lnTo>
                            <a:pt x="37" y="513"/>
                          </a:lnTo>
                          <a:lnTo>
                            <a:pt x="29" y="513"/>
                          </a:lnTo>
                          <a:lnTo>
                            <a:pt x="37" y="513"/>
                          </a:lnTo>
                          <a:lnTo>
                            <a:pt x="29" y="513"/>
                          </a:lnTo>
                          <a:lnTo>
                            <a:pt x="29" y="522"/>
                          </a:lnTo>
                          <a:lnTo>
                            <a:pt x="37" y="522"/>
                          </a:lnTo>
                          <a:lnTo>
                            <a:pt x="29" y="522"/>
                          </a:lnTo>
                          <a:lnTo>
                            <a:pt x="22" y="522"/>
                          </a:lnTo>
                          <a:lnTo>
                            <a:pt x="22" y="531"/>
                          </a:lnTo>
                          <a:lnTo>
                            <a:pt x="22" y="522"/>
                          </a:lnTo>
                          <a:lnTo>
                            <a:pt x="29" y="522"/>
                          </a:lnTo>
                          <a:lnTo>
                            <a:pt x="29" y="531"/>
                          </a:lnTo>
                          <a:lnTo>
                            <a:pt x="22" y="531"/>
                          </a:lnTo>
                          <a:lnTo>
                            <a:pt x="22" y="540"/>
                          </a:lnTo>
                          <a:lnTo>
                            <a:pt x="14" y="540"/>
                          </a:lnTo>
                          <a:lnTo>
                            <a:pt x="14" y="531"/>
                          </a:lnTo>
                          <a:lnTo>
                            <a:pt x="7" y="522"/>
                          </a:lnTo>
                          <a:lnTo>
                            <a:pt x="7" y="513"/>
                          </a:lnTo>
                          <a:lnTo>
                            <a:pt x="0" y="513"/>
                          </a:lnTo>
                          <a:lnTo>
                            <a:pt x="0" y="504"/>
                          </a:lnTo>
                          <a:lnTo>
                            <a:pt x="0" y="495"/>
                          </a:lnTo>
                          <a:lnTo>
                            <a:pt x="0" y="486"/>
                          </a:lnTo>
                          <a:lnTo>
                            <a:pt x="0" y="476"/>
                          </a:lnTo>
                          <a:lnTo>
                            <a:pt x="0" y="467"/>
                          </a:lnTo>
                          <a:lnTo>
                            <a:pt x="0" y="458"/>
                          </a:lnTo>
                          <a:lnTo>
                            <a:pt x="0" y="449"/>
                          </a:lnTo>
                          <a:lnTo>
                            <a:pt x="0" y="440"/>
                          </a:lnTo>
                          <a:lnTo>
                            <a:pt x="0" y="431"/>
                          </a:lnTo>
                          <a:lnTo>
                            <a:pt x="0" y="422"/>
                          </a:lnTo>
                          <a:lnTo>
                            <a:pt x="0" y="413"/>
                          </a:lnTo>
                          <a:lnTo>
                            <a:pt x="0" y="404"/>
                          </a:lnTo>
                          <a:lnTo>
                            <a:pt x="0" y="395"/>
                          </a:lnTo>
                          <a:lnTo>
                            <a:pt x="0" y="386"/>
                          </a:lnTo>
                          <a:lnTo>
                            <a:pt x="0" y="377"/>
                          </a:lnTo>
                          <a:lnTo>
                            <a:pt x="0" y="368"/>
                          </a:lnTo>
                          <a:lnTo>
                            <a:pt x="0" y="359"/>
                          </a:lnTo>
                          <a:lnTo>
                            <a:pt x="7" y="359"/>
                          </a:lnTo>
                          <a:lnTo>
                            <a:pt x="7" y="350"/>
                          </a:lnTo>
                          <a:lnTo>
                            <a:pt x="14" y="350"/>
                          </a:lnTo>
                          <a:lnTo>
                            <a:pt x="14" y="341"/>
                          </a:lnTo>
                          <a:lnTo>
                            <a:pt x="22" y="341"/>
                          </a:lnTo>
                          <a:lnTo>
                            <a:pt x="22" y="332"/>
                          </a:lnTo>
                          <a:lnTo>
                            <a:pt x="29" y="323"/>
                          </a:lnTo>
                          <a:lnTo>
                            <a:pt x="29" y="314"/>
                          </a:lnTo>
                          <a:lnTo>
                            <a:pt x="37" y="314"/>
                          </a:lnTo>
                          <a:lnTo>
                            <a:pt x="37" y="305"/>
                          </a:lnTo>
                          <a:lnTo>
                            <a:pt x="44" y="305"/>
                          </a:lnTo>
                          <a:lnTo>
                            <a:pt x="52" y="305"/>
                          </a:lnTo>
                          <a:lnTo>
                            <a:pt x="59" y="305"/>
                          </a:lnTo>
                          <a:lnTo>
                            <a:pt x="66" y="305"/>
                          </a:lnTo>
                          <a:lnTo>
                            <a:pt x="66" y="296"/>
                          </a:lnTo>
                          <a:lnTo>
                            <a:pt x="66" y="287"/>
                          </a:lnTo>
                          <a:lnTo>
                            <a:pt x="74" y="287"/>
                          </a:lnTo>
                          <a:lnTo>
                            <a:pt x="81" y="287"/>
                          </a:lnTo>
                          <a:lnTo>
                            <a:pt x="89" y="278"/>
                          </a:lnTo>
                          <a:lnTo>
                            <a:pt x="96" y="278"/>
                          </a:lnTo>
                          <a:lnTo>
                            <a:pt x="104" y="278"/>
                          </a:lnTo>
                          <a:lnTo>
                            <a:pt x="111" y="278"/>
                          </a:lnTo>
                          <a:lnTo>
                            <a:pt x="133" y="278"/>
                          </a:lnTo>
                          <a:lnTo>
                            <a:pt x="231" y="153"/>
                          </a:lnTo>
                          <a:lnTo>
                            <a:pt x="223" y="153"/>
                          </a:lnTo>
                          <a:lnTo>
                            <a:pt x="216" y="153"/>
                          </a:lnTo>
                          <a:lnTo>
                            <a:pt x="208" y="153"/>
                          </a:lnTo>
                          <a:lnTo>
                            <a:pt x="201" y="153"/>
                          </a:lnTo>
                          <a:lnTo>
                            <a:pt x="193" y="153"/>
                          </a:lnTo>
                          <a:lnTo>
                            <a:pt x="186" y="153"/>
                          </a:lnTo>
                          <a:lnTo>
                            <a:pt x="186" y="144"/>
                          </a:lnTo>
                          <a:lnTo>
                            <a:pt x="179" y="144"/>
                          </a:lnTo>
                          <a:lnTo>
                            <a:pt x="171" y="144"/>
                          </a:lnTo>
                          <a:lnTo>
                            <a:pt x="163" y="144"/>
                          </a:lnTo>
                          <a:lnTo>
                            <a:pt x="156" y="135"/>
                          </a:lnTo>
                          <a:lnTo>
                            <a:pt x="148" y="135"/>
                          </a:lnTo>
                          <a:lnTo>
                            <a:pt x="141" y="135"/>
                          </a:lnTo>
                          <a:lnTo>
                            <a:pt x="133" y="126"/>
                          </a:lnTo>
                          <a:lnTo>
                            <a:pt x="126" y="126"/>
                          </a:lnTo>
                          <a:lnTo>
                            <a:pt x="118" y="126"/>
                          </a:lnTo>
                          <a:lnTo>
                            <a:pt x="111" y="117"/>
                          </a:lnTo>
                          <a:lnTo>
                            <a:pt x="104" y="117"/>
                          </a:lnTo>
                          <a:lnTo>
                            <a:pt x="96" y="117"/>
                          </a:lnTo>
                          <a:lnTo>
                            <a:pt x="96" y="108"/>
                          </a:lnTo>
                          <a:lnTo>
                            <a:pt x="89" y="108"/>
                          </a:lnTo>
                          <a:lnTo>
                            <a:pt x="89" y="99"/>
                          </a:lnTo>
                          <a:lnTo>
                            <a:pt x="81" y="99"/>
                          </a:lnTo>
                          <a:lnTo>
                            <a:pt x="81" y="90"/>
                          </a:lnTo>
                          <a:lnTo>
                            <a:pt x="74" y="90"/>
                          </a:lnTo>
                          <a:lnTo>
                            <a:pt x="74" y="80"/>
                          </a:lnTo>
                          <a:lnTo>
                            <a:pt x="66" y="80"/>
                          </a:lnTo>
                          <a:lnTo>
                            <a:pt x="66" y="71"/>
                          </a:lnTo>
                          <a:lnTo>
                            <a:pt x="66" y="62"/>
                          </a:lnTo>
                          <a:lnTo>
                            <a:pt x="59" y="62"/>
                          </a:lnTo>
                          <a:lnTo>
                            <a:pt x="59" y="53"/>
                          </a:lnTo>
                          <a:lnTo>
                            <a:pt x="59" y="44"/>
                          </a:lnTo>
                          <a:lnTo>
                            <a:pt x="66" y="44"/>
                          </a:lnTo>
                          <a:lnTo>
                            <a:pt x="66" y="35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90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636" y="711"/>
                      <a:ext cx="693" cy="729"/>
                    </a:xfrm>
                    <a:custGeom>
                      <a:avLst/>
                      <a:gdLst>
                        <a:gd name="T0" fmla="*/ 573 w 693"/>
                        <a:gd name="T1" fmla="*/ 35 h 729"/>
                        <a:gd name="T2" fmla="*/ 565 w 693"/>
                        <a:gd name="T3" fmla="*/ 71 h 729"/>
                        <a:gd name="T4" fmla="*/ 558 w 693"/>
                        <a:gd name="T5" fmla="*/ 107 h 729"/>
                        <a:gd name="T6" fmla="*/ 550 w 693"/>
                        <a:gd name="T7" fmla="*/ 152 h 729"/>
                        <a:gd name="T8" fmla="*/ 580 w 693"/>
                        <a:gd name="T9" fmla="*/ 197 h 729"/>
                        <a:gd name="T10" fmla="*/ 602 w 693"/>
                        <a:gd name="T11" fmla="*/ 242 h 729"/>
                        <a:gd name="T12" fmla="*/ 610 w 693"/>
                        <a:gd name="T13" fmla="*/ 286 h 729"/>
                        <a:gd name="T14" fmla="*/ 617 w 693"/>
                        <a:gd name="T15" fmla="*/ 341 h 729"/>
                        <a:gd name="T16" fmla="*/ 617 w 693"/>
                        <a:gd name="T17" fmla="*/ 386 h 729"/>
                        <a:gd name="T18" fmla="*/ 617 w 693"/>
                        <a:gd name="T19" fmla="*/ 431 h 729"/>
                        <a:gd name="T20" fmla="*/ 617 w 693"/>
                        <a:gd name="T21" fmla="*/ 467 h 729"/>
                        <a:gd name="T22" fmla="*/ 639 w 693"/>
                        <a:gd name="T23" fmla="*/ 511 h 729"/>
                        <a:gd name="T24" fmla="*/ 669 w 693"/>
                        <a:gd name="T25" fmla="*/ 520 h 729"/>
                        <a:gd name="T26" fmla="*/ 684 w 693"/>
                        <a:gd name="T27" fmla="*/ 547 h 729"/>
                        <a:gd name="T28" fmla="*/ 654 w 693"/>
                        <a:gd name="T29" fmla="*/ 574 h 729"/>
                        <a:gd name="T30" fmla="*/ 617 w 693"/>
                        <a:gd name="T31" fmla="*/ 601 h 729"/>
                        <a:gd name="T32" fmla="*/ 580 w 693"/>
                        <a:gd name="T33" fmla="*/ 628 h 729"/>
                        <a:gd name="T34" fmla="*/ 543 w 693"/>
                        <a:gd name="T35" fmla="*/ 655 h 729"/>
                        <a:gd name="T36" fmla="*/ 506 w 693"/>
                        <a:gd name="T37" fmla="*/ 691 h 729"/>
                        <a:gd name="T38" fmla="*/ 476 w 693"/>
                        <a:gd name="T39" fmla="*/ 719 h 729"/>
                        <a:gd name="T40" fmla="*/ 431 w 693"/>
                        <a:gd name="T41" fmla="*/ 728 h 729"/>
                        <a:gd name="T42" fmla="*/ 402 w 693"/>
                        <a:gd name="T43" fmla="*/ 719 h 729"/>
                        <a:gd name="T44" fmla="*/ 394 w 693"/>
                        <a:gd name="T45" fmla="*/ 701 h 729"/>
                        <a:gd name="T46" fmla="*/ 372 w 693"/>
                        <a:gd name="T47" fmla="*/ 682 h 729"/>
                        <a:gd name="T48" fmla="*/ 350 w 693"/>
                        <a:gd name="T49" fmla="*/ 664 h 729"/>
                        <a:gd name="T50" fmla="*/ 327 w 693"/>
                        <a:gd name="T51" fmla="*/ 646 h 729"/>
                        <a:gd name="T52" fmla="*/ 297 w 693"/>
                        <a:gd name="T53" fmla="*/ 619 h 729"/>
                        <a:gd name="T54" fmla="*/ 267 w 693"/>
                        <a:gd name="T55" fmla="*/ 592 h 729"/>
                        <a:gd name="T56" fmla="*/ 230 w 693"/>
                        <a:gd name="T57" fmla="*/ 565 h 729"/>
                        <a:gd name="T58" fmla="*/ 200 w 693"/>
                        <a:gd name="T59" fmla="*/ 538 h 729"/>
                        <a:gd name="T60" fmla="*/ 163 w 693"/>
                        <a:gd name="T61" fmla="*/ 511 h 729"/>
                        <a:gd name="T62" fmla="*/ 133 w 693"/>
                        <a:gd name="T63" fmla="*/ 485 h 729"/>
                        <a:gd name="T64" fmla="*/ 89 w 693"/>
                        <a:gd name="T65" fmla="*/ 458 h 729"/>
                        <a:gd name="T66" fmla="*/ 52 w 693"/>
                        <a:gd name="T67" fmla="*/ 431 h 729"/>
                        <a:gd name="T68" fmla="*/ 14 w 693"/>
                        <a:gd name="T69" fmla="*/ 404 h 729"/>
                        <a:gd name="T70" fmla="*/ 0 w 693"/>
                        <a:gd name="T71" fmla="*/ 350 h 729"/>
                        <a:gd name="T72" fmla="*/ 29 w 693"/>
                        <a:gd name="T73" fmla="*/ 323 h 729"/>
                        <a:gd name="T74" fmla="*/ 66 w 693"/>
                        <a:gd name="T75" fmla="*/ 305 h 729"/>
                        <a:gd name="T76" fmla="*/ 111 w 693"/>
                        <a:gd name="T77" fmla="*/ 295 h 729"/>
                        <a:gd name="T78" fmla="*/ 133 w 693"/>
                        <a:gd name="T79" fmla="*/ 260 h 729"/>
                        <a:gd name="T80" fmla="*/ 170 w 693"/>
                        <a:gd name="T81" fmla="*/ 242 h 729"/>
                        <a:gd name="T82" fmla="*/ 185 w 693"/>
                        <a:gd name="T83" fmla="*/ 215 h 729"/>
                        <a:gd name="T84" fmla="*/ 208 w 693"/>
                        <a:gd name="T85" fmla="*/ 197 h 729"/>
                        <a:gd name="T86" fmla="*/ 252 w 693"/>
                        <a:gd name="T87" fmla="*/ 206 h 729"/>
                        <a:gd name="T88" fmla="*/ 245 w 693"/>
                        <a:gd name="T89" fmla="*/ 170 h 729"/>
                        <a:gd name="T90" fmla="*/ 230 w 693"/>
                        <a:gd name="T91" fmla="*/ 143 h 729"/>
                        <a:gd name="T92" fmla="*/ 237 w 693"/>
                        <a:gd name="T93" fmla="*/ 107 h 729"/>
                        <a:gd name="T94" fmla="*/ 215 w 693"/>
                        <a:gd name="T95" fmla="*/ 89 h 729"/>
                        <a:gd name="T96" fmla="*/ 252 w 693"/>
                        <a:gd name="T97" fmla="*/ 62 h 729"/>
                        <a:gd name="T98" fmla="*/ 289 w 693"/>
                        <a:gd name="T99" fmla="*/ 53 h 729"/>
                        <a:gd name="T100" fmla="*/ 319 w 693"/>
                        <a:gd name="T101" fmla="*/ 26 h 729"/>
                        <a:gd name="T102" fmla="*/ 372 w 693"/>
                        <a:gd name="T103" fmla="*/ 17 h 729"/>
                        <a:gd name="T104" fmla="*/ 409 w 693"/>
                        <a:gd name="T105" fmla="*/ 17 h 729"/>
                        <a:gd name="T106" fmla="*/ 454 w 693"/>
                        <a:gd name="T107" fmla="*/ 8 h 729"/>
                        <a:gd name="T108" fmla="*/ 491 w 693"/>
                        <a:gd name="T109" fmla="*/ 8 h 729"/>
                        <a:gd name="T110" fmla="*/ 513 w 693"/>
                        <a:gd name="T111" fmla="*/ 8 h 729"/>
                        <a:gd name="T112" fmla="*/ 528 w 693"/>
                        <a:gd name="T113" fmla="*/ 0 h 729"/>
                        <a:gd name="T114" fmla="*/ 558 w 693"/>
                        <a:gd name="T115" fmla="*/ 17 h 729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w 693"/>
                        <a:gd name="T175" fmla="*/ 0 h 729"/>
                        <a:gd name="T176" fmla="*/ 693 w 693"/>
                        <a:gd name="T177" fmla="*/ 729 h 729"/>
                      </a:gdLst>
                      <a:ahLst/>
                      <a:cxnLst>
                        <a:cxn ang="T116">
                          <a:pos x="T0" y="T1"/>
                        </a:cxn>
                        <a:cxn ang="T117">
                          <a:pos x="T2" y="T3"/>
                        </a:cxn>
                        <a:cxn ang="T118">
                          <a:pos x="T4" y="T5"/>
                        </a:cxn>
                        <a:cxn ang="T119">
                          <a:pos x="T6" y="T7"/>
                        </a:cxn>
                        <a:cxn ang="T120">
                          <a:pos x="T8" y="T9"/>
                        </a:cxn>
                        <a:cxn ang="T121">
                          <a:pos x="T10" y="T11"/>
                        </a:cxn>
                        <a:cxn ang="T122">
                          <a:pos x="T12" y="T13"/>
                        </a:cxn>
                        <a:cxn ang="T123">
                          <a:pos x="T14" y="T15"/>
                        </a:cxn>
                        <a:cxn ang="T124">
                          <a:pos x="T16" y="T17"/>
                        </a:cxn>
                        <a:cxn ang="T125">
                          <a:pos x="T18" y="T19"/>
                        </a:cxn>
                        <a:cxn ang="T126">
                          <a:pos x="T20" y="T21"/>
                        </a:cxn>
                        <a:cxn ang="T127">
                          <a:pos x="T22" y="T23"/>
                        </a:cxn>
                        <a:cxn ang="T128">
                          <a:pos x="T24" y="T25"/>
                        </a:cxn>
                        <a:cxn ang="T129">
                          <a:pos x="T26" y="T27"/>
                        </a:cxn>
                        <a:cxn ang="T130">
                          <a:pos x="T28" y="T29"/>
                        </a:cxn>
                        <a:cxn ang="T131">
                          <a:pos x="T30" y="T31"/>
                        </a:cxn>
                        <a:cxn ang="T132">
                          <a:pos x="T32" y="T33"/>
                        </a:cxn>
                        <a:cxn ang="T133">
                          <a:pos x="T34" y="T35"/>
                        </a:cxn>
                        <a:cxn ang="T134">
                          <a:pos x="T36" y="T37"/>
                        </a:cxn>
                        <a:cxn ang="T135">
                          <a:pos x="T38" y="T39"/>
                        </a:cxn>
                        <a:cxn ang="T136">
                          <a:pos x="T40" y="T41"/>
                        </a:cxn>
                        <a:cxn ang="T137">
                          <a:pos x="T42" y="T43"/>
                        </a:cxn>
                        <a:cxn ang="T138">
                          <a:pos x="T44" y="T45"/>
                        </a:cxn>
                        <a:cxn ang="T139">
                          <a:pos x="T46" y="T47"/>
                        </a:cxn>
                        <a:cxn ang="T140">
                          <a:pos x="T48" y="T49"/>
                        </a:cxn>
                        <a:cxn ang="T141">
                          <a:pos x="T50" y="T51"/>
                        </a:cxn>
                        <a:cxn ang="T142">
                          <a:pos x="T52" y="T53"/>
                        </a:cxn>
                        <a:cxn ang="T143">
                          <a:pos x="T54" y="T55"/>
                        </a:cxn>
                        <a:cxn ang="T144">
                          <a:pos x="T56" y="T57"/>
                        </a:cxn>
                        <a:cxn ang="T145">
                          <a:pos x="T58" y="T59"/>
                        </a:cxn>
                        <a:cxn ang="T146">
                          <a:pos x="T60" y="T61"/>
                        </a:cxn>
                        <a:cxn ang="T147">
                          <a:pos x="T62" y="T63"/>
                        </a:cxn>
                        <a:cxn ang="T148">
                          <a:pos x="T64" y="T65"/>
                        </a:cxn>
                        <a:cxn ang="T149">
                          <a:pos x="T66" y="T67"/>
                        </a:cxn>
                        <a:cxn ang="T150">
                          <a:pos x="T68" y="T69"/>
                        </a:cxn>
                        <a:cxn ang="T151">
                          <a:pos x="T70" y="T71"/>
                        </a:cxn>
                        <a:cxn ang="T152">
                          <a:pos x="T72" y="T73"/>
                        </a:cxn>
                        <a:cxn ang="T153">
                          <a:pos x="T74" y="T75"/>
                        </a:cxn>
                        <a:cxn ang="T154">
                          <a:pos x="T76" y="T77"/>
                        </a:cxn>
                        <a:cxn ang="T155">
                          <a:pos x="T78" y="T79"/>
                        </a:cxn>
                        <a:cxn ang="T156">
                          <a:pos x="T80" y="T81"/>
                        </a:cxn>
                        <a:cxn ang="T157">
                          <a:pos x="T82" y="T83"/>
                        </a:cxn>
                        <a:cxn ang="T158">
                          <a:pos x="T84" y="T85"/>
                        </a:cxn>
                        <a:cxn ang="T159">
                          <a:pos x="T86" y="T87"/>
                        </a:cxn>
                        <a:cxn ang="T160">
                          <a:pos x="T88" y="T89"/>
                        </a:cxn>
                        <a:cxn ang="T161">
                          <a:pos x="T90" y="T91"/>
                        </a:cxn>
                        <a:cxn ang="T162">
                          <a:pos x="T92" y="T93"/>
                        </a:cxn>
                        <a:cxn ang="T163">
                          <a:pos x="T94" y="T95"/>
                        </a:cxn>
                        <a:cxn ang="T164">
                          <a:pos x="T96" y="T97"/>
                        </a:cxn>
                        <a:cxn ang="T165">
                          <a:pos x="T98" y="T99"/>
                        </a:cxn>
                        <a:cxn ang="T166">
                          <a:pos x="T100" y="T101"/>
                        </a:cxn>
                        <a:cxn ang="T167">
                          <a:pos x="T102" y="T103"/>
                        </a:cxn>
                        <a:cxn ang="T168">
                          <a:pos x="T104" y="T105"/>
                        </a:cxn>
                        <a:cxn ang="T169">
                          <a:pos x="T106" y="T107"/>
                        </a:cxn>
                        <a:cxn ang="T170">
                          <a:pos x="T108" y="T109"/>
                        </a:cxn>
                        <a:cxn ang="T171">
                          <a:pos x="T110" y="T111"/>
                        </a:cxn>
                        <a:cxn ang="T172">
                          <a:pos x="T112" y="T113"/>
                        </a:cxn>
                        <a:cxn ang="T173">
                          <a:pos x="T114" y="T115"/>
                        </a:cxn>
                      </a:cxnLst>
                      <a:rect l="T174" t="T175" r="T176" b="T177"/>
                      <a:pathLst>
                        <a:path w="693" h="729">
                          <a:moveTo>
                            <a:pt x="580" y="8"/>
                          </a:moveTo>
                          <a:lnTo>
                            <a:pt x="580" y="17"/>
                          </a:lnTo>
                          <a:lnTo>
                            <a:pt x="573" y="17"/>
                          </a:lnTo>
                          <a:lnTo>
                            <a:pt x="573" y="26"/>
                          </a:lnTo>
                          <a:lnTo>
                            <a:pt x="565" y="26"/>
                          </a:lnTo>
                          <a:lnTo>
                            <a:pt x="573" y="26"/>
                          </a:lnTo>
                          <a:lnTo>
                            <a:pt x="573" y="35"/>
                          </a:lnTo>
                          <a:lnTo>
                            <a:pt x="565" y="35"/>
                          </a:lnTo>
                          <a:lnTo>
                            <a:pt x="565" y="44"/>
                          </a:lnTo>
                          <a:lnTo>
                            <a:pt x="565" y="53"/>
                          </a:lnTo>
                          <a:lnTo>
                            <a:pt x="565" y="62"/>
                          </a:lnTo>
                          <a:lnTo>
                            <a:pt x="565" y="71"/>
                          </a:lnTo>
                          <a:lnTo>
                            <a:pt x="573" y="71"/>
                          </a:lnTo>
                          <a:lnTo>
                            <a:pt x="565" y="71"/>
                          </a:lnTo>
                          <a:lnTo>
                            <a:pt x="565" y="80"/>
                          </a:lnTo>
                          <a:lnTo>
                            <a:pt x="573" y="80"/>
                          </a:lnTo>
                          <a:lnTo>
                            <a:pt x="565" y="80"/>
                          </a:lnTo>
                          <a:lnTo>
                            <a:pt x="565" y="89"/>
                          </a:lnTo>
                          <a:lnTo>
                            <a:pt x="565" y="98"/>
                          </a:lnTo>
                          <a:lnTo>
                            <a:pt x="565" y="107"/>
                          </a:lnTo>
                          <a:lnTo>
                            <a:pt x="558" y="107"/>
                          </a:lnTo>
                          <a:lnTo>
                            <a:pt x="550" y="107"/>
                          </a:lnTo>
                          <a:lnTo>
                            <a:pt x="550" y="116"/>
                          </a:lnTo>
                          <a:lnTo>
                            <a:pt x="543" y="116"/>
                          </a:lnTo>
                          <a:lnTo>
                            <a:pt x="543" y="125"/>
                          </a:lnTo>
                          <a:lnTo>
                            <a:pt x="543" y="134"/>
                          </a:lnTo>
                          <a:lnTo>
                            <a:pt x="543" y="143"/>
                          </a:lnTo>
                          <a:lnTo>
                            <a:pt x="550" y="152"/>
                          </a:lnTo>
                          <a:lnTo>
                            <a:pt x="550" y="161"/>
                          </a:lnTo>
                          <a:lnTo>
                            <a:pt x="558" y="161"/>
                          </a:lnTo>
                          <a:lnTo>
                            <a:pt x="565" y="170"/>
                          </a:lnTo>
                          <a:lnTo>
                            <a:pt x="565" y="179"/>
                          </a:lnTo>
                          <a:lnTo>
                            <a:pt x="565" y="188"/>
                          </a:lnTo>
                          <a:lnTo>
                            <a:pt x="573" y="188"/>
                          </a:lnTo>
                          <a:lnTo>
                            <a:pt x="580" y="197"/>
                          </a:lnTo>
                          <a:lnTo>
                            <a:pt x="587" y="197"/>
                          </a:lnTo>
                          <a:lnTo>
                            <a:pt x="595" y="206"/>
                          </a:lnTo>
                          <a:lnTo>
                            <a:pt x="595" y="215"/>
                          </a:lnTo>
                          <a:lnTo>
                            <a:pt x="595" y="224"/>
                          </a:lnTo>
                          <a:lnTo>
                            <a:pt x="595" y="233"/>
                          </a:lnTo>
                          <a:lnTo>
                            <a:pt x="602" y="233"/>
                          </a:lnTo>
                          <a:lnTo>
                            <a:pt x="602" y="242"/>
                          </a:lnTo>
                          <a:lnTo>
                            <a:pt x="602" y="251"/>
                          </a:lnTo>
                          <a:lnTo>
                            <a:pt x="602" y="260"/>
                          </a:lnTo>
                          <a:lnTo>
                            <a:pt x="610" y="268"/>
                          </a:lnTo>
                          <a:lnTo>
                            <a:pt x="610" y="277"/>
                          </a:lnTo>
                          <a:lnTo>
                            <a:pt x="602" y="277"/>
                          </a:lnTo>
                          <a:lnTo>
                            <a:pt x="602" y="286"/>
                          </a:lnTo>
                          <a:lnTo>
                            <a:pt x="610" y="286"/>
                          </a:lnTo>
                          <a:lnTo>
                            <a:pt x="610" y="295"/>
                          </a:lnTo>
                          <a:lnTo>
                            <a:pt x="610" y="305"/>
                          </a:lnTo>
                          <a:lnTo>
                            <a:pt x="617" y="305"/>
                          </a:lnTo>
                          <a:lnTo>
                            <a:pt x="617" y="314"/>
                          </a:lnTo>
                          <a:lnTo>
                            <a:pt x="617" y="323"/>
                          </a:lnTo>
                          <a:lnTo>
                            <a:pt x="617" y="332"/>
                          </a:lnTo>
                          <a:lnTo>
                            <a:pt x="617" y="341"/>
                          </a:lnTo>
                          <a:lnTo>
                            <a:pt x="617" y="350"/>
                          </a:lnTo>
                          <a:lnTo>
                            <a:pt x="617" y="359"/>
                          </a:lnTo>
                          <a:lnTo>
                            <a:pt x="617" y="368"/>
                          </a:lnTo>
                          <a:lnTo>
                            <a:pt x="625" y="368"/>
                          </a:lnTo>
                          <a:lnTo>
                            <a:pt x="625" y="377"/>
                          </a:lnTo>
                          <a:lnTo>
                            <a:pt x="617" y="377"/>
                          </a:lnTo>
                          <a:lnTo>
                            <a:pt x="617" y="386"/>
                          </a:lnTo>
                          <a:lnTo>
                            <a:pt x="617" y="395"/>
                          </a:lnTo>
                          <a:lnTo>
                            <a:pt x="617" y="404"/>
                          </a:lnTo>
                          <a:lnTo>
                            <a:pt x="617" y="413"/>
                          </a:lnTo>
                          <a:lnTo>
                            <a:pt x="625" y="413"/>
                          </a:lnTo>
                          <a:lnTo>
                            <a:pt x="617" y="413"/>
                          </a:lnTo>
                          <a:lnTo>
                            <a:pt x="617" y="422"/>
                          </a:lnTo>
                          <a:lnTo>
                            <a:pt x="617" y="431"/>
                          </a:lnTo>
                          <a:lnTo>
                            <a:pt x="610" y="431"/>
                          </a:lnTo>
                          <a:lnTo>
                            <a:pt x="602" y="440"/>
                          </a:lnTo>
                          <a:lnTo>
                            <a:pt x="602" y="449"/>
                          </a:lnTo>
                          <a:lnTo>
                            <a:pt x="610" y="449"/>
                          </a:lnTo>
                          <a:lnTo>
                            <a:pt x="610" y="458"/>
                          </a:lnTo>
                          <a:lnTo>
                            <a:pt x="617" y="458"/>
                          </a:lnTo>
                          <a:lnTo>
                            <a:pt x="617" y="467"/>
                          </a:lnTo>
                          <a:lnTo>
                            <a:pt x="625" y="467"/>
                          </a:lnTo>
                          <a:lnTo>
                            <a:pt x="625" y="476"/>
                          </a:lnTo>
                          <a:lnTo>
                            <a:pt x="625" y="485"/>
                          </a:lnTo>
                          <a:lnTo>
                            <a:pt x="625" y="494"/>
                          </a:lnTo>
                          <a:lnTo>
                            <a:pt x="632" y="494"/>
                          </a:lnTo>
                          <a:lnTo>
                            <a:pt x="632" y="502"/>
                          </a:lnTo>
                          <a:lnTo>
                            <a:pt x="639" y="511"/>
                          </a:lnTo>
                          <a:lnTo>
                            <a:pt x="647" y="511"/>
                          </a:lnTo>
                          <a:lnTo>
                            <a:pt x="647" y="502"/>
                          </a:lnTo>
                          <a:lnTo>
                            <a:pt x="647" y="511"/>
                          </a:lnTo>
                          <a:lnTo>
                            <a:pt x="654" y="511"/>
                          </a:lnTo>
                          <a:lnTo>
                            <a:pt x="662" y="511"/>
                          </a:lnTo>
                          <a:lnTo>
                            <a:pt x="662" y="520"/>
                          </a:lnTo>
                          <a:lnTo>
                            <a:pt x="669" y="520"/>
                          </a:lnTo>
                          <a:lnTo>
                            <a:pt x="677" y="520"/>
                          </a:lnTo>
                          <a:lnTo>
                            <a:pt x="677" y="529"/>
                          </a:lnTo>
                          <a:lnTo>
                            <a:pt x="684" y="529"/>
                          </a:lnTo>
                          <a:lnTo>
                            <a:pt x="684" y="538"/>
                          </a:lnTo>
                          <a:lnTo>
                            <a:pt x="684" y="547"/>
                          </a:lnTo>
                          <a:lnTo>
                            <a:pt x="692" y="547"/>
                          </a:lnTo>
                          <a:lnTo>
                            <a:pt x="684" y="547"/>
                          </a:lnTo>
                          <a:lnTo>
                            <a:pt x="684" y="556"/>
                          </a:lnTo>
                          <a:lnTo>
                            <a:pt x="677" y="556"/>
                          </a:lnTo>
                          <a:lnTo>
                            <a:pt x="669" y="556"/>
                          </a:lnTo>
                          <a:lnTo>
                            <a:pt x="669" y="565"/>
                          </a:lnTo>
                          <a:lnTo>
                            <a:pt x="662" y="565"/>
                          </a:lnTo>
                          <a:lnTo>
                            <a:pt x="654" y="565"/>
                          </a:lnTo>
                          <a:lnTo>
                            <a:pt x="654" y="574"/>
                          </a:lnTo>
                          <a:lnTo>
                            <a:pt x="647" y="574"/>
                          </a:lnTo>
                          <a:lnTo>
                            <a:pt x="639" y="583"/>
                          </a:lnTo>
                          <a:lnTo>
                            <a:pt x="632" y="583"/>
                          </a:lnTo>
                          <a:lnTo>
                            <a:pt x="632" y="592"/>
                          </a:lnTo>
                          <a:lnTo>
                            <a:pt x="625" y="592"/>
                          </a:lnTo>
                          <a:lnTo>
                            <a:pt x="617" y="592"/>
                          </a:lnTo>
                          <a:lnTo>
                            <a:pt x="617" y="601"/>
                          </a:lnTo>
                          <a:lnTo>
                            <a:pt x="610" y="601"/>
                          </a:lnTo>
                          <a:lnTo>
                            <a:pt x="602" y="610"/>
                          </a:lnTo>
                          <a:lnTo>
                            <a:pt x="595" y="610"/>
                          </a:lnTo>
                          <a:lnTo>
                            <a:pt x="595" y="619"/>
                          </a:lnTo>
                          <a:lnTo>
                            <a:pt x="587" y="619"/>
                          </a:lnTo>
                          <a:lnTo>
                            <a:pt x="580" y="619"/>
                          </a:lnTo>
                          <a:lnTo>
                            <a:pt x="580" y="628"/>
                          </a:lnTo>
                          <a:lnTo>
                            <a:pt x="573" y="628"/>
                          </a:lnTo>
                          <a:lnTo>
                            <a:pt x="565" y="637"/>
                          </a:lnTo>
                          <a:lnTo>
                            <a:pt x="558" y="637"/>
                          </a:lnTo>
                          <a:lnTo>
                            <a:pt x="558" y="646"/>
                          </a:lnTo>
                          <a:lnTo>
                            <a:pt x="550" y="646"/>
                          </a:lnTo>
                          <a:lnTo>
                            <a:pt x="543" y="646"/>
                          </a:lnTo>
                          <a:lnTo>
                            <a:pt x="543" y="655"/>
                          </a:lnTo>
                          <a:lnTo>
                            <a:pt x="535" y="655"/>
                          </a:lnTo>
                          <a:lnTo>
                            <a:pt x="535" y="664"/>
                          </a:lnTo>
                          <a:lnTo>
                            <a:pt x="528" y="664"/>
                          </a:lnTo>
                          <a:lnTo>
                            <a:pt x="521" y="673"/>
                          </a:lnTo>
                          <a:lnTo>
                            <a:pt x="513" y="682"/>
                          </a:lnTo>
                          <a:lnTo>
                            <a:pt x="506" y="682"/>
                          </a:lnTo>
                          <a:lnTo>
                            <a:pt x="506" y="691"/>
                          </a:lnTo>
                          <a:lnTo>
                            <a:pt x="498" y="691"/>
                          </a:lnTo>
                          <a:lnTo>
                            <a:pt x="498" y="701"/>
                          </a:lnTo>
                          <a:lnTo>
                            <a:pt x="491" y="701"/>
                          </a:lnTo>
                          <a:lnTo>
                            <a:pt x="491" y="710"/>
                          </a:lnTo>
                          <a:lnTo>
                            <a:pt x="483" y="710"/>
                          </a:lnTo>
                          <a:lnTo>
                            <a:pt x="476" y="710"/>
                          </a:lnTo>
                          <a:lnTo>
                            <a:pt x="476" y="719"/>
                          </a:lnTo>
                          <a:lnTo>
                            <a:pt x="469" y="719"/>
                          </a:lnTo>
                          <a:lnTo>
                            <a:pt x="461" y="719"/>
                          </a:lnTo>
                          <a:lnTo>
                            <a:pt x="454" y="719"/>
                          </a:lnTo>
                          <a:lnTo>
                            <a:pt x="446" y="719"/>
                          </a:lnTo>
                          <a:lnTo>
                            <a:pt x="439" y="719"/>
                          </a:lnTo>
                          <a:lnTo>
                            <a:pt x="439" y="728"/>
                          </a:lnTo>
                          <a:lnTo>
                            <a:pt x="431" y="728"/>
                          </a:lnTo>
                          <a:lnTo>
                            <a:pt x="424" y="728"/>
                          </a:lnTo>
                          <a:lnTo>
                            <a:pt x="416" y="728"/>
                          </a:lnTo>
                          <a:lnTo>
                            <a:pt x="409" y="728"/>
                          </a:lnTo>
                          <a:lnTo>
                            <a:pt x="402" y="728"/>
                          </a:lnTo>
                          <a:lnTo>
                            <a:pt x="394" y="728"/>
                          </a:lnTo>
                          <a:lnTo>
                            <a:pt x="394" y="719"/>
                          </a:lnTo>
                          <a:lnTo>
                            <a:pt x="402" y="719"/>
                          </a:lnTo>
                          <a:lnTo>
                            <a:pt x="402" y="710"/>
                          </a:lnTo>
                          <a:lnTo>
                            <a:pt x="394" y="710"/>
                          </a:lnTo>
                          <a:lnTo>
                            <a:pt x="402" y="710"/>
                          </a:lnTo>
                          <a:lnTo>
                            <a:pt x="402" y="701"/>
                          </a:lnTo>
                          <a:lnTo>
                            <a:pt x="394" y="701"/>
                          </a:lnTo>
                          <a:lnTo>
                            <a:pt x="402" y="701"/>
                          </a:lnTo>
                          <a:lnTo>
                            <a:pt x="394" y="701"/>
                          </a:lnTo>
                          <a:lnTo>
                            <a:pt x="394" y="691"/>
                          </a:lnTo>
                          <a:lnTo>
                            <a:pt x="387" y="691"/>
                          </a:lnTo>
                          <a:lnTo>
                            <a:pt x="379" y="691"/>
                          </a:lnTo>
                          <a:lnTo>
                            <a:pt x="372" y="691"/>
                          </a:lnTo>
                          <a:lnTo>
                            <a:pt x="372" y="682"/>
                          </a:lnTo>
                          <a:lnTo>
                            <a:pt x="372" y="691"/>
                          </a:lnTo>
                          <a:lnTo>
                            <a:pt x="372" y="682"/>
                          </a:lnTo>
                          <a:lnTo>
                            <a:pt x="364" y="682"/>
                          </a:lnTo>
                          <a:lnTo>
                            <a:pt x="364" y="673"/>
                          </a:lnTo>
                          <a:lnTo>
                            <a:pt x="364" y="682"/>
                          </a:lnTo>
                          <a:lnTo>
                            <a:pt x="357" y="682"/>
                          </a:lnTo>
                          <a:lnTo>
                            <a:pt x="357" y="673"/>
                          </a:lnTo>
                          <a:lnTo>
                            <a:pt x="350" y="673"/>
                          </a:lnTo>
                          <a:lnTo>
                            <a:pt x="350" y="664"/>
                          </a:lnTo>
                          <a:lnTo>
                            <a:pt x="341" y="664"/>
                          </a:lnTo>
                          <a:lnTo>
                            <a:pt x="334" y="664"/>
                          </a:lnTo>
                          <a:lnTo>
                            <a:pt x="334" y="655"/>
                          </a:lnTo>
                          <a:lnTo>
                            <a:pt x="334" y="664"/>
                          </a:lnTo>
                          <a:lnTo>
                            <a:pt x="327" y="664"/>
                          </a:lnTo>
                          <a:lnTo>
                            <a:pt x="327" y="655"/>
                          </a:lnTo>
                          <a:lnTo>
                            <a:pt x="327" y="646"/>
                          </a:lnTo>
                          <a:lnTo>
                            <a:pt x="327" y="637"/>
                          </a:lnTo>
                          <a:lnTo>
                            <a:pt x="319" y="637"/>
                          </a:lnTo>
                          <a:lnTo>
                            <a:pt x="312" y="637"/>
                          </a:lnTo>
                          <a:lnTo>
                            <a:pt x="312" y="628"/>
                          </a:lnTo>
                          <a:lnTo>
                            <a:pt x="304" y="628"/>
                          </a:lnTo>
                          <a:lnTo>
                            <a:pt x="304" y="619"/>
                          </a:lnTo>
                          <a:lnTo>
                            <a:pt x="297" y="619"/>
                          </a:lnTo>
                          <a:lnTo>
                            <a:pt x="289" y="619"/>
                          </a:lnTo>
                          <a:lnTo>
                            <a:pt x="289" y="610"/>
                          </a:lnTo>
                          <a:lnTo>
                            <a:pt x="282" y="610"/>
                          </a:lnTo>
                          <a:lnTo>
                            <a:pt x="282" y="601"/>
                          </a:lnTo>
                          <a:lnTo>
                            <a:pt x="275" y="601"/>
                          </a:lnTo>
                          <a:lnTo>
                            <a:pt x="267" y="601"/>
                          </a:lnTo>
                          <a:lnTo>
                            <a:pt x="267" y="592"/>
                          </a:lnTo>
                          <a:lnTo>
                            <a:pt x="260" y="592"/>
                          </a:lnTo>
                          <a:lnTo>
                            <a:pt x="260" y="583"/>
                          </a:lnTo>
                          <a:lnTo>
                            <a:pt x="252" y="583"/>
                          </a:lnTo>
                          <a:lnTo>
                            <a:pt x="245" y="574"/>
                          </a:lnTo>
                          <a:lnTo>
                            <a:pt x="237" y="574"/>
                          </a:lnTo>
                          <a:lnTo>
                            <a:pt x="237" y="565"/>
                          </a:lnTo>
                          <a:lnTo>
                            <a:pt x="230" y="565"/>
                          </a:lnTo>
                          <a:lnTo>
                            <a:pt x="222" y="565"/>
                          </a:lnTo>
                          <a:lnTo>
                            <a:pt x="222" y="556"/>
                          </a:lnTo>
                          <a:lnTo>
                            <a:pt x="215" y="556"/>
                          </a:lnTo>
                          <a:lnTo>
                            <a:pt x="215" y="547"/>
                          </a:lnTo>
                          <a:lnTo>
                            <a:pt x="208" y="547"/>
                          </a:lnTo>
                          <a:lnTo>
                            <a:pt x="200" y="547"/>
                          </a:lnTo>
                          <a:lnTo>
                            <a:pt x="200" y="538"/>
                          </a:lnTo>
                          <a:lnTo>
                            <a:pt x="193" y="538"/>
                          </a:lnTo>
                          <a:lnTo>
                            <a:pt x="185" y="529"/>
                          </a:lnTo>
                          <a:lnTo>
                            <a:pt x="178" y="529"/>
                          </a:lnTo>
                          <a:lnTo>
                            <a:pt x="178" y="520"/>
                          </a:lnTo>
                          <a:lnTo>
                            <a:pt x="170" y="520"/>
                          </a:lnTo>
                          <a:lnTo>
                            <a:pt x="163" y="520"/>
                          </a:lnTo>
                          <a:lnTo>
                            <a:pt x="163" y="511"/>
                          </a:lnTo>
                          <a:lnTo>
                            <a:pt x="156" y="511"/>
                          </a:lnTo>
                          <a:lnTo>
                            <a:pt x="156" y="502"/>
                          </a:lnTo>
                          <a:lnTo>
                            <a:pt x="148" y="502"/>
                          </a:lnTo>
                          <a:lnTo>
                            <a:pt x="141" y="502"/>
                          </a:lnTo>
                          <a:lnTo>
                            <a:pt x="141" y="494"/>
                          </a:lnTo>
                          <a:lnTo>
                            <a:pt x="133" y="494"/>
                          </a:lnTo>
                          <a:lnTo>
                            <a:pt x="133" y="485"/>
                          </a:lnTo>
                          <a:lnTo>
                            <a:pt x="126" y="485"/>
                          </a:lnTo>
                          <a:lnTo>
                            <a:pt x="118" y="485"/>
                          </a:lnTo>
                          <a:lnTo>
                            <a:pt x="111" y="476"/>
                          </a:lnTo>
                          <a:lnTo>
                            <a:pt x="104" y="467"/>
                          </a:lnTo>
                          <a:lnTo>
                            <a:pt x="96" y="467"/>
                          </a:lnTo>
                          <a:lnTo>
                            <a:pt x="96" y="458"/>
                          </a:lnTo>
                          <a:lnTo>
                            <a:pt x="89" y="458"/>
                          </a:lnTo>
                          <a:lnTo>
                            <a:pt x="81" y="449"/>
                          </a:lnTo>
                          <a:lnTo>
                            <a:pt x="74" y="449"/>
                          </a:lnTo>
                          <a:lnTo>
                            <a:pt x="74" y="440"/>
                          </a:lnTo>
                          <a:lnTo>
                            <a:pt x="66" y="440"/>
                          </a:lnTo>
                          <a:lnTo>
                            <a:pt x="59" y="440"/>
                          </a:lnTo>
                          <a:lnTo>
                            <a:pt x="59" y="431"/>
                          </a:lnTo>
                          <a:lnTo>
                            <a:pt x="52" y="431"/>
                          </a:lnTo>
                          <a:lnTo>
                            <a:pt x="44" y="431"/>
                          </a:lnTo>
                          <a:lnTo>
                            <a:pt x="44" y="422"/>
                          </a:lnTo>
                          <a:lnTo>
                            <a:pt x="37" y="422"/>
                          </a:lnTo>
                          <a:lnTo>
                            <a:pt x="29" y="413"/>
                          </a:lnTo>
                          <a:lnTo>
                            <a:pt x="22" y="413"/>
                          </a:lnTo>
                          <a:lnTo>
                            <a:pt x="22" y="404"/>
                          </a:lnTo>
                          <a:lnTo>
                            <a:pt x="14" y="404"/>
                          </a:lnTo>
                          <a:lnTo>
                            <a:pt x="7" y="395"/>
                          </a:lnTo>
                          <a:lnTo>
                            <a:pt x="0" y="395"/>
                          </a:lnTo>
                          <a:lnTo>
                            <a:pt x="0" y="386"/>
                          </a:lnTo>
                          <a:lnTo>
                            <a:pt x="0" y="377"/>
                          </a:lnTo>
                          <a:lnTo>
                            <a:pt x="0" y="368"/>
                          </a:lnTo>
                          <a:lnTo>
                            <a:pt x="0" y="359"/>
                          </a:lnTo>
                          <a:lnTo>
                            <a:pt x="0" y="350"/>
                          </a:lnTo>
                          <a:lnTo>
                            <a:pt x="0" y="341"/>
                          </a:lnTo>
                          <a:lnTo>
                            <a:pt x="7" y="341"/>
                          </a:lnTo>
                          <a:lnTo>
                            <a:pt x="7" y="332"/>
                          </a:lnTo>
                          <a:lnTo>
                            <a:pt x="14" y="332"/>
                          </a:lnTo>
                          <a:lnTo>
                            <a:pt x="22" y="332"/>
                          </a:lnTo>
                          <a:lnTo>
                            <a:pt x="22" y="323"/>
                          </a:lnTo>
                          <a:lnTo>
                            <a:pt x="29" y="323"/>
                          </a:lnTo>
                          <a:lnTo>
                            <a:pt x="29" y="314"/>
                          </a:lnTo>
                          <a:lnTo>
                            <a:pt x="37" y="314"/>
                          </a:lnTo>
                          <a:lnTo>
                            <a:pt x="44" y="314"/>
                          </a:lnTo>
                          <a:lnTo>
                            <a:pt x="44" y="305"/>
                          </a:lnTo>
                          <a:lnTo>
                            <a:pt x="52" y="305"/>
                          </a:lnTo>
                          <a:lnTo>
                            <a:pt x="59" y="305"/>
                          </a:lnTo>
                          <a:lnTo>
                            <a:pt x="66" y="305"/>
                          </a:lnTo>
                          <a:lnTo>
                            <a:pt x="74" y="305"/>
                          </a:lnTo>
                          <a:lnTo>
                            <a:pt x="74" y="295"/>
                          </a:lnTo>
                          <a:lnTo>
                            <a:pt x="81" y="295"/>
                          </a:lnTo>
                          <a:lnTo>
                            <a:pt x="89" y="295"/>
                          </a:lnTo>
                          <a:lnTo>
                            <a:pt x="96" y="295"/>
                          </a:lnTo>
                          <a:lnTo>
                            <a:pt x="104" y="295"/>
                          </a:lnTo>
                          <a:lnTo>
                            <a:pt x="111" y="295"/>
                          </a:lnTo>
                          <a:lnTo>
                            <a:pt x="111" y="286"/>
                          </a:lnTo>
                          <a:lnTo>
                            <a:pt x="118" y="286"/>
                          </a:lnTo>
                          <a:lnTo>
                            <a:pt x="126" y="286"/>
                          </a:lnTo>
                          <a:lnTo>
                            <a:pt x="126" y="277"/>
                          </a:lnTo>
                          <a:lnTo>
                            <a:pt x="126" y="268"/>
                          </a:lnTo>
                          <a:lnTo>
                            <a:pt x="126" y="260"/>
                          </a:lnTo>
                          <a:lnTo>
                            <a:pt x="133" y="260"/>
                          </a:lnTo>
                          <a:lnTo>
                            <a:pt x="141" y="260"/>
                          </a:lnTo>
                          <a:lnTo>
                            <a:pt x="148" y="260"/>
                          </a:lnTo>
                          <a:lnTo>
                            <a:pt x="156" y="260"/>
                          </a:lnTo>
                          <a:lnTo>
                            <a:pt x="156" y="251"/>
                          </a:lnTo>
                          <a:lnTo>
                            <a:pt x="163" y="251"/>
                          </a:lnTo>
                          <a:lnTo>
                            <a:pt x="170" y="251"/>
                          </a:lnTo>
                          <a:lnTo>
                            <a:pt x="170" y="242"/>
                          </a:lnTo>
                          <a:lnTo>
                            <a:pt x="163" y="242"/>
                          </a:lnTo>
                          <a:lnTo>
                            <a:pt x="163" y="233"/>
                          </a:lnTo>
                          <a:lnTo>
                            <a:pt x="170" y="233"/>
                          </a:lnTo>
                          <a:lnTo>
                            <a:pt x="170" y="224"/>
                          </a:lnTo>
                          <a:lnTo>
                            <a:pt x="178" y="224"/>
                          </a:lnTo>
                          <a:lnTo>
                            <a:pt x="185" y="224"/>
                          </a:lnTo>
                          <a:lnTo>
                            <a:pt x="185" y="215"/>
                          </a:lnTo>
                          <a:lnTo>
                            <a:pt x="193" y="215"/>
                          </a:lnTo>
                          <a:lnTo>
                            <a:pt x="200" y="215"/>
                          </a:lnTo>
                          <a:lnTo>
                            <a:pt x="193" y="215"/>
                          </a:lnTo>
                          <a:lnTo>
                            <a:pt x="193" y="206"/>
                          </a:lnTo>
                          <a:lnTo>
                            <a:pt x="200" y="206"/>
                          </a:lnTo>
                          <a:lnTo>
                            <a:pt x="208" y="206"/>
                          </a:lnTo>
                          <a:lnTo>
                            <a:pt x="208" y="197"/>
                          </a:lnTo>
                          <a:lnTo>
                            <a:pt x="215" y="197"/>
                          </a:lnTo>
                          <a:lnTo>
                            <a:pt x="222" y="197"/>
                          </a:lnTo>
                          <a:lnTo>
                            <a:pt x="222" y="206"/>
                          </a:lnTo>
                          <a:lnTo>
                            <a:pt x="230" y="206"/>
                          </a:lnTo>
                          <a:lnTo>
                            <a:pt x="237" y="206"/>
                          </a:lnTo>
                          <a:lnTo>
                            <a:pt x="245" y="206"/>
                          </a:lnTo>
                          <a:lnTo>
                            <a:pt x="252" y="206"/>
                          </a:lnTo>
                          <a:lnTo>
                            <a:pt x="252" y="197"/>
                          </a:lnTo>
                          <a:lnTo>
                            <a:pt x="252" y="188"/>
                          </a:lnTo>
                          <a:lnTo>
                            <a:pt x="260" y="188"/>
                          </a:lnTo>
                          <a:lnTo>
                            <a:pt x="252" y="188"/>
                          </a:lnTo>
                          <a:lnTo>
                            <a:pt x="252" y="179"/>
                          </a:lnTo>
                          <a:lnTo>
                            <a:pt x="245" y="179"/>
                          </a:lnTo>
                          <a:lnTo>
                            <a:pt x="245" y="170"/>
                          </a:lnTo>
                          <a:lnTo>
                            <a:pt x="237" y="170"/>
                          </a:lnTo>
                          <a:lnTo>
                            <a:pt x="245" y="170"/>
                          </a:lnTo>
                          <a:lnTo>
                            <a:pt x="245" y="161"/>
                          </a:lnTo>
                          <a:lnTo>
                            <a:pt x="237" y="161"/>
                          </a:lnTo>
                          <a:lnTo>
                            <a:pt x="237" y="152"/>
                          </a:lnTo>
                          <a:lnTo>
                            <a:pt x="237" y="143"/>
                          </a:lnTo>
                          <a:lnTo>
                            <a:pt x="230" y="143"/>
                          </a:lnTo>
                          <a:lnTo>
                            <a:pt x="230" y="134"/>
                          </a:lnTo>
                          <a:lnTo>
                            <a:pt x="237" y="134"/>
                          </a:lnTo>
                          <a:lnTo>
                            <a:pt x="237" y="125"/>
                          </a:lnTo>
                          <a:lnTo>
                            <a:pt x="237" y="116"/>
                          </a:lnTo>
                          <a:lnTo>
                            <a:pt x="230" y="116"/>
                          </a:lnTo>
                          <a:lnTo>
                            <a:pt x="230" y="107"/>
                          </a:lnTo>
                          <a:lnTo>
                            <a:pt x="237" y="107"/>
                          </a:lnTo>
                          <a:lnTo>
                            <a:pt x="230" y="107"/>
                          </a:lnTo>
                          <a:lnTo>
                            <a:pt x="230" y="98"/>
                          </a:lnTo>
                          <a:lnTo>
                            <a:pt x="230" y="107"/>
                          </a:lnTo>
                          <a:lnTo>
                            <a:pt x="230" y="98"/>
                          </a:lnTo>
                          <a:lnTo>
                            <a:pt x="230" y="89"/>
                          </a:lnTo>
                          <a:lnTo>
                            <a:pt x="222" y="89"/>
                          </a:lnTo>
                          <a:lnTo>
                            <a:pt x="215" y="89"/>
                          </a:lnTo>
                          <a:lnTo>
                            <a:pt x="215" y="80"/>
                          </a:lnTo>
                          <a:lnTo>
                            <a:pt x="222" y="80"/>
                          </a:lnTo>
                          <a:lnTo>
                            <a:pt x="230" y="80"/>
                          </a:lnTo>
                          <a:lnTo>
                            <a:pt x="237" y="80"/>
                          </a:lnTo>
                          <a:lnTo>
                            <a:pt x="245" y="71"/>
                          </a:lnTo>
                          <a:lnTo>
                            <a:pt x="252" y="71"/>
                          </a:lnTo>
                          <a:lnTo>
                            <a:pt x="252" y="62"/>
                          </a:lnTo>
                          <a:lnTo>
                            <a:pt x="260" y="62"/>
                          </a:lnTo>
                          <a:lnTo>
                            <a:pt x="260" y="53"/>
                          </a:lnTo>
                          <a:lnTo>
                            <a:pt x="267" y="53"/>
                          </a:lnTo>
                          <a:lnTo>
                            <a:pt x="267" y="62"/>
                          </a:lnTo>
                          <a:lnTo>
                            <a:pt x="275" y="53"/>
                          </a:lnTo>
                          <a:lnTo>
                            <a:pt x="282" y="53"/>
                          </a:lnTo>
                          <a:lnTo>
                            <a:pt x="289" y="53"/>
                          </a:lnTo>
                          <a:lnTo>
                            <a:pt x="297" y="53"/>
                          </a:lnTo>
                          <a:lnTo>
                            <a:pt x="297" y="44"/>
                          </a:lnTo>
                          <a:lnTo>
                            <a:pt x="304" y="44"/>
                          </a:lnTo>
                          <a:lnTo>
                            <a:pt x="304" y="35"/>
                          </a:lnTo>
                          <a:lnTo>
                            <a:pt x="312" y="35"/>
                          </a:lnTo>
                          <a:lnTo>
                            <a:pt x="319" y="35"/>
                          </a:lnTo>
                          <a:lnTo>
                            <a:pt x="319" y="26"/>
                          </a:lnTo>
                          <a:lnTo>
                            <a:pt x="327" y="26"/>
                          </a:lnTo>
                          <a:lnTo>
                            <a:pt x="334" y="26"/>
                          </a:lnTo>
                          <a:lnTo>
                            <a:pt x="341" y="26"/>
                          </a:lnTo>
                          <a:lnTo>
                            <a:pt x="350" y="26"/>
                          </a:lnTo>
                          <a:lnTo>
                            <a:pt x="357" y="26"/>
                          </a:lnTo>
                          <a:lnTo>
                            <a:pt x="364" y="26"/>
                          </a:lnTo>
                          <a:lnTo>
                            <a:pt x="372" y="17"/>
                          </a:lnTo>
                          <a:lnTo>
                            <a:pt x="372" y="26"/>
                          </a:lnTo>
                          <a:lnTo>
                            <a:pt x="379" y="26"/>
                          </a:lnTo>
                          <a:lnTo>
                            <a:pt x="379" y="17"/>
                          </a:lnTo>
                          <a:lnTo>
                            <a:pt x="387" y="17"/>
                          </a:lnTo>
                          <a:lnTo>
                            <a:pt x="394" y="17"/>
                          </a:lnTo>
                          <a:lnTo>
                            <a:pt x="402" y="17"/>
                          </a:lnTo>
                          <a:lnTo>
                            <a:pt x="409" y="17"/>
                          </a:lnTo>
                          <a:lnTo>
                            <a:pt x="416" y="17"/>
                          </a:lnTo>
                          <a:lnTo>
                            <a:pt x="416" y="8"/>
                          </a:lnTo>
                          <a:lnTo>
                            <a:pt x="424" y="8"/>
                          </a:lnTo>
                          <a:lnTo>
                            <a:pt x="431" y="8"/>
                          </a:lnTo>
                          <a:lnTo>
                            <a:pt x="439" y="8"/>
                          </a:lnTo>
                          <a:lnTo>
                            <a:pt x="446" y="8"/>
                          </a:lnTo>
                          <a:lnTo>
                            <a:pt x="454" y="8"/>
                          </a:lnTo>
                          <a:lnTo>
                            <a:pt x="454" y="17"/>
                          </a:lnTo>
                          <a:lnTo>
                            <a:pt x="461" y="17"/>
                          </a:lnTo>
                          <a:lnTo>
                            <a:pt x="469" y="17"/>
                          </a:lnTo>
                          <a:lnTo>
                            <a:pt x="476" y="17"/>
                          </a:lnTo>
                          <a:lnTo>
                            <a:pt x="483" y="17"/>
                          </a:lnTo>
                          <a:lnTo>
                            <a:pt x="491" y="17"/>
                          </a:lnTo>
                          <a:lnTo>
                            <a:pt x="491" y="8"/>
                          </a:lnTo>
                          <a:lnTo>
                            <a:pt x="498" y="8"/>
                          </a:lnTo>
                          <a:lnTo>
                            <a:pt x="506" y="8"/>
                          </a:lnTo>
                          <a:lnTo>
                            <a:pt x="506" y="0"/>
                          </a:lnTo>
                          <a:lnTo>
                            <a:pt x="506" y="8"/>
                          </a:lnTo>
                          <a:lnTo>
                            <a:pt x="506" y="0"/>
                          </a:lnTo>
                          <a:lnTo>
                            <a:pt x="506" y="8"/>
                          </a:lnTo>
                          <a:lnTo>
                            <a:pt x="513" y="8"/>
                          </a:lnTo>
                          <a:lnTo>
                            <a:pt x="506" y="8"/>
                          </a:lnTo>
                          <a:lnTo>
                            <a:pt x="513" y="8"/>
                          </a:lnTo>
                          <a:lnTo>
                            <a:pt x="521" y="8"/>
                          </a:lnTo>
                          <a:lnTo>
                            <a:pt x="528" y="8"/>
                          </a:lnTo>
                          <a:lnTo>
                            <a:pt x="535" y="8"/>
                          </a:lnTo>
                          <a:lnTo>
                            <a:pt x="528" y="8"/>
                          </a:lnTo>
                          <a:lnTo>
                            <a:pt x="528" y="0"/>
                          </a:lnTo>
                          <a:lnTo>
                            <a:pt x="535" y="8"/>
                          </a:lnTo>
                          <a:lnTo>
                            <a:pt x="535" y="0"/>
                          </a:lnTo>
                          <a:lnTo>
                            <a:pt x="535" y="8"/>
                          </a:lnTo>
                          <a:lnTo>
                            <a:pt x="543" y="8"/>
                          </a:lnTo>
                          <a:lnTo>
                            <a:pt x="550" y="8"/>
                          </a:lnTo>
                          <a:lnTo>
                            <a:pt x="550" y="17"/>
                          </a:lnTo>
                          <a:lnTo>
                            <a:pt x="558" y="17"/>
                          </a:lnTo>
                          <a:lnTo>
                            <a:pt x="558" y="8"/>
                          </a:lnTo>
                          <a:lnTo>
                            <a:pt x="565" y="8"/>
                          </a:lnTo>
                          <a:lnTo>
                            <a:pt x="573" y="8"/>
                          </a:lnTo>
                          <a:lnTo>
                            <a:pt x="580" y="8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91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359" y="1106"/>
                      <a:ext cx="411" cy="504"/>
                    </a:xfrm>
                    <a:custGeom>
                      <a:avLst/>
                      <a:gdLst>
                        <a:gd name="T0" fmla="*/ 298 w 411"/>
                        <a:gd name="T1" fmla="*/ 17 h 504"/>
                        <a:gd name="T2" fmla="*/ 328 w 411"/>
                        <a:gd name="T3" fmla="*/ 35 h 504"/>
                        <a:gd name="T4" fmla="*/ 350 w 411"/>
                        <a:gd name="T5" fmla="*/ 53 h 504"/>
                        <a:gd name="T6" fmla="*/ 380 w 411"/>
                        <a:gd name="T7" fmla="*/ 71 h 504"/>
                        <a:gd name="T8" fmla="*/ 402 w 411"/>
                        <a:gd name="T9" fmla="*/ 89 h 504"/>
                        <a:gd name="T10" fmla="*/ 365 w 411"/>
                        <a:gd name="T11" fmla="*/ 89 h 504"/>
                        <a:gd name="T12" fmla="*/ 350 w 411"/>
                        <a:gd name="T13" fmla="*/ 125 h 504"/>
                        <a:gd name="T14" fmla="*/ 357 w 411"/>
                        <a:gd name="T15" fmla="*/ 161 h 504"/>
                        <a:gd name="T16" fmla="*/ 357 w 411"/>
                        <a:gd name="T17" fmla="*/ 206 h 504"/>
                        <a:gd name="T18" fmla="*/ 365 w 411"/>
                        <a:gd name="T19" fmla="*/ 242 h 504"/>
                        <a:gd name="T20" fmla="*/ 365 w 411"/>
                        <a:gd name="T21" fmla="*/ 286 h 504"/>
                        <a:gd name="T22" fmla="*/ 372 w 411"/>
                        <a:gd name="T23" fmla="*/ 314 h 504"/>
                        <a:gd name="T24" fmla="*/ 372 w 411"/>
                        <a:gd name="T25" fmla="*/ 359 h 504"/>
                        <a:gd name="T26" fmla="*/ 380 w 411"/>
                        <a:gd name="T27" fmla="*/ 395 h 504"/>
                        <a:gd name="T28" fmla="*/ 387 w 411"/>
                        <a:gd name="T29" fmla="*/ 440 h 504"/>
                        <a:gd name="T30" fmla="*/ 372 w 411"/>
                        <a:gd name="T31" fmla="*/ 476 h 504"/>
                        <a:gd name="T32" fmla="*/ 335 w 411"/>
                        <a:gd name="T33" fmla="*/ 476 h 504"/>
                        <a:gd name="T34" fmla="*/ 298 w 411"/>
                        <a:gd name="T35" fmla="*/ 476 h 504"/>
                        <a:gd name="T36" fmla="*/ 261 w 411"/>
                        <a:gd name="T37" fmla="*/ 476 h 504"/>
                        <a:gd name="T38" fmla="*/ 252 w 411"/>
                        <a:gd name="T39" fmla="*/ 476 h 504"/>
                        <a:gd name="T40" fmla="*/ 215 w 411"/>
                        <a:gd name="T41" fmla="*/ 476 h 504"/>
                        <a:gd name="T42" fmla="*/ 200 w 411"/>
                        <a:gd name="T43" fmla="*/ 485 h 504"/>
                        <a:gd name="T44" fmla="*/ 186 w 411"/>
                        <a:gd name="T45" fmla="*/ 476 h 504"/>
                        <a:gd name="T46" fmla="*/ 178 w 411"/>
                        <a:gd name="T47" fmla="*/ 494 h 504"/>
                        <a:gd name="T48" fmla="*/ 156 w 411"/>
                        <a:gd name="T49" fmla="*/ 494 h 504"/>
                        <a:gd name="T50" fmla="*/ 133 w 411"/>
                        <a:gd name="T51" fmla="*/ 476 h 504"/>
                        <a:gd name="T52" fmla="*/ 119 w 411"/>
                        <a:gd name="T53" fmla="*/ 449 h 504"/>
                        <a:gd name="T54" fmla="*/ 96 w 411"/>
                        <a:gd name="T55" fmla="*/ 431 h 504"/>
                        <a:gd name="T56" fmla="*/ 59 w 411"/>
                        <a:gd name="T57" fmla="*/ 431 h 504"/>
                        <a:gd name="T58" fmla="*/ 22 w 411"/>
                        <a:gd name="T59" fmla="*/ 431 h 504"/>
                        <a:gd name="T60" fmla="*/ 22 w 411"/>
                        <a:gd name="T61" fmla="*/ 440 h 504"/>
                        <a:gd name="T62" fmla="*/ 29 w 411"/>
                        <a:gd name="T63" fmla="*/ 404 h 504"/>
                        <a:gd name="T64" fmla="*/ 37 w 411"/>
                        <a:gd name="T65" fmla="*/ 368 h 504"/>
                        <a:gd name="T66" fmla="*/ 29 w 411"/>
                        <a:gd name="T67" fmla="*/ 332 h 504"/>
                        <a:gd name="T68" fmla="*/ 22 w 411"/>
                        <a:gd name="T69" fmla="*/ 314 h 504"/>
                        <a:gd name="T70" fmla="*/ 22 w 411"/>
                        <a:gd name="T71" fmla="*/ 305 h 504"/>
                        <a:gd name="T72" fmla="*/ 29 w 411"/>
                        <a:gd name="T73" fmla="*/ 286 h 504"/>
                        <a:gd name="T74" fmla="*/ 14 w 411"/>
                        <a:gd name="T75" fmla="*/ 260 h 504"/>
                        <a:gd name="T76" fmla="*/ 7 w 411"/>
                        <a:gd name="T77" fmla="*/ 242 h 504"/>
                        <a:gd name="T78" fmla="*/ 0 w 411"/>
                        <a:gd name="T79" fmla="*/ 242 h 504"/>
                        <a:gd name="T80" fmla="*/ 37 w 411"/>
                        <a:gd name="T81" fmla="*/ 242 h 504"/>
                        <a:gd name="T82" fmla="*/ 74 w 411"/>
                        <a:gd name="T83" fmla="*/ 242 h 504"/>
                        <a:gd name="T84" fmla="*/ 111 w 411"/>
                        <a:gd name="T85" fmla="*/ 242 h 504"/>
                        <a:gd name="T86" fmla="*/ 133 w 411"/>
                        <a:gd name="T87" fmla="*/ 224 h 504"/>
                        <a:gd name="T88" fmla="*/ 126 w 411"/>
                        <a:gd name="T89" fmla="*/ 188 h 504"/>
                        <a:gd name="T90" fmla="*/ 141 w 411"/>
                        <a:gd name="T91" fmla="*/ 161 h 504"/>
                        <a:gd name="T92" fmla="*/ 171 w 411"/>
                        <a:gd name="T93" fmla="*/ 152 h 504"/>
                        <a:gd name="T94" fmla="*/ 171 w 411"/>
                        <a:gd name="T95" fmla="*/ 107 h 504"/>
                        <a:gd name="T96" fmla="*/ 171 w 411"/>
                        <a:gd name="T97" fmla="*/ 62 h 504"/>
                        <a:gd name="T98" fmla="*/ 200 w 411"/>
                        <a:gd name="T99" fmla="*/ 53 h 504"/>
                        <a:gd name="T100" fmla="*/ 238 w 411"/>
                        <a:gd name="T101" fmla="*/ 53 h 504"/>
                        <a:gd name="T102" fmla="*/ 276 w 411"/>
                        <a:gd name="T103" fmla="*/ 53 h 504"/>
                        <a:gd name="T104" fmla="*/ 276 w 411"/>
                        <a:gd name="T105" fmla="*/ 8 h 504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411"/>
                        <a:gd name="T160" fmla="*/ 0 h 504"/>
                        <a:gd name="T161" fmla="*/ 411 w 411"/>
                        <a:gd name="T162" fmla="*/ 504 h 504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411" h="504">
                          <a:moveTo>
                            <a:pt x="276" y="0"/>
                          </a:moveTo>
                          <a:lnTo>
                            <a:pt x="283" y="0"/>
                          </a:lnTo>
                          <a:lnTo>
                            <a:pt x="290" y="8"/>
                          </a:lnTo>
                          <a:lnTo>
                            <a:pt x="298" y="8"/>
                          </a:lnTo>
                          <a:lnTo>
                            <a:pt x="298" y="17"/>
                          </a:lnTo>
                          <a:lnTo>
                            <a:pt x="305" y="17"/>
                          </a:lnTo>
                          <a:lnTo>
                            <a:pt x="313" y="26"/>
                          </a:lnTo>
                          <a:lnTo>
                            <a:pt x="320" y="26"/>
                          </a:lnTo>
                          <a:lnTo>
                            <a:pt x="320" y="35"/>
                          </a:lnTo>
                          <a:lnTo>
                            <a:pt x="328" y="35"/>
                          </a:lnTo>
                          <a:lnTo>
                            <a:pt x="335" y="35"/>
                          </a:lnTo>
                          <a:lnTo>
                            <a:pt x="335" y="44"/>
                          </a:lnTo>
                          <a:lnTo>
                            <a:pt x="343" y="44"/>
                          </a:lnTo>
                          <a:lnTo>
                            <a:pt x="350" y="44"/>
                          </a:lnTo>
                          <a:lnTo>
                            <a:pt x="350" y="53"/>
                          </a:lnTo>
                          <a:lnTo>
                            <a:pt x="357" y="53"/>
                          </a:lnTo>
                          <a:lnTo>
                            <a:pt x="365" y="62"/>
                          </a:lnTo>
                          <a:lnTo>
                            <a:pt x="372" y="62"/>
                          </a:lnTo>
                          <a:lnTo>
                            <a:pt x="372" y="71"/>
                          </a:lnTo>
                          <a:lnTo>
                            <a:pt x="380" y="71"/>
                          </a:lnTo>
                          <a:lnTo>
                            <a:pt x="387" y="80"/>
                          </a:lnTo>
                          <a:lnTo>
                            <a:pt x="395" y="89"/>
                          </a:lnTo>
                          <a:lnTo>
                            <a:pt x="402" y="89"/>
                          </a:lnTo>
                          <a:lnTo>
                            <a:pt x="410" y="89"/>
                          </a:lnTo>
                          <a:lnTo>
                            <a:pt x="402" y="89"/>
                          </a:lnTo>
                          <a:lnTo>
                            <a:pt x="395" y="89"/>
                          </a:lnTo>
                          <a:lnTo>
                            <a:pt x="387" y="89"/>
                          </a:lnTo>
                          <a:lnTo>
                            <a:pt x="380" y="89"/>
                          </a:lnTo>
                          <a:lnTo>
                            <a:pt x="372" y="89"/>
                          </a:lnTo>
                          <a:lnTo>
                            <a:pt x="365" y="89"/>
                          </a:lnTo>
                          <a:lnTo>
                            <a:pt x="357" y="89"/>
                          </a:lnTo>
                          <a:lnTo>
                            <a:pt x="350" y="89"/>
                          </a:lnTo>
                          <a:lnTo>
                            <a:pt x="350" y="98"/>
                          </a:lnTo>
                          <a:lnTo>
                            <a:pt x="350" y="116"/>
                          </a:lnTo>
                          <a:lnTo>
                            <a:pt x="350" y="125"/>
                          </a:lnTo>
                          <a:lnTo>
                            <a:pt x="350" y="134"/>
                          </a:lnTo>
                          <a:lnTo>
                            <a:pt x="350" y="143"/>
                          </a:lnTo>
                          <a:lnTo>
                            <a:pt x="357" y="143"/>
                          </a:lnTo>
                          <a:lnTo>
                            <a:pt x="357" y="152"/>
                          </a:lnTo>
                          <a:lnTo>
                            <a:pt x="357" y="161"/>
                          </a:lnTo>
                          <a:lnTo>
                            <a:pt x="357" y="170"/>
                          </a:lnTo>
                          <a:lnTo>
                            <a:pt x="357" y="179"/>
                          </a:lnTo>
                          <a:lnTo>
                            <a:pt x="357" y="188"/>
                          </a:lnTo>
                          <a:lnTo>
                            <a:pt x="357" y="197"/>
                          </a:lnTo>
                          <a:lnTo>
                            <a:pt x="357" y="206"/>
                          </a:lnTo>
                          <a:lnTo>
                            <a:pt x="357" y="215"/>
                          </a:lnTo>
                          <a:lnTo>
                            <a:pt x="357" y="224"/>
                          </a:lnTo>
                          <a:lnTo>
                            <a:pt x="365" y="224"/>
                          </a:lnTo>
                          <a:lnTo>
                            <a:pt x="365" y="233"/>
                          </a:lnTo>
                          <a:lnTo>
                            <a:pt x="365" y="242"/>
                          </a:lnTo>
                          <a:lnTo>
                            <a:pt x="365" y="251"/>
                          </a:lnTo>
                          <a:lnTo>
                            <a:pt x="365" y="260"/>
                          </a:lnTo>
                          <a:lnTo>
                            <a:pt x="365" y="268"/>
                          </a:lnTo>
                          <a:lnTo>
                            <a:pt x="365" y="277"/>
                          </a:lnTo>
                          <a:lnTo>
                            <a:pt x="365" y="286"/>
                          </a:lnTo>
                          <a:lnTo>
                            <a:pt x="365" y="295"/>
                          </a:lnTo>
                          <a:lnTo>
                            <a:pt x="372" y="295"/>
                          </a:lnTo>
                          <a:lnTo>
                            <a:pt x="365" y="305"/>
                          </a:lnTo>
                          <a:lnTo>
                            <a:pt x="372" y="305"/>
                          </a:lnTo>
                          <a:lnTo>
                            <a:pt x="372" y="314"/>
                          </a:lnTo>
                          <a:lnTo>
                            <a:pt x="372" y="323"/>
                          </a:lnTo>
                          <a:lnTo>
                            <a:pt x="372" y="332"/>
                          </a:lnTo>
                          <a:lnTo>
                            <a:pt x="372" y="341"/>
                          </a:lnTo>
                          <a:lnTo>
                            <a:pt x="372" y="350"/>
                          </a:lnTo>
                          <a:lnTo>
                            <a:pt x="372" y="359"/>
                          </a:lnTo>
                          <a:lnTo>
                            <a:pt x="372" y="368"/>
                          </a:lnTo>
                          <a:lnTo>
                            <a:pt x="372" y="377"/>
                          </a:lnTo>
                          <a:lnTo>
                            <a:pt x="380" y="377"/>
                          </a:lnTo>
                          <a:lnTo>
                            <a:pt x="380" y="386"/>
                          </a:lnTo>
                          <a:lnTo>
                            <a:pt x="380" y="395"/>
                          </a:lnTo>
                          <a:lnTo>
                            <a:pt x="380" y="404"/>
                          </a:lnTo>
                          <a:lnTo>
                            <a:pt x="380" y="413"/>
                          </a:lnTo>
                          <a:lnTo>
                            <a:pt x="380" y="422"/>
                          </a:lnTo>
                          <a:lnTo>
                            <a:pt x="380" y="431"/>
                          </a:lnTo>
                          <a:lnTo>
                            <a:pt x="387" y="440"/>
                          </a:lnTo>
                          <a:lnTo>
                            <a:pt x="387" y="458"/>
                          </a:lnTo>
                          <a:lnTo>
                            <a:pt x="387" y="467"/>
                          </a:lnTo>
                          <a:lnTo>
                            <a:pt x="387" y="476"/>
                          </a:lnTo>
                          <a:lnTo>
                            <a:pt x="380" y="476"/>
                          </a:lnTo>
                          <a:lnTo>
                            <a:pt x="372" y="476"/>
                          </a:lnTo>
                          <a:lnTo>
                            <a:pt x="365" y="476"/>
                          </a:lnTo>
                          <a:lnTo>
                            <a:pt x="357" y="476"/>
                          </a:lnTo>
                          <a:lnTo>
                            <a:pt x="350" y="476"/>
                          </a:lnTo>
                          <a:lnTo>
                            <a:pt x="343" y="476"/>
                          </a:lnTo>
                          <a:lnTo>
                            <a:pt x="335" y="476"/>
                          </a:lnTo>
                          <a:lnTo>
                            <a:pt x="328" y="476"/>
                          </a:lnTo>
                          <a:lnTo>
                            <a:pt x="320" y="476"/>
                          </a:lnTo>
                          <a:lnTo>
                            <a:pt x="313" y="476"/>
                          </a:lnTo>
                          <a:lnTo>
                            <a:pt x="305" y="476"/>
                          </a:lnTo>
                          <a:lnTo>
                            <a:pt x="298" y="476"/>
                          </a:lnTo>
                          <a:lnTo>
                            <a:pt x="290" y="476"/>
                          </a:lnTo>
                          <a:lnTo>
                            <a:pt x="283" y="476"/>
                          </a:lnTo>
                          <a:lnTo>
                            <a:pt x="276" y="476"/>
                          </a:lnTo>
                          <a:lnTo>
                            <a:pt x="268" y="476"/>
                          </a:lnTo>
                          <a:lnTo>
                            <a:pt x="261" y="476"/>
                          </a:lnTo>
                          <a:lnTo>
                            <a:pt x="252" y="476"/>
                          </a:lnTo>
                          <a:lnTo>
                            <a:pt x="261" y="476"/>
                          </a:lnTo>
                          <a:lnTo>
                            <a:pt x="261" y="467"/>
                          </a:lnTo>
                          <a:lnTo>
                            <a:pt x="252" y="467"/>
                          </a:lnTo>
                          <a:lnTo>
                            <a:pt x="252" y="476"/>
                          </a:lnTo>
                          <a:lnTo>
                            <a:pt x="245" y="476"/>
                          </a:lnTo>
                          <a:lnTo>
                            <a:pt x="238" y="476"/>
                          </a:lnTo>
                          <a:lnTo>
                            <a:pt x="230" y="476"/>
                          </a:lnTo>
                          <a:lnTo>
                            <a:pt x="223" y="476"/>
                          </a:lnTo>
                          <a:lnTo>
                            <a:pt x="215" y="476"/>
                          </a:lnTo>
                          <a:lnTo>
                            <a:pt x="208" y="476"/>
                          </a:lnTo>
                          <a:lnTo>
                            <a:pt x="208" y="485"/>
                          </a:lnTo>
                          <a:lnTo>
                            <a:pt x="208" y="494"/>
                          </a:lnTo>
                          <a:lnTo>
                            <a:pt x="200" y="494"/>
                          </a:lnTo>
                          <a:lnTo>
                            <a:pt x="200" y="485"/>
                          </a:lnTo>
                          <a:lnTo>
                            <a:pt x="193" y="485"/>
                          </a:lnTo>
                          <a:lnTo>
                            <a:pt x="193" y="476"/>
                          </a:lnTo>
                          <a:lnTo>
                            <a:pt x="186" y="476"/>
                          </a:lnTo>
                          <a:lnTo>
                            <a:pt x="186" y="467"/>
                          </a:lnTo>
                          <a:lnTo>
                            <a:pt x="186" y="476"/>
                          </a:lnTo>
                          <a:lnTo>
                            <a:pt x="178" y="476"/>
                          </a:lnTo>
                          <a:lnTo>
                            <a:pt x="178" y="485"/>
                          </a:lnTo>
                          <a:lnTo>
                            <a:pt x="171" y="485"/>
                          </a:lnTo>
                          <a:lnTo>
                            <a:pt x="171" y="494"/>
                          </a:lnTo>
                          <a:lnTo>
                            <a:pt x="178" y="494"/>
                          </a:lnTo>
                          <a:lnTo>
                            <a:pt x="171" y="494"/>
                          </a:lnTo>
                          <a:lnTo>
                            <a:pt x="171" y="503"/>
                          </a:lnTo>
                          <a:lnTo>
                            <a:pt x="163" y="503"/>
                          </a:lnTo>
                          <a:lnTo>
                            <a:pt x="156" y="503"/>
                          </a:lnTo>
                          <a:lnTo>
                            <a:pt x="156" y="494"/>
                          </a:lnTo>
                          <a:lnTo>
                            <a:pt x="148" y="494"/>
                          </a:lnTo>
                          <a:lnTo>
                            <a:pt x="141" y="494"/>
                          </a:lnTo>
                          <a:lnTo>
                            <a:pt x="141" y="485"/>
                          </a:lnTo>
                          <a:lnTo>
                            <a:pt x="133" y="485"/>
                          </a:lnTo>
                          <a:lnTo>
                            <a:pt x="133" y="476"/>
                          </a:lnTo>
                          <a:lnTo>
                            <a:pt x="133" y="467"/>
                          </a:lnTo>
                          <a:lnTo>
                            <a:pt x="126" y="467"/>
                          </a:lnTo>
                          <a:lnTo>
                            <a:pt x="126" y="458"/>
                          </a:lnTo>
                          <a:lnTo>
                            <a:pt x="119" y="458"/>
                          </a:lnTo>
                          <a:lnTo>
                            <a:pt x="119" y="449"/>
                          </a:lnTo>
                          <a:lnTo>
                            <a:pt x="111" y="449"/>
                          </a:lnTo>
                          <a:lnTo>
                            <a:pt x="104" y="449"/>
                          </a:lnTo>
                          <a:lnTo>
                            <a:pt x="104" y="440"/>
                          </a:lnTo>
                          <a:lnTo>
                            <a:pt x="96" y="440"/>
                          </a:lnTo>
                          <a:lnTo>
                            <a:pt x="96" y="431"/>
                          </a:lnTo>
                          <a:lnTo>
                            <a:pt x="89" y="431"/>
                          </a:lnTo>
                          <a:lnTo>
                            <a:pt x="81" y="431"/>
                          </a:lnTo>
                          <a:lnTo>
                            <a:pt x="74" y="431"/>
                          </a:lnTo>
                          <a:lnTo>
                            <a:pt x="66" y="431"/>
                          </a:lnTo>
                          <a:lnTo>
                            <a:pt x="59" y="431"/>
                          </a:lnTo>
                          <a:lnTo>
                            <a:pt x="52" y="431"/>
                          </a:lnTo>
                          <a:lnTo>
                            <a:pt x="44" y="431"/>
                          </a:lnTo>
                          <a:lnTo>
                            <a:pt x="37" y="431"/>
                          </a:lnTo>
                          <a:lnTo>
                            <a:pt x="29" y="431"/>
                          </a:lnTo>
                          <a:lnTo>
                            <a:pt x="22" y="431"/>
                          </a:lnTo>
                          <a:lnTo>
                            <a:pt x="22" y="440"/>
                          </a:lnTo>
                          <a:lnTo>
                            <a:pt x="22" y="449"/>
                          </a:lnTo>
                          <a:lnTo>
                            <a:pt x="14" y="449"/>
                          </a:lnTo>
                          <a:lnTo>
                            <a:pt x="14" y="440"/>
                          </a:lnTo>
                          <a:lnTo>
                            <a:pt x="22" y="440"/>
                          </a:lnTo>
                          <a:lnTo>
                            <a:pt x="22" y="431"/>
                          </a:lnTo>
                          <a:lnTo>
                            <a:pt x="22" y="422"/>
                          </a:lnTo>
                          <a:lnTo>
                            <a:pt x="22" y="413"/>
                          </a:lnTo>
                          <a:lnTo>
                            <a:pt x="29" y="413"/>
                          </a:lnTo>
                          <a:lnTo>
                            <a:pt x="29" y="404"/>
                          </a:lnTo>
                          <a:lnTo>
                            <a:pt x="29" y="395"/>
                          </a:lnTo>
                          <a:lnTo>
                            <a:pt x="29" y="386"/>
                          </a:lnTo>
                          <a:lnTo>
                            <a:pt x="37" y="386"/>
                          </a:lnTo>
                          <a:lnTo>
                            <a:pt x="37" y="377"/>
                          </a:lnTo>
                          <a:lnTo>
                            <a:pt x="37" y="368"/>
                          </a:lnTo>
                          <a:lnTo>
                            <a:pt x="37" y="359"/>
                          </a:lnTo>
                          <a:lnTo>
                            <a:pt x="29" y="359"/>
                          </a:lnTo>
                          <a:lnTo>
                            <a:pt x="29" y="350"/>
                          </a:lnTo>
                          <a:lnTo>
                            <a:pt x="29" y="341"/>
                          </a:lnTo>
                          <a:lnTo>
                            <a:pt x="29" y="332"/>
                          </a:lnTo>
                          <a:lnTo>
                            <a:pt x="22" y="332"/>
                          </a:lnTo>
                          <a:lnTo>
                            <a:pt x="22" y="323"/>
                          </a:lnTo>
                          <a:lnTo>
                            <a:pt x="14" y="323"/>
                          </a:lnTo>
                          <a:lnTo>
                            <a:pt x="14" y="314"/>
                          </a:lnTo>
                          <a:lnTo>
                            <a:pt x="22" y="314"/>
                          </a:lnTo>
                          <a:lnTo>
                            <a:pt x="22" y="323"/>
                          </a:lnTo>
                          <a:lnTo>
                            <a:pt x="22" y="314"/>
                          </a:lnTo>
                          <a:lnTo>
                            <a:pt x="22" y="305"/>
                          </a:lnTo>
                          <a:lnTo>
                            <a:pt x="29" y="305"/>
                          </a:lnTo>
                          <a:lnTo>
                            <a:pt x="22" y="305"/>
                          </a:lnTo>
                          <a:lnTo>
                            <a:pt x="29" y="305"/>
                          </a:lnTo>
                          <a:lnTo>
                            <a:pt x="29" y="295"/>
                          </a:lnTo>
                          <a:lnTo>
                            <a:pt x="22" y="295"/>
                          </a:lnTo>
                          <a:lnTo>
                            <a:pt x="29" y="295"/>
                          </a:lnTo>
                          <a:lnTo>
                            <a:pt x="29" y="286"/>
                          </a:lnTo>
                          <a:lnTo>
                            <a:pt x="29" y="277"/>
                          </a:lnTo>
                          <a:lnTo>
                            <a:pt x="22" y="277"/>
                          </a:lnTo>
                          <a:lnTo>
                            <a:pt x="22" y="268"/>
                          </a:lnTo>
                          <a:lnTo>
                            <a:pt x="14" y="268"/>
                          </a:lnTo>
                          <a:lnTo>
                            <a:pt x="14" y="260"/>
                          </a:lnTo>
                          <a:lnTo>
                            <a:pt x="14" y="268"/>
                          </a:lnTo>
                          <a:lnTo>
                            <a:pt x="14" y="260"/>
                          </a:lnTo>
                          <a:lnTo>
                            <a:pt x="7" y="260"/>
                          </a:lnTo>
                          <a:lnTo>
                            <a:pt x="7" y="251"/>
                          </a:lnTo>
                          <a:lnTo>
                            <a:pt x="7" y="242"/>
                          </a:lnTo>
                          <a:lnTo>
                            <a:pt x="7" y="251"/>
                          </a:lnTo>
                          <a:lnTo>
                            <a:pt x="0" y="251"/>
                          </a:lnTo>
                          <a:lnTo>
                            <a:pt x="0" y="260"/>
                          </a:lnTo>
                          <a:lnTo>
                            <a:pt x="0" y="251"/>
                          </a:lnTo>
                          <a:lnTo>
                            <a:pt x="0" y="242"/>
                          </a:lnTo>
                          <a:lnTo>
                            <a:pt x="7" y="242"/>
                          </a:lnTo>
                          <a:lnTo>
                            <a:pt x="14" y="242"/>
                          </a:lnTo>
                          <a:lnTo>
                            <a:pt x="22" y="242"/>
                          </a:lnTo>
                          <a:lnTo>
                            <a:pt x="29" y="242"/>
                          </a:lnTo>
                          <a:lnTo>
                            <a:pt x="37" y="242"/>
                          </a:lnTo>
                          <a:lnTo>
                            <a:pt x="44" y="242"/>
                          </a:lnTo>
                          <a:lnTo>
                            <a:pt x="52" y="242"/>
                          </a:lnTo>
                          <a:lnTo>
                            <a:pt x="59" y="242"/>
                          </a:lnTo>
                          <a:lnTo>
                            <a:pt x="66" y="242"/>
                          </a:lnTo>
                          <a:lnTo>
                            <a:pt x="74" y="242"/>
                          </a:lnTo>
                          <a:lnTo>
                            <a:pt x="81" y="242"/>
                          </a:lnTo>
                          <a:lnTo>
                            <a:pt x="89" y="242"/>
                          </a:lnTo>
                          <a:lnTo>
                            <a:pt x="96" y="242"/>
                          </a:lnTo>
                          <a:lnTo>
                            <a:pt x="104" y="242"/>
                          </a:lnTo>
                          <a:lnTo>
                            <a:pt x="111" y="242"/>
                          </a:lnTo>
                          <a:lnTo>
                            <a:pt x="119" y="242"/>
                          </a:lnTo>
                          <a:lnTo>
                            <a:pt x="126" y="242"/>
                          </a:lnTo>
                          <a:lnTo>
                            <a:pt x="133" y="242"/>
                          </a:lnTo>
                          <a:lnTo>
                            <a:pt x="133" y="233"/>
                          </a:lnTo>
                          <a:lnTo>
                            <a:pt x="133" y="224"/>
                          </a:lnTo>
                          <a:lnTo>
                            <a:pt x="133" y="215"/>
                          </a:lnTo>
                          <a:lnTo>
                            <a:pt x="133" y="206"/>
                          </a:lnTo>
                          <a:lnTo>
                            <a:pt x="133" y="197"/>
                          </a:lnTo>
                          <a:lnTo>
                            <a:pt x="133" y="188"/>
                          </a:lnTo>
                          <a:lnTo>
                            <a:pt x="126" y="188"/>
                          </a:lnTo>
                          <a:lnTo>
                            <a:pt x="126" y="179"/>
                          </a:lnTo>
                          <a:lnTo>
                            <a:pt x="133" y="179"/>
                          </a:lnTo>
                          <a:lnTo>
                            <a:pt x="133" y="170"/>
                          </a:lnTo>
                          <a:lnTo>
                            <a:pt x="133" y="161"/>
                          </a:lnTo>
                          <a:lnTo>
                            <a:pt x="141" y="161"/>
                          </a:lnTo>
                          <a:lnTo>
                            <a:pt x="148" y="161"/>
                          </a:lnTo>
                          <a:lnTo>
                            <a:pt x="156" y="161"/>
                          </a:lnTo>
                          <a:lnTo>
                            <a:pt x="156" y="152"/>
                          </a:lnTo>
                          <a:lnTo>
                            <a:pt x="163" y="152"/>
                          </a:lnTo>
                          <a:lnTo>
                            <a:pt x="171" y="152"/>
                          </a:lnTo>
                          <a:lnTo>
                            <a:pt x="171" y="143"/>
                          </a:lnTo>
                          <a:lnTo>
                            <a:pt x="171" y="134"/>
                          </a:lnTo>
                          <a:lnTo>
                            <a:pt x="171" y="125"/>
                          </a:lnTo>
                          <a:lnTo>
                            <a:pt x="171" y="116"/>
                          </a:lnTo>
                          <a:lnTo>
                            <a:pt x="171" y="107"/>
                          </a:lnTo>
                          <a:lnTo>
                            <a:pt x="171" y="98"/>
                          </a:lnTo>
                          <a:lnTo>
                            <a:pt x="171" y="89"/>
                          </a:lnTo>
                          <a:lnTo>
                            <a:pt x="171" y="80"/>
                          </a:lnTo>
                          <a:lnTo>
                            <a:pt x="171" y="71"/>
                          </a:lnTo>
                          <a:lnTo>
                            <a:pt x="171" y="62"/>
                          </a:lnTo>
                          <a:lnTo>
                            <a:pt x="171" y="53"/>
                          </a:lnTo>
                          <a:lnTo>
                            <a:pt x="178" y="53"/>
                          </a:lnTo>
                          <a:lnTo>
                            <a:pt x="186" y="53"/>
                          </a:lnTo>
                          <a:lnTo>
                            <a:pt x="193" y="53"/>
                          </a:lnTo>
                          <a:lnTo>
                            <a:pt x="200" y="53"/>
                          </a:lnTo>
                          <a:lnTo>
                            <a:pt x="208" y="53"/>
                          </a:lnTo>
                          <a:lnTo>
                            <a:pt x="215" y="53"/>
                          </a:lnTo>
                          <a:lnTo>
                            <a:pt x="223" y="53"/>
                          </a:lnTo>
                          <a:lnTo>
                            <a:pt x="230" y="53"/>
                          </a:lnTo>
                          <a:lnTo>
                            <a:pt x="238" y="53"/>
                          </a:lnTo>
                          <a:lnTo>
                            <a:pt x="245" y="53"/>
                          </a:lnTo>
                          <a:lnTo>
                            <a:pt x="252" y="53"/>
                          </a:lnTo>
                          <a:lnTo>
                            <a:pt x="261" y="53"/>
                          </a:lnTo>
                          <a:lnTo>
                            <a:pt x="268" y="53"/>
                          </a:lnTo>
                          <a:lnTo>
                            <a:pt x="276" y="53"/>
                          </a:lnTo>
                          <a:lnTo>
                            <a:pt x="276" y="44"/>
                          </a:lnTo>
                          <a:lnTo>
                            <a:pt x="276" y="35"/>
                          </a:lnTo>
                          <a:lnTo>
                            <a:pt x="276" y="26"/>
                          </a:lnTo>
                          <a:lnTo>
                            <a:pt x="276" y="17"/>
                          </a:lnTo>
                          <a:lnTo>
                            <a:pt x="276" y="8"/>
                          </a:lnTo>
                          <a:lnTo>
                            <a:pt x="276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92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523" y="1195"/>
                      <a:ext cx="545" cy="603"/>
                    </a:xfrm>
                    <a:custGeom>
                      <a:avLst/>
                      <a:gdLst>
                        <a:gd name="T0" fmla="*/ 268 w 545"/>
                        <a:gd name="T1" fmla="*/ 17 h 603"/>
                        <a:gd name="T2" fmla="*/ 290 w 545"/>
                        <a:gd name="T3" fmla="*/ 44 h 603"/>
                        <a:gd name="T4" fmla="*/ 327 w 545"/>
                        <a:gd name="T5" fmla="*/ 62 h 603"/>
                        <a:gd name="T6" fmla="*/ 350 w 545"/>
                        <a:gd name="T7" fmla="*/ 89 h 603"/>
                        <a:gd name="T8" fmla="*/ 379 w 545"/>
                        <a:gd name="T9" fmla="*/ 116 h 603"/>
                        <a:gd name="T10" fmla="*/ 409 w 545"/>
                        <a:gd name="T11" fmla="*/ 134 h 603"/>
                        <a:gd name="T12" fmla="*/ 439 w 545"/>
                        <a:gd name="T13" fmla="*/ 152 h 603"/>
                        <a:gd name="T14" fmla="*/ 446 w 545"/>
                        <a:gd name="T15" fmla="*/ 179 h 603"/>
                        <a:gd name="T16" fmla="*/ 477 w 545"/>
                        <a:gd name="T17" fmla="*/ 197 h 603"/>
                        <a:gd name="T18" fmla="*/ 484 w 545"/>
                        <a:gd name="T19" fmla="*/ 206 h 603"/>
                        <a:gd name="T20" fmla="*/ 506 w 545"/>
                        <a:gd name="T21" fmla="*/ 216 h 603"/>
                        <a:gd name="T22" fmla="*/ 506 w 545"/>
                        <a:gd name="T23" fmla="*/ 234 h 603"/>
                        <a:gd name="T24" fmla="*/ 544 w 545"/>
                        <a:gd name="T25" fmla="*/ 243 h 603"/>
                        <a:gd name="T26" fmla="*/ 544 w 545"/>
                        <a:gd name="T27" fmla="*/ 296 h 603"/>
                        <a:gd name="T28" fmla="*/ 536 w 545"/>
                        <a:gd name="T29" fmla="*/ 350 h 603"/>
                        <a:gd name="T30" fmla="*/ 521 w 545"/>
                        <a:gd name="T31" fmla="*/ 395 h 603"/>
                        <a:gd name="T32" fmla="*/ 484 w 545"/>
                        <a:gd name="T33" fmla="*/ 386 h 603"/>
                        <a:gd name="T34" fmla="*/ 446 w 545"/>
                        <a:gd name="T35" fmla="*/ 395 h 603"/>
                        <a:gd name="T36" fmla="*/ 409 w 545"/>
                        <a:gd name="T37" fmla="*/ 404 h 603"/>
                        <a:gd name="T38" fmla="*/ 372 w 545"/>
                        <a:gd name="T39" fmla="*/ 413 h 603"/>
                        <a:gd name="T40" fmla="*/ 335 w 545"/>
                        <a:gd name="T41" fmla="*/ 431 h 603"/>
                        <a:gd name="T42" fmla="*/ 305 w 545"/>
                        <a:gd name="T43" fmla="*/ 449 h 603"/>
                        <a:gd name="T44" fmla="*/ 298 w 545"/>
                        <a:gd name="T45" fmla="*/ 476 h 603"/>
                        <a:gd name="T46" fmla="*/ 275 w 545"/>
                        <a:gd name="T47" fmla="*/ 467 h 603"/>
                        <a:gd name="T48" fmla="*/ 253 w 545"/>
                        <a:gd name="T49" fmla="*/ 494 h 603"/>
                        <a:gd name="T50" fmla="*/ 245 w 545"/>
                        <a:gd name="T51" fmla="*/ 521 h 603"/>
                        <a:gd name="T52" fmla="*/ 231 w 545"/>
                        <a:gd name="T53" fmla="*/ 539 h 603"/>
                        <a:gd name="T54" fmla="*/ 223 w 545"/>
                        <a:gd name="T55" fmla="*/ 584 h 603"/>
                        <a:gd name="T56" fmla="*/ 201 w 545"/>
                        <a:gd name="T57" fmla="*/ 593 h 603"/>
                        <a:gd name="T58" fmla="*/ 201 w 545"/>
                        <a:gd name="T59" fmla="*/ 593 h 603"/>
                        <a:gd name="T60" fmla="*/ 186 w 545"/>
                        <a:gd name="T61" fmla="*/ 575 h 603"/>
                        <a:gd name="T62" fmla="*/ 186 w 545"/>
                        <a:gd name="T63" fmla="*/ 584 h 603"/>
                        <a:gd name="T64" fmla="*/ 171 w 545"/>
                        <a:gd name="T65" fmla="*/ 602 h 603"/>
                        <a:gd name="T66" fmla="*/ 149 w 545"/>
                        <a:gd name="T67" fmla="*/ 593 h 603"/>
                        <a:gd name="T68" fmla="*/ 134 w 545"/>
                        <a:gd name="T69" fmla="*/ 593 h 603"/>
                        <a:gd name="T70" fmla="*/ 112 w 545"/>
                        <a:gd name="T71" fmla="*/ 566 h 603"/>
                        <a:gd name="T72" fmla="*/ 112 w 545"/>
                        <a:gd name="T73" fmla="*/ 548 h 603"/>
                        <a:gd name="T74" fmla="*/ 104 w 545"/>
                        <a:gd name="T75" fmla="*/ 503 h 603"/>
                        <a:gd name="T76" fmla="*/ 89 w 545"/>
                        <a:gd name="T77" fmla="*/ 521 h 603"/>
                        <a:gd name="T78" fmla="*/ 59 w 545"/>
                        <a:gd name="T79" fmla="*/ 521 h 603"/>
                        <a:gd name="T80" fmla="*/ 37 w 545"/>
                        <a:gd name="T81" fmla="*/ 512 h 603"/>
                        <a:gd name="T82" fmla="*/ 29 w 545"/>
                        <a:gd name="T83" fmla="*/ 521 h 603"/>
                        <a:gd name="T84" fmla="*/ 22 w 545"/>
                        <a:gd name="T85" fmla="*/ 494 h 603"/>
                        <a:gd name="T86" fmla="*/ 7 w 545"/>
                        <a:gd name="T87" fmla="*/ 476 h 603"/>
                        <a:gd name="T88" fmla="*/ 7 w 545"/>
                        <a:gd name="T89" fmla="*/ 440 h 603"/>
                        <a:gd name="T90" fmla="*/ 14 w 545"/>
                        <a:gd name="T91" fmla="*/ 404 h 603"/>
                        <a:gd name="T92" fmla="*/ 22 w 545"/>
                        <a:gd name="T93" fmla="*/ 377 h 603"/>
                        <a:gd name="T94" fmla="*/ 44 w 545"/>
                        <a:gd name="T95" fmla="*/ 404 h 603"/>
                        <a:gd name="T96" fmla="*/ 74 w 545"/>
                        <a:gd name="T97" fmla="*/ 386 h 603"/>
                        <a:gd name="T98" fmla="*/ 89 w 545"/>
                        <a:gd name="T99" fmla="*/ 386 h 603"/>
                        <a:gd name="T100" fmla="*/ 134 w 545"/>
                        <a:gd name="T101" fmla="*/ 386 h 603"/>
                        <a:gd name="T102" fmla="*/ 179 w 545"/>
                        <a:gd name="T103" fmla="*/ 386 h 603"/>
                        <a:gd name="T104" fmla="*/ 223 w 545"/>
                        <a:gd name="T105" fmla="*/ 386 h 603"/>
                        <a:gd name="T106" fmla="*/ 216 w 545"/>
                        <a:gd name="T107" fmla="*/ 323 h 603"/>
                        <a:gd name="T108" fmla="*/ 208 w 545"/>
                        <a:gd name="T109" fmla="*/ 279 h 603"/>
                        <a:gd name="T110" fmla="*/ 208 w 545"/>
                        <a:gd name="T111" fmla="*/ 225 h 603"/>
                        <a:gd name="T112" fmla="*/ 201 w 545"/>
                        <a:gd name="T113" fmla="*/ 188 h 603"/>
                        <a:gd name="T114" fmla="*/ 201 w 545"/>
                        <a:gd name="T115" fmla="*/ 134 h 603"/>
                        <a:gd name="T116" fmla="*/ 193 w 545"/>
                        <a:gd name="T117" fmla="*/ 89 h 603"/>
                        <a:gd name="T118" fmla="*/ 186 w 545"/>
                        <a:gd name="T119" fmla="*/ 44 h 603"/>
                        <a:gd name="T120" fmla="*/ 201 w 545"/>
                        <a:gd name="T121" fmla="*/ 0 h 603"/>
                        <a:gd name="T122" fmla="*/ 245 w 545"/>
                        <a:gd name="T123" fmla="*/ 0 h 603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w 545"/>
                        <a:gd name="T187" fmla="*/ 0 h 603"/>
                        <a:gd name="T188" fmla="*/ 545 w 545"/>
                        <a:gd name="T189" fmla="*/ 603 h 603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T186" t="T187" r="T188" b="T189"/>
                      <a:pathLst>
                        <a:path w="545" h="603">
                          <a:moveTo>
                            <a:pt x="245" y="0"/>
                          </a:moveTo>
                          <a:lnTo>
                            <a:pt x="245" y="8"/>
                          </a:lnTo>
                          <a:lnTo>
                            <a:pt x="253" y="8"/>
                          </a:lnTo>
                          <a:lnTo>
                            <a:pt x="253" y="17"/>
                          </a:lnTo>
                          <a:lnTo>
                            <a:pt x="260" y="17"/>
                          </a:lnTo>
                          <a:lnTo>
                            <a:pt x="268" y="17"/>
                          </a:lnTo>
                          <a:lnTo>
                            <a:pt x="268" y="26"/>
                          </a:lnTo>
                          <a:lnTo>
                            <a:pt x="275" y="26"/>
                          </a:lnTo>
                          <a:lnTo>
                            <a:pt x="275" y="35"/>
                          </a:lnTo>
                          <a:lnTo>
                            <a:pt x="283" y="35"/>
                          </a:lnTo>
                          <a:lnTo>
                            <a:pt x="290" y="35"/>
                          </a:lnTo>
                          <a:lnTo>
                            <a:pt x="290" y="44"/>
                          </a:lnTo>
                          <a:lnTo>
                            <a:pt x="298" y="44"/>
                          </a:lnTo>
                          <a:lnTo>
                            <a:pt x="305" y="53"/>
                          </a:lnTo>
                          <a:lnTo>
                            <a:pt x="312" y="53"/>
                          </a:lnTo>
                          <a:lnTo>
                            <a:pt x="312" y="62"/>
                          </a:lnTo>
                          <a:lnTo>
                            <a:pt x="320" y="62"/>
                          </a:lnTo>
                          <a:lnTo>
                            <a:pt x="327" y="62"/>
                          </a:lnTo>
                          <a:lnTo>
                            <a:pt x="327" y="71"/>
                          </a:lnTo>
                          <a:lnTo>
                            <a:pt x="335" y="71"/>
                          </a:lnTo>
                          <a:lnTo>
                            <a:pt x="335" y="80"/>
                          </a:lnTo>
                          <a:lnTo>
                            <a:pt x="342" y="80"/>
                          </a:lnTo>
                          <a:lnTo>
                            <a:pt x="350" y="80"/>
                          </a:lnTo>
                          <a:lnTo>
                            <a:pt x="350" y="89"/>
                          </a:lnTo>
                          <a:lnTo>
                            <a:pt x="357" y="89"/>
                          </a:lnTo>
                          <a:lnTo>
                            <a:pt x="364" y="98"/>
                          </a:lnTo>
                          <a:lnTo>
                            <a:pt x="372" y="98"/>
                          </a:lnTo>
                          <a:lnTo>
                            <a:pt x="372" y="107"/>
                          </a:lnTo>
                          <a:lnTo>
                            <a:pt x="379" y="107"/>
                          </a:lnTo>
                          <a:lnTo>
                            <a:pt x="379" y="116"/>
                          </a:lnTo>
                          <a:lnTo>
                            <a:pt x="387" y="116"/>
                          </a:lnTo>
                          <a:lnTo>
                            <a:pt x="394" y="116"/>
                          </a:lnTo>
                          <a:lnTo>
                            <a:pt x="394" y="125"/>
                          </a:lnTo>
                          <a:lnTo>
                            <a:pt x="402" y="125"/>
                          </a:lnTo>
                          <a:lnTo>
                            <a:pt x="402" y="134"/>
                          </a:lnTo>
                          <a:lnTo>
                            <a:pt x="409" y="134"/>
                          </a:lnTo>
                          <a:lnTo>
                            <a:pt x="416" y="134"/>
                          </a:lnTo>
                          <a:lnTo>
                            <a:pt x="416" y="143"/>
                          </a:lnTo>
                          <a:lnTo>
                            <a:pt x="424" y="143"/>
                          </a:lnTo>
                          <a:lnTo>
                            <a:pt x="424" y="152"/>
                          </a:lnTo>
                          <a:lnTo>
                            <a:pt x="431" y="152"/>
                          </a:lnTo>
                          <a:lnTo>
                            <a:pt x="439" y="152"/>
                          </a:lnTo>
                          <a:lnTo>
                            <a:pt x="439" y="161"/>
                          </a:lnTo>
                          <a:lnTo>
                            <a:pt x="439" y="170"/>
                          </a:lnTo>
                          <a:lnTo>
                            <a:pt x="439" y="179"/>
                          </a:lnTo>
                          <a:lnTo>
                            <a:pt x="446" y="179"/>
                          </a:lnTo>
                          <a:lnTo>
                            <a:pt x="446" y="170"/>
                          </a:lnTo>
                          <a:lnTo>
                            <a:pt x="446" y="179"/>
                          </a:lnTo>
                          <a:lnTo>
                            <a:pt x="454" y="179"/>
                          </a:lnTo>
                          <a:lnTo>
                            <a:pt x="462" y="179"/>
                          </a:lnTo>
                          <a:lnTo>
                            <a:pt x="462" y="188"/>
                          </a:lnTo>
                          <a:lnTo>
                            <a:pt x="469" y="188"/>
                          </a:lnTo>
                          <a:lnTo>
                            <a:pt x="469" y="197"/>
                          </a:lnTo>
                          <a:lnTo>
                            <a:pt x="477" y="197"/>
                          </a:lnTo>
                          <a:lnTo>
                            <a:pt x="477" y="188"/>
                          </a:lnTo>
                          <a:lnTo>
                            <a:pt x="477" y="197"/>
                          </a:lnTo>
                          <a:lnTo>
                            <a:pt x="484" y="197"/>
                          </a:lnTo>
                          <a:lnTo>
                            <a:pt x="484" y="206"/>
                          </a:lnTo>
                          <a:lnTo>
                            <a:pt x="484" y="197"/>
                          </a:lnTo>
                          <a:lnTo>
                            <a:pt x="484" y="206"/>
                          </a:lnTo>
                          <a:lnTo>
                            <a:pt x="491" y="206"/>
                          </a:lnTo>
                          <a:lnTo>
                            <a:pt x="499" y="206"/>
                          </a:lnTo>
                          <a:lnTo>
                            <a:pt x="506" y="206"/>
                          </a:lnTo>
                          <a:lnTo>
                            <a:pt x="506" y="216"/>
                          </a:lnTo>
                          <a:lnTo>
                            <a:pt x="514" y="216"/>
                          </a:lnTo>
                          <a:lnTo>
                            <a:pt x="506" y="216"/>
                          </a:lnTo>
                          <a:lnTo>
                            <a:pt x="514" y="216"/>
                          </a:lnTo>
                          <a:lnTo>
                            <a:pt x="514" y="225"/>
                          </a:lnTo>
                          <a:lnTo>
                            <a:pt x="506" y="225"/>
                          </a:lnTo>
                          <a:lnTo>
                            <a:pt x="514" y="225"/>
                          </a:lnTo>
                          <a:lnTo>
                            <a:pt x="514" y="234"/>
                          </a:lnTo>
                          <a:lnTo>
                            <a:pt x="506" y="234"/>
                          </a:lnTo>
                          <a:lnTo>
                            <a:pt x="506" y="243"/>
                          </a:lnTo>
                          <a:lnTo>
                            <a:pt x="514" y="243"/>
                          </a:lnTo>
                          <a:lnTo>
                            <a:pt x="521" y="243"/>
                          </a:lnTo>
                          <a:lnTo>
                            <a:pt x="529" y="243"/>
                          </a:lnTo>
                          <a:lnTo>
                            <a:pt x="536" y="243"/>
                          </a:lnTo>
                          <a:lnTo>
                            <a:pt x="544" y="243"/>
                          </a:lnTo>
                          <a:lnTo>
                            <a:pt x="544" y="252"/>
                          </a:lnTo>
                          <a:lnTo>
                            <a:pt x="544" y="261"/>
                          </a:lnTo>
                          <a:lnTo>
                            <a:pt x="544" y="270"/>
                          </a:lnTo>
                          <a:lnTo>
                            <a:pt x="544" y="279"/>
                          </a:lnTo>
                          <a:lnTo>
                            <a:pt x="544" y="287"/>
                          </a:lnTo>
                          <a:lnTo>
                            <a:pt x="544" y="296"/>
                          </a:lnTo>
                          <a:lnTo>
                            <a:pt x="544" y="305"/>
                          </a:lnTo>
                          <a:lnTo>
                            <a:pt x="544" y="314"/>
                          </a:lnTo>
                          <a:lnTo>
                            <a:pt x="544" y="323"/>
                          </a:lnTo>
                          <a:lnTo>
                            <a:pt x="536" y="332"/>
                          </a:lnTo>
                          <a:lnTo>
                            <a:pt x="536" y="341"/>
                          </a:lnTo>
                          <a:lnTo>
                            <a:pt x="536" y="350"/>
                          </a:lnTo>
                          <a:lnTo>
                            <a:pt x="536" y="359"/>
                          </a:lnTo>
                          <a:lnTo>
                            <a:pt x="536" y="368"/>
                          </a:lnTo>
                          <a:lnTo>
                            <a:pt x="536" y="377"/>
                          </a:lnTo>
                          <a:lnTo>
                            <a:pt x="529" y="377"/>
                          </a:lnTo>
                          <a:lnTo>
                            <a:pt x="521" y="386"/>
                          </a:lnTo>
                          <a:lnTo>
                            <a:pt x="521" y="395"/>
                          </a:lnTo>
                          <a:lnTo>
                            <a:pt x="514" y="395"/>
                          </a:lnTo>
                          <a:lnTo>
                            <a:pt x="506" y="395"/>
                          </a:lnTo>
                          <a:lnTo>
                            <a:pt x="499" y="395"/>
                          </a:lnTo>
                          <a:lnTo>
                            <a:pt x="499" y="386"/>
                          </a:lnTo>
                          <a:lnTo>
                            <a:pt x="491" y="386"/>
                          </a:lnTo>
                          <a:lnTo>
                            <a:pt x="484" y="386"/>
                          </a:lnTo>
                          <a:lnTo>
                            <a:pt x="484" y="395"/>
                          </a:lnTo>
                          <a:lnTo>
                            <a:pt x="477" y="395"/>
                          </a:lnTo>
                          <a:lnTo>
                            <a:pt x="469" y="395"/>
                          </a:lnTo>
                          <a:lnTo>
                            <a:pt x="462" y="395"/>
                          </a:lnTo>
                          <a:lnTo>
                            <a:pt x="454" y="395"/>
                          </a:lnTo>
                          <a:lnTo>
                            <a:pt x="446" y="395"/>
                          </a:lnTo>
                          <a:lnTo>
                            <a:pt x="439" y="395"/>
                          </a:lnTo>
                          <a:lnTo>
                            <a:pt x="439" y="404"/>
                          </a:lnTo>
                          <a:lnTo>
                            <a:pt x="431" y="404"/>
                          </a:lnTo>
                          <a:lnTo>
                            <a:pt x="424" y="404"/>
                          </a:lnTo>
                          <a:lnTo>
                            <a:pt x="416" y="404"/>
                          </a:lnTo>
                          <a:lnTo>
                            <a:pt x="409" y="404"/>
                          </a:lnTo>
                          <a:lnTo>
                            <a:pt x="402" y="404"/>
                          </a:lnTo>
                          <a:lnTo>
                            <a:pt x="394" y="404"/>
                          </a:lnTo>
                          <a:lnTo>
                            <a:pt x="387" y="404"/>
                          </a:lnTo>
                          <a:lnTo>
                            <a:pt x="379" y="404"/>
                          </a:lnTo>
                          <a:lnTo>
                            <a:pt x="372" y="404"/>
                          </a:lnTo>
                          <a:lnTo>
                            <a:pt x="372" y="413"/>
                          </a:lnTo>
                          <a:lnTo>
                            <a:pt x="364" y="413"/>
                          </a:lnTo>
                          <a:lnTo>
                            <a:pt x="357" y="413"/>
                          </a:lnTo>
                          <a:lnTo>
                            <a:pt x="350" y="413"/>
                          </a:lnTo>
                          <a:lnTo>
                            <a:pt x="342" y="422"/>
                          </a:lnTo>
                          <a:lnTo>
                            <a:pt x="335" y="422"/>
                          </a:lnTo>
                          <a:lnTo>
                            <a:pt x="335" y="431"/>
                          </a:lnTo>
                          <a:lnTo>
                            <a:pt x="327" y="431"/>
                          </a:lnTo>
                          <a:lnTo>
                            <a:pt x="327" y="440"/>
                          </a:lnTo>
                          <a:lnTo>
                            <a:pt x="320" y="440"/>
                          </a:lnTo>
                          <a:lnTo>
                            <a:pt x="312" y="440"/>
                          </a:lnTo>
                          <a:lnTo>
                            <a:pt x="312" y="449"/>
                          </a:lnTo>
                          <a:lnTo>
                            <a:pt x="305" y="449"/>
                          </a:lnTo>
                          <a:lnTo>
                            <a:pt x="305" y="458"/>
                          </a:lnTo>
                          <a:lnTo>
                            <a:pt x="298" y="458"/>
                          </a:lnTo>
                          <a:lnTo>
                            <a:pt x="290" y="458"/>
                          </a:lnTo>
                          <a:lnTo>
                            <a:pt x="298" y="458"/>
                          </a:lnTo>
                          <a:lnTo>
                            <a:pt x="298" y="467"/>
                          </a:lnTo>
                          <a:lnTo>
                            <a:pt x="298" y="476"/>
                          </a:lnTo>
                          <a:lnTo>
                            <a:pt x="290" y="476"/>
                          </a:lnTo>
                          <a:lnTo>
                            <a:pt x="283" y="476"/>
                          </a:lnTo>
                          <a:lnTo>
                            <a:pt x="275" y="476"/>
                          </a:lnTo>
                          <a:lnTo>
                            <a:pt x="275" y="467"/>
                          </a:lnTo>
                          <a:lnTo>
                            <a:pt x="268" y="467"/>
                          </a:lnTo>
                          <a:lnTo>
                            <a:pt x="275" y="467"/>
                          </a:lnTo>
                          <a:lnTo>
                            <a:pt x="268" y="467"/>
                          </a:lnTo>
                          <a:lnTo>
                            <a:pt x="268" y="476"/>
                          </a:lnTo>
                          <a:lnTo>
                            <a:pt x="260" y="476"/>
                          </a:lnTo>
                          <a:lnTo>
                            <a:pt x="260" y="485"/>
                          </a:lnTo>
                          <a:lnTo>
                            <a:pt x="260" y="494"/>
                          </a:lnTo>
                          <a:lnTo>
                            <a:pt x="253" y="494"/>
                          </a:lnTo>
                          <a:lnTo>
                            <a:pt x="253" y="503"/>
                          </a:lnTo>
                          <a:lnTo>
                            <a:pt x="260" y="503"/>
                          </a:lnTo>
                          <a:lnTo>
                            <a:pt x="253" y="503"/>
                          </a:lnTo>
                          <a:lnTo>
                            <a:pt x="253" y="512"/>
                          </a:lnTo>
                          <a:lnTo>
                            <a:pt x="253" y="521"/>
                          </a:lnTo>
                          <a:lnTo>
                            <a:pt x="245" y="521"/>
                          </a:lnTo>
                          <a:lnTo>
                            <a:pt x="238" y="521"/>
                          </a:lnTo>
                          <a:lnTo>
                            <a:pt x="238" y="530"/>
                          </a:lnTo>
                          <a:lnTo>
                            <a:pt x="231" y="530"/>
                          </a:lnTo>
                          <a:lnTo>
                            <a:pt x="223" y="530"/>
                          </a:lnTo>
                          <a:lnTo>
                            <a:pt x="231" y="530"/>
                          </a:lnTo>
                          <a:lnTo>
                            <a:pt x="231" y="539"/>
                          </a:lnTo>
                          <a:lnTo>
                            <a:pt x="231" y="548"/>
                          </a:lnTo>
                          <a:lnTo>
                            <a:pt x="231" y="557"/>
                          </a:lnTo>
                          <a:lnTo>
                            <a:pt x="223" y="557"/>
                          </a:lnTo>
                          <a:lnTo>
                            <a:pt x="223" y="566"/>
                          </a:lnTo>
                          <a:lnTo>
                            <a:pt x="223" y="575"/>
                          </a:lnTo>
                          <a:lnTo>
                            <a:pt x="223" y="584"/>
                          </a:lnTo>
                          <a:lnTo>
                            <a:pt x="216" y="584"/>
                          </a:lnTo>
                          <a:lnTo>
                            <a:pt x="208" y="584"/>
                          </a:lnTo>
                          <a:lnTo>
                            <a:pt x="208" y="593"/>
                          </a:lnTo>
                          <a:lnTo>
                            <a:pt x="201" y="593"/>
                          </a:lnTo>
                          <a:lnTo>
                            <a:pt x="201" y="602"/>
                          </a:lnTo>
                          <a:lnTo>
                            <a:pt x="201" y="593"/>
                          </a:lnTo>
                          <a:lnTo>
                            <a:pt x="201" y="602"/>
                          </a:lnTo>
                          <a:lnTo>
                            <a:pt x="201" y="593"/>
                          </a:lnTo>
                          <a:lnTo>
                            <a:pt x="193" y="593"/>
                          </a:lnTo>
                          <a:lnTo>
                            <a:pt x="201" y="593"/>
                          </a:lnTo>
                          <a:lnTo>
                            <a:pt x="193" y="593"/>
                          </a:lnTo>
                          <a:lnTo>
                            <a:pt x="201" y="593"/>
                          </a:lnTo>
                          <a:lnTo>
                            <a:pt x="201" y="584"/>
                          </a:lnTo>
                          <a:lnTo>
                            <a:pt x="193" y="584"/>
                          </a:lnTo>
                          <a:lnTo>
                            <a:pt x="201" y="584"/>
                          </a:lnTo>
                          <a:lnTo>
                            <a:pt x="193" y="584"/>
                          </a:lnTo>
                          <a:lnTo>
                            <a:pt x="193" y="575"/>
                          </a:lnTo>
                          <a:lnTo>
                            <a:pt x="186" y="575"/>
                          </a:lnTo>
                          <a:lnTo>
                            <a:pt x="193" y="584"/>
                          </a:lnTo>
                          <a:lnTo>
                            <a:pt x="186" y="584"/>
                          </a:lnTo>
                          <a:lnTo>
                            <a:pt x="186" y="575"/>
                          </a:lnTo>
                          <a:lnTo>
                            <a:pt x="179" y="575"/>
                          </a:lnTo>
                          <a:lnTo>
                            <a:pt x="179" y="584"/>
                          </a:lnTo>
                          <a:lnTo>
                            <a:pt x="186" y="584"/>
                          </a:lnTo>
                          <a:lnTo>
                            <a:pt x="179" y="584"/>
                          </a:lnTo>
                          <a:lnTo>
                            <a:pt x="186" y="584"/>
                          </a:lnTo>
                          <a:lnTo>
                            <a:pt x="186" y="593"/>
                          </a:lnTo>
                          <a:lnTo>
                            <a:pt x="179" y="593"/>
                          </a:lnTo>
                          <a:lnTo>
                            <a:pt x="171" y="593"/>
                          </a:lnTo>
                          <a:lnTo>
                            <a:pt x="171" y="602"/>
                          </a:lnTo>
                          <a:lnTo>
                            <a:pt x="171" y="593"/>
                          </a:lnTo>
                          <a:lnTo>
                            <a:pt x="164" y="593"/>
                          </a:lnTo>
                          <a:lnTo>
                            <a:pt x="156" y="593"/>
                          </a:lnTo>
                          <a:lnTo>
                            <a:pt x="156" y="584"/>
                          </a:lnTo>
                          <a:lnTo>
                            <a:pt x="149" y="584"/>
                          </a:lnTo>
                          <a:lnTo>
                            <a:pt x="149" y="593"/>
                          </a:lnTo>
                          <a:lnTo>
                            <a:pt x="141" y="593"/>
                          </a:lnTo>
                          <a:lnTo>
                            <a:pt x="149" y="593"/>
                          </a:lnTo>
                          <a:lnTo>
                            <a:pt x="141" y="593"/>
                          </a:lnTo>
                          <a:lnTo>
                            <a:pt x="141" y="602"/>
                          </a:lnTo>
                          <a:lnTo>
                            <a:pt x="141" y="593"/>
                          </a:lnTo>
                          <a:lnTo>
                            <a:pt x="134" y="593"/>
                          </a:lnTo>
                          <a:lnTo>
                            <a:pt x="127" y="593"/>
                          </a:lnTo>
                          <a:lnTo>
                            <a:pt x="127" y="584"/>
                          </a:lnTo>
                          <a:lnTo>
                            <a:pt x="127" y="575"/>
                          </a:lnTo>
                          <a:lnTo>
                            <a:pt x="127" y="566"/>
                          </a:lnTo>
                          <a:lnTo>
                            <a:pt x="119" y="566"/>
                          </a:lnTo>
                          <a:lnTo>
                            <a:pt x="112" y="566"/>
                          </a:lnTo>
                          <a:lnTo>
                            <a:pt x="119" y="566"/>
                          </a:lnTo>
                          <a:lnTo>
                            <a:pt x="119" y="557"/>
                          </a:lnTo>
                          <a:lnTo>
                            <a:pt x="127" y="557"/>
                          </a:lnTo>
                          <a:lnTo>
                            <a:pt x="127" y="548"/>
                          </a:lnTo>
                          <a:lnTo>
                            <a:pt x="119" y="548"/>
                          </a:lnTo>
                          <a:lnTo>
                            <a:pt x="112" y="548"/>
                          </a:lnTo>
                          <a:lnTo>
                            <a:pt x="112" y="539"/>
                          </a:lnTo>
                          <a:lnTo>
                            <a:pt x="112" y="530"/>
                          </a:lnTo>
                          <a:lnTo>
                            <a:pt x="112" y="521"/>
                          </a:lnTo>
                          <a:lnTo>
                            <a:pt x="104" y="521"/>
                          </a:lnTo>
                          <a:lnTo>
                            <a:pt x="104" y="512"/>
                          </a:lnTo>
                          <a:lnTo>
                            <a:pt x="104" y="503"/>
                          </a:lnTo>
                          <a:lnTo>
                            <a:pt x="97" y="503"/>
                          </a:lnTo>
                          <a:lnTo>
                            <a:pt x="89" y="503"/>
                          </a:lnTo>
                          <a:lnTo>
                            <a:pt x="89" y="512"/>
                          </a:lnTo>
                          <a:lnTo>
                            <a:pt x="97" y="512"/>
                          </a:lnTo>
                          <a:lnTo>
                            <a:pt x="89" y="512"/>
                          </a:lnTo>
                          <a:lnTo>
                            <a:pt x="89" y="521"/>
                          </a:lnTo>
                          <a:lnTo>
                            <a:pt x="81" y="521"/>
                          </a:lnTo>
                          <a:lnTo>
                            <a:pt x="74" y="521"/>
                          </a:lnTo>
                          <a:lnTo>
                            <a:pt x="66" y="521"/>
                          </a:lnTo>
                          <a:lnTo>
                            <a:pt x="59" y="521"/>
                          </a:lnTo>
                          <a:lnTo>
                            <a:pt x="59" y="512"/>
                          </a:lnTo>
                          <a:lnTo>
                            <a:pt x="59" y="521"/>
                          </a:lnTo>
                          <a:lnTo>
                            <a:pt x="52" y="521"/>
                          </a:lnTo>
                          <a:lnTo>
                            <a:pt x="52" y="530"/>
                          </a:lnTo>
                          <a:lnTo>
                            <a:pt x="44" y="530"/>
                          </a:lnTo>
                          <a:lnTo>
                            <a:pt x="44" y="521"/>
                          </a:lnTo>
                          <a:lnTo>
                            <a:pt x="37" y="521"/>
                          </a:lnTo>
                          <a:lnTo>
                            <a:pt x="37" y="512"/>
                          </a:lnTo>
                          <a:lnTo>
                            <a:pt x="37" y="521"/>
                          </a:lnTo>
                          <a:lnTo>
                            <a:pt x="37" y="512"/>
                          </a:lnTo>
                          <a:lnTo>
                            <a:pt x="37" y="521"/>
                          </a:lnTo>
                          <a:lnTo>
                            <a:pt x="37" y="512"/>
                          </a:lnTo>
                          <a:lnTo>
                            <a:pt x="37" y="521"/>
                          </a:lnTo>
                          <a:lnTo>
                            <a:pt x="29" y="521"/>
                          </a:lnTo>
                          <a:lnTo>
                            <a:pt x="29" y="530"/>
                          </a:lnTo>
                          <a:lnTo>
                            <a:pt x="29" y="521"/>
                          </a:lnTo>
                          <a:lnTo>
                            <a:pt x="22" y="521"/>
                          </a:lnTo>
                          <a:lnTo>
                            <a:pt x="22" y="512"/>
                          </a:lnTo>
                          <a:lnTo>
                            <a:pt x="22" y="503"/>
                          </a:lnTo>
                          <a:lnTo>
                            <a:pt x="22" y="494"/>
                          </a:lnTo>
                          <a:lnTo>
                            <a:pt x="22" y="485"/>
                          </a:lnTo>
                          <a:lnTo>
                            <a:pt x="22" y="476"/>
                          </a:lnTo>
                          <a:lnTo>
                            <a:pt x="14" y="476"/>
                          </a:lnTo>
                          <a:lnTo>
                            <a:pt x="14" y="467"/>
                          </a:lnTo>
                          <a:lnTo>
                            <a:pt x="14" y="476"/>
                          </a:lnTo>
                          <a:lnTo>
                            <a:pt x="7" y="476"/>
                          </a:lnTo>
                          <a:lnTo>
                            <a:pt x="7" y="467"/>
                          </a:lnTo>
                          <a:lnTo>
                            <a:pt x="7" y="458"/>
                          </a:lnTo>
                          <a:lnTo>
                            <a:pt x="0" y="458"/>
                          </a:lnTo>
                          <a:lnTo>
                            <a:pt x="7" y="458"/>
                          </a:lnTo>
                          <a:lnTo>
                            <a:pt x="7" y="449"/>
                          </a:lnTo>
                          <a:lnTo>
                            <a:pt x="7" y="440"/>
                          </a:lnTo>
                          <a:lnTo>
                            <a:pt x="0" y="431"/>
                          </a:lnTo>
                          <a:lnTo>
                            <a:pt x="0" y="422"/>
                          </a:lnTo>
                          <a:lnTo>
                            <a:pt x="0" y="413"/>
                          </a:lnTo>
                          <a:lnTo>
                            <a:pt x="7" y="413"/>
                          </a:lnTo>
                          <a:lnTo>
                            <a:pt x="7" y="404"/>
                          </a:lnTo>
                          <a:lnTo>
                            <a:pt x="14" y="404"/>
                          </a:lnTo>
                          <a:lnTo>
                            <a:pt x="7" y="404"/>
                          </a:lnTo>
                          <a:lnTo>
                            <a:pt x="7" y="395"/>
                          </a:lnTo>
                          <a:lnTo>
                            <a:pt x="14" y="395"/>
                          </a:lnTo>
                          <a:lnTo>
                            <a:pt x="14" y="386"/>
                          </a:lnTo>
                          <a:lnTo>
                            <a:pt x="22" y="386"/>
                          </a:lnTo>
                          <a:lnTo>
                            <a:pt x="22" y="377"/>
                          </a:lnTo>
                          <a:lnTo>
                            <a:pt x="22" y="386"/>
                          </a:lnTo>
                          <a:lnTo>
                            <a:pt x="29" y="386"/>
                          </a:lnTo>
                          <a:lnTo>
                            <a:pt x="29" y="395"/>
                          </a:lnTo>
                          <a:lnTo>
                            <a:pt x="37" y="395"/>
                          </a:lnTo>
                          <a:lnTo>
                            <a:pt x="37" y="404"/>
                          </a:lnTo>
                          <a:lnTo>
                            <a:pt x="44" y="404"/>
                          </a:lnTo>
                          <a:lnTo>
                            <a:pt x="44" y="395"/>
                          </a:lnTo>
                          <a:lnTo>
                            <a:pt x="44" y="386"/>
                          </a:lnTo>
                          <a:lnTo>
                            <a:pt x="52" y="386"/>
                          </a:lnTo>
                          <a:lnTo>
                            <a:pt x="59" y="386"/>
                          </a:lnTo>
                          <a:lnTo>
                            <a:pt x="66" y="386"/>
                          </a:lnTo>
                          <a:lnTo>
                            <a:pt x="74" y="386"/>
                          </a:lnTo>
                          <a:lnTo>
                            <a:pt x="81" y="386"/>
                          </a:lnTo>
                          <a:lnTo>
                            <a:pt x="89" y="386"/>
                          </a:lnTo>
                          <a:lnTo>
                            <a:pt x="89" y="377"/>
                          </a:lnTo>
                          <a:lnTo>
                            <a:pt x="97" y="377"/>
                          </a:lnTo>
                          <a:lnTo>
                            <a:pt x="97" y="386"/>
                          </a:lnTo>
                          <a:lnTo>
                            <a:pt x="89" y="386"/>
                          </a:lnTo>
                          <a:lnTo>
                            <a:pt x="97" y="386"/>
                          </a:lnTo>
                          <a:lnTo>
                            <a:pt x="104" y="386"/>
                          </a:lnTo>
                          <a:lnTo>
                            <a:pt x="112" y="386"/>
                          </a:lnTo>
                          <a:lnTo>
                            <a:pt x="119" y="386"/>
                          </a:lnTo>
                          <a:lnTo>
                            <a:pt x="127" y="386"/>
                          </a:lnTo>
                          <a:lnTo>
                            <a:pt x="134" y="386"/>
                          </a:lnTo>
                          <a:lnTo>
                            <a:pt x="141" y="386"/>
                          </a:lnTo>
                          <a:lnTo>
                            <a:pt x="149" y="386"/>
                          </a:lnTo>
                          <a:lnTo>
                            <a:pt x="156" y="386"/>
                          </a:lnTo>
                          <a:lnTo>
                            <a:pt x="164" y="386"/>
                          </a:lnTo>
                          <a:lnTo>
                            <a:pt x="171" y="386"/>
                          </a:lnTo>
                          <a:lnTo>
                            <a:pt x="179" y="386"/>
                          </a:lnTo>
                          <a:lnTo>
                            <a:pt x="186" y="386"/>
                          </a:lnTo>
                          <a:lnTo>
                            <a:pt x="193" y="386"/>
                          </a:lnTo>
                          <a:lnTo>
                            <a:pt x="201" y="386"/>
                          </a:lnTo>
                          <a:lnTo>
                            <a:pt x="208" y="386"/>
                          </a:lnTo>
                          <a:lnTo>
                            <a:pt x="216" y="386"/>
                          </a:lnTo>
                          <a:lnTo>
                            <a:pt x="223" y="386"/>
                          </a:lnTo>
                          <a:lnTo>
                            <a:pt x="223" y="377"/>
                          </a:lnTo>
                          <a:lnTo>
                            <a:pt x="223" y="368"/>
                          </a:lnTo>
                          <a:lnTo>
                            <a:pt x="223" y="350"/>
                          </a:lnTo>
                          <a:lnTo>
                            <a:pt x="216" y="341"/>
                          </a:lnTo>
                          <a:lnTo>
                            <a:pt x="216" y="332"/>
                          </a:lnTo>
                          <a:lnTo>
                            <a:pt x="216" y="323"/>
                          </a:lnTo>
                          <a:lnTo>
                            <a:pt x="216" y="314"/>
                          </a:lnTo>
                          <a:lnTo>
                            <a:pt x="216" y="305"/>
                          </a:lnTo>
                          <a:lnTo>
                            <a:pt x="216" y="296"/>
                          </a:lnTo>
                          <a:lnTo>
                            <a:pt x="216" y="287"/>
                          </a:lnTo>
                          <a:lnTo>
                            <a:pt x="208" y="287"/>
                          </a:lnTo>
                          <a:lnTo>
                            <a:pt x="208" y="279"/>
                          </a:lnTo>
                          <a:lnTo>
                            <a:pt x="208" y="270"/>
                          </a:lnTo>
                          <a:lnTo>
                            <a:pt x="208" y="261"/>
                          </a:lnTo>
                          <a:lnTo>
                            <a:pt x="208" y="252"/>
                          </a:lnTo>
                          <a:lnTo>
                            <a:pt x="208" y="243"/>
                          </a:lnTo>
                          <a:lnTo>
                            <a:pt x="208" y="234"/>
                          </a:lnTo>
                          <a:lnTo>
                            <a:pt x="208" y="225"/>
                          </a:lnTo>
                          <a:lnTo>
                            <a:pt x="208" y="216"/>
                          </a:lnTo>
                          <a:lnTo>
                            <a:pt x="201" y="216"/>
                          </a:lnTo>
                          <a:lnTo>
                            <a:pt x="208" y="206"/>
                          </a:lnTo>
                          <a:lnTo>
                            <a:pt x="201" y="206"/>
                          </a:lnTo>
                          <a:lnTo>
                            <a:pt x="201" y="197"/>
                          </a:lnTo>
                          <a:lnTo>
                            <a:pt x="201" y="188"/>
                          </a:lnTo>
                          <a:lnTo>
                            <a:pt x="201" y="179"/>
                          </a:lnTo>
                          <a:lnTo>
                            <a:pt x="201" y="170"/>
                          </a:lnTo>
                          <a:lnTo>
                            <a:pt x="201" y="161"/>
                          </a:lnTo>
                          <a:lnTo>
                            <a:pt x="201" y="152"/>
                          </a:lnTo>
                          <a:lnTo>
                            <a:pt x="201" y="143"/>
                          </a:lnTo>
                          <a:lnTo>
                            <a:pt x="201" y="134"/>
                          </a:lnTo>
                          <a:lnTo>
                            <a:pt x="193" y="134"/>
                          </a:lnTo>
                          <a:lnTo>
                            <a:pt x="193" y="125"/>
                          </a:lnTo>
                          <a:lnTo>
                            <a:pt x="193" y="116"/>
                          </a:lnTo>
                          <a:lnTo>
                            <a:pt x="193" y="107"/>
                          </a:lnTo>
                          <a:lnTo>
                            <a:pt x="193" y="98"/>
                          </a:lnTo>
                          <a:lnTo>
                            <a:pt x="193" y="89"/>
                          </a:lnTo>
                          <a:lnTo>
                            <a:pt x="193" y="80"/>
                          </a:lnTo>
                          <a:lnTo>
                            <a:pt x="193" y="71"/>
                          </a:lnTo>
                          <a:lnTo>
                            <a:pt x="193" y="62"/>
                          </a:lnTo>
                          <a:lnTo>
                            <a:pt x="193" y="53"/>
                          </a:lnTo>
                          <a:lnTo>
                            <a:pt x="186" y="53"/>
                          </a:lnTo>
                          <a:lnTo>
                            <a:pt x="186" y="44"/>
                          </a:lnTo>
                          <a:lnTo>
                            <a:pt x="186" y="35"/>
                          </a:lnTo>
                          <a:lnTo>
                            <a:pt x="186" y="26"/>
                          </a:lnTo>
                          <a:lnTo>
                            <a:pt x="186" y="8"/>
                          </a:lnTo>
                          <a:lnTo>
                            <a:pt x="186" y="0"/>
                          </a:lnTo>
                          <a:lnTo>
                            <a:pt x="193" y="0"/>
                          </a:lnTo>
                          <a:lnTo>
                            <a:pt x="201" y="0"/>
                          </a:lnTo>
                          <a:lnTo>
                            <a:pt x="208" y="0"/>
                          </a:lnTo>
                          <a:lnTo>
                            <a:pt x="216" y="0"/>
                          </a:lnTo>
                          <a:lnTo>
                            <a:pt x="223" y="0"/>
                          </a:lnTo>
                          <a:lnTo>
                            <a:pt x="231" y="0"/>
                          </a:lnTo>
                          <a:lnTo>
                            <a:pt x="238" y="0"/>
                          </a:lnTo>
                          <a:lnTo>
                            <a:pt x="245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93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931" y="1259"/>
                      <a:ext cx="532" cy="476"/>
                    </a:xfrm>
                    <a:custGeom>
                      <a:avLst/>
                      <a:gdLst>
                        <a:gd name="T0" fmla="*/ 418 w 532"/>
                        <a:gd name="T1" fmla="*/ 8 h 476"/>
                        <a:gd name="T2" fmla="*/ 448 w 532"/>
                        <a:gd name="T3" fmla="*/ 17 h 476"/>
                        <a:gd name="T4" fmla="*/ 471 w 532"/>
                        <a:gd name="T5" fmla="*/ 35 h 476"/>
                        <a:gd name="T6" fmla="*/ 493 w 532"/>
                        <a:gd name="T7" fmla="*/ 17 h 476"/>
                        <a:gd name="T8" fmla="*/ 501 w 532"/>
                        <a:gd name="T9" fmla="*/ 62 h 476"/>
                        <a:gd name="T10" fmla="*/ 516 w 532"/>
                        <a:gd name="T11" fmla="*/ 98 h 476"/>
                        <a:gd name="T12" fmla="*/ 531 w 532"/>
                        <a:gd name="T13" fmla="*/ 125 h 476"/>
                        <a:gd name="T14" fmla="*/ 516 w 532"/>
                        <a:gd name="T15" fmla="*/ 152 h 476"/>
                        <a:gd name="T16" fmla="*/ 516 w 532"/>
                        <a:gd name="T17" fmla="*/ 197 h 476"/>
                        <a:gd name="T18" fmla="*/ 516 w 532"/>
                        <a:gd name="T19" fmla="*/ 242 h 476"/>
                        <a:gd name="T20" fmla="*/ 501 w 532"/>
                        <a:gd name="T21" fmla="*/ 278 h 476"/>
                        <a:gd name="T22" fmla="*/ 478 w 532"/>
                        <a:gd name="T23" fmla="*/ 305 h 476"/>
                        <a:gd name="T24" fmla="*/ 463 w 532"/>
                        <a:gd name="T25" fmla="*/ 331 h 476"/>
                        <a:gd name="T26" fmla="*/ 441 w 532"/>
                        <a:gd name="T27" fmla="*/ 358 h 476"/>
                        <a:gd name="T28" fmla="*/ 441 w 532"/>
                        <a:gd name="T29" fmla="*/ 394 h 476"/>
                        <a:gd name="T30" fmla="*/ 426 w 532"/>
                        <a:gd name="T31" fmla="*/ 403 h 476"/>
                        <a:gd name="T32" fmla="*/ 403 w 532"/>
                        <a:gd name="T33" fmla="*/ 421 h 476"/>
                        <a:gd name="T34" fmla="*/ 396 w 532"/>
                        <a:gd name="T35" fmla="*/ 421 h 476"/>
                        <a:gd name="T36" fmla="*/ 373 w 532"/>
                        <a:gd name="T37" fmla="*/ 403 h 476"/>
                        <a:gd name="T38" fmla="*/ 336 w 532"/>
                        <a:gd name="T39" fmla="*/ 412 h 476"/>
                        <a:gd name="T40" fmla="*/ 313 w 532"/>
                        <a:gd name="T41" fmla="*/ 430 h 476"/>
                        <a:gd name="T42" fmla="*/ 284 w 532"/>
                        <a:gd name="T43" fmla="*/ 421 h 476"/>
                        <a:gd name="T44" fmla="*/ 254 w 532"/>
                        <a:gd name="T45" fmla="*/ 403 h 476"/>
                        <a:gd name="T46" fmla="*/ 231 w 532"/>
                        <a:gd name="T47" fmla="*/ 421 h 476"/>
                        <a:gd name="T48" fmla="*/ 209 w 532"/>
                        <a:gd name="T49" fmla="*/ 403 h 476"/>
                        <a:gd name="T50" fmla="*/ 187 w 532"/>
                        <a:gd name="T51" fmla="*/ 385 h 476"/>
                        <a:gd name="T52" fmla="*/ 157 w 532"/>
                        <a:gd name="T53" fmla="*/ 394 h 476"/>
                        <a:gd name="T54" fmla="*/ 134 w 532"/>
                        <a:gd name="T55" fmla="*/ 412 h 476"/>
                        <a:gd name="T56" fmla="*/ 120 w 532"/>
                        <a:gd name="T57" fmla="*/ 439 h 476"/>
                        <a:gd name="T58" fmla="*/ 112 w 532"/>
                        <a:gd name="T59" fmla="*/ 466 h 476"/>
                        <a:gd name="T60" fmla="*/ 105 w 532"/>
                        <a:gd name="T61" fmla="*/ 466 h 476"/>
                        <a:gd name="T62" fmla="*/ 82 w 532"/>
                        <a:gd name="T63" fmla="*/ 448 h 476"/>
                        <a:gd name="T64" fmla="*/ 67 w 532"/>
                        <a:gd name="T65" fmla="*/ 457 h 476"/>
                        <a:gd name="T66" fmla="*/ 67 w 532"/>
                        <a:gd name="T67" fmla="*/ 430 h 476"/>
                        <a:gd name="T68" fmla="*/ 44 w 532"/>
                        <a:gd name="T69" fmla="*/ 430 h 476"/>
                        <a:gd name="T70" fmla="*/ 29 w 532"/>
                        <a:gd name="T71" fmla="*/ 403 h 476"/>
                        <a:gd name="T72" fmla="*/ 37 w 532"/>
                        <a:gd name="T73" fmla="*/ 403 h 476"/>
                        <a:gd name="T74" fmla="*/ 14 w 532"/>
                        <a:gd name="T75" fmla="*/ 385 h 476"/>
                        <a:gd name="T76" fmla="*/ 7 w 532"/>
                        <a:gd name="T77" fmla="*/ 367 h 476"/>
                        <a:gd name="T78" fmla="*/ 7 w 532"/>
                        <a:gd name="T79" fmla="*/ 340 h 476"/>
                        <a:gd name="T80" fmla="*/ 37 w 532"/>
                        <a:gd name="T81" fmla="*/ 331 h 476"/>
                        <a:gd name="T82" fmla="*/ 75 w 532"/>
                        <a:gd name="T83" fmla="*/ 331 h 476"/>
                        <a:gd name="T84" fmla="*/ 97 w 532"/>
                        <a:gd name="T85" fmla="*/ 331 h 476"/>
                        <a:gd name="T86" fmla="*/ 127 w 532"/>
                        <a:gd name="T87" fmla="*/ 313 h 476"/>
                        <a:gd name="T88" fmla="*/ 127 w 532"/>
                        <a:gd name="T89" fmla="*/ 269 h 476"/>
                        <a:gd name="T90" fmla="*/ 134 w 532"/>
                        <a:gd name="T91" fmla="*/ 224 h 476"/>
                        <a:gd name="T92" fmla="*/ 134 w 532"/>
                        <a:gd name="T93" fmla="*/ 179 h 476"/>
                        <a:gd name="T94" fmla="*/ 164 w 532"/>
                        <a:gd name="T95" fmla="*/ 170 h 476"/>
                        <a:gd name="T96" fmla="*/ 194 w 532"/>
                        <a:gd name="T97" fmla="*/ 161 h 476"/>
                        <a:gd name="T98" fmla="*/ 209 w 532"/>
                        <a:gd name="T99" fmla="*/ 134 h 476"/>
                        <a:gd name="T100" fmla="*/ 239 w 532"/>
                        <a:gd name="T101" fmla="*/ 107 h 476"/>
                        <a:gd name="T102" fmla="*/ 261 w 532"/>
                        <a:gd name="T103" fmla="*/ 89 h 476"/>
                        <a:gd name="T104" fmla="*/ 291 w 532"/>
                        <a:gd name="T105" fmla="*/ 71 h 476"/>
                        <a:gd name="T106" fmla="*/ 321 w 532"/>
                        <a:gd name="T107" fmla="*/ 53 h 476"/>
                        <a:gd name="T108" fmla="*/ 343 w 532"/>
                        <a:gd name="T109" fmla="*/ 35 h 476"/>
                        <a:gd name="T110" fmla="*/ 373 w 532"/>
                        <a:gd name="T111" fmla="*/ 17 h 476"/>
                        <a:gd name="T112" fmla="*/ 396 w 532"/>
                        <a:gd name="T113" fmla="*/ 0 h 47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w 532"/>
                        <a:gd name="T172" fmla="*/ 0 h 476"/>
                        <a:gd name="T173" fmla="*/ 532 w 532"/>
                        <a:gd name="T174" fmla="*/ 476 h 476"/>
                      </a:gdLst>
                      <a:ahLst/>
                      <a:cxnLst>
                        <a:cxn ang="T114">
                          <a:pos x="T0" y="T1"/>
                        </a:cxn>
                        <a:cxn ang="T115">
                          <a:pos x="T2" y="T3"/>
                        </a:cxn>
                        <a:cxn ang="T116">
                          <a:pos x="T4" y="T5"/>
                        </a:cxn>
                        <a:cxn ang="T117">
                          <a:pos x="T6" y="T7"/>
                        </a:cxn>
                        <a:cxn ang="T118">
                          <a:pos x="T8" y="T9"/>
                        </a:cxn>
                        <a:cxn ang="T119">
                          <a:pos x="T10" y="T11"/>
                        </a:cxn>
                        <a:cxn ang="T120">
                          <a:pos x="T12" y="T13"/>
                        </a:cxn>
                        <a:cxn ang="T121">
                          <a:pos x="T14" y="T15"/>
                        </a:cxn>
                        <a:cxn ang="T122">
                          <a:pos x="T16" y="T17"/>
                        </a:cxn>
                        <a:cxn ang="T123">
                          <a:pos x="T18" y="T19"/>
                        </a:cxn>
                        <a:cxn ang="T124">
                          <a:pos x="T20" y="T21"/>
                        </a:cxn>
                        <a:cxn ang="T125">
                          <a:pos x="T22" y="T23"/>
                        </a:cxn>
                        <a:cxn ang="T126">
                          <a:pos x="T24" y="T25"/>
                        </a:cxn>
                        <a:cxn ang="T127">
                          <a:pos x="T26" y="T27"/>
                        </a:cxn>
                        <a:cxn ang="T128">
                          <a:pos x="T28" y="T29"/>
                        </a:cxn>
                        <a:cxn ang="T129">
                          <a:pos x="T30" y="T31"/>
                        </a:cxn>
                        <a:cxn ang="T130">
                          <a:pos x="T32" y="T33"/>
                        </a:cxn>
                        <a:cxn ang="T131">
                          <a:pos x="T34" y="T35"/>
                        </a:cxn>
                        <a:cxn ang="T132">
                          <a:pos x="T36" y="T37"/>
                        </a:cxn>
                        <a:cxn ang="T133">
                          <a:pos x="T38" y="T39"/>
                        </a:cxn>
                        <a:cxn ang="T134">
                          <a:pos x="T40" y="T41"/>
                        </a:cxn>
                        <a:cxn ang="T135">
                          <a:pos x="T42" y="T43"/>
                        </a:cxn>
                        <a:cxn ang="T136">
                          <a:pos x="T44" y="T45"/>
                        </a:cxn>
                        <a:cxn ang="T137">
                          <a:pos x="T46" y="T47"/>
                        </a:cxn>
                        <a:cxn ang="T138">
                          <a:pos x="T48" y="T49"/>
                        </a:cxn>
                        <a:cxn ang="T139">
                          <a:pos x="T50" y="T51"/>
                        </a:cxn>
                        <a:cxn ang="T140">
                          <a:pos x="T52" y="T53"/>
                        </a:cxn>
                        <a:cxn ang="T141">
                          <a:pos x="T54" y="T55"/>
                        </a:cxn>
                        <a:cxn ang="T142">
                          <a:pos x="T56" y="T57"/>
                        </a:cxn>
                        <a:cxn ang="T143">
                          <a:pos x="T58" y="T59"/>
                        </a:cxn>
                        <a:cxn ang="T144">
                          <a:pos x="T60" y="T61"/>
                        </a:cxn>
                        <a:cxn ang="T145">
                          <a:pos x="T62" y="T63"/>
                        </a:cxn>
                        <a:cxn ang="T146">
                          <a:pos x="T64" y="T65"/>
                        </a:cxn>
                        <a:cxn ang="T147">
                          <a:pos x="T66" y="T67"/>
                        </a:cxn>
                        <a:cxn ang="T148">
                          <a:pos x="T68" y="T69"/>
                        </a:cxn>
                        <a:cxn ang="T149">
                          <a:pos x="T70" y="T71"/>
                        </a:cxn>
                        <a:cxn ang="T150">
                          <a:pos x="T72" y="T73"/>
                        </a:cxn>
                        <a:cxn ang="T151">
                          <a:pos x="T74" y="T75"/>
                        </a:cxn>
                        <a:cxn ang="T152">
                          <a:pos x="T76" y="T77"/>
                        </a:cxn>
                        <a:cxn ang="T153">
                          <a:pos x="T78" y="T79"/>
                        </a:cxn>
                        <a:cxn ang="T154">
                          <a:pos x="T80" y="T81"/>
                        </a:cxn>
                        <a:cxn ang="T155">
                          <a:pos x="T82" y="T83"/>
                        </a:cxn>
                        <a:cxn ang="T156">
                          <a:pos x="T84" y="T85"/>
                        </a:cxn>
                        <a:cxn ang="T157">
                          <a:pos x="T86" y="T87"/>
                        </a:cxn>
                        <a:cxn ang="T158">
                          <a:pos x="T88" y="T89"/>
                        </a:cxn>
                        <a:cxn ang="T159">
                          <a:pos x="T90" y="T91"/>
                        </a:cxn>
                        <a:cxn ang="T160">
                          <a:pos x="T92" y="T93"/>
                        </a:cxn>
                        <a:cxn ang="T161">
                          <a:pos x="T94" y="T95"/>
                        </a:cxn>
                        <a:cxn ang="T162">
                          <a:pos x="T96" y="T97"/>
                        </a:cxn>
                        <a:cxn ang="T163">
                          <a:pos x="T98" y="T99"/>
                        </a:cxn>
                        <a:cxn ang="T164">
                          <a:pos x="T100" y="T101"/>
                        </a:cxn>
                        <a:cxn ang="T165">
                          <a:pos x="T102" y="T103"/>
                        </a:cxn>
                        <a:cxn ang="T166">
                          <a:pos x="T104" y="T105"/>
                        </a:cxn>
                        <a:cxn ang="T167">
                          <a:pos x="T106" y="T107"/>
                        </a:cxn>
                        <a:cxn ang="T168">
                          <a:pos x="T108" y="T109"/>
                        </a:cxn>
                        <a:cxn ang="T169">
                          <a:pos x="T110" y="T111"/>
                        </a:cxn>
                        <a:cxn ang="T170">
                          <a:pos x="T112" y="T113"/>
                        </a:cxn>
                      </a:cxnLst>
                      <a:rect l="T171" t="T172" r="T173" b="T174"/>
                      <a:pathLst>
                        <a:path w="532" h="476">
                          <a:moveTo>
                            <a:pt x="396" y="0"/>
                          </a:moveTo>
                          <a:lnTo>
                            <a:pt x="403" y="0"/>
                          </a:lnTo>
                          <a:lnTo>
                            <a:pt x="410" y="0"/>
                          </a:lnTo>
                          <a:lnTo>
                            <a:pt x="410" y="8"/>
                          </a:lnTo>
                          <a:lnTo>
                            <a:pt x="418" y="8"/>
                          </a:lnTo>
                          <a:lnTo>
                            <a:pt x="426" y="8"/>
                          </a:lnTo>
                          <a:lnTo>
                            <a:pt x="434" y="8"/>
                          </a:lnTo>
                          <a:lnTo>
                            <a:pt x="441" y="8"/>
                          </a:lnTo>
                          <a:lnTo>
                            <a:pt x="441" y="17"/>
                          </a:lnTo>
                          <a:lnTo>
                            <a:pt x="448" y="17"/>
                          </a:lnTo>
                          <a:lnTo>
                            <a:pt x="456" y="17"/>
                          </a:lnTo>
                          <a:lnTo>
                            <a:pt x="456" y="26"/>
                          </a:lnTo>
                          <a:lnTo>
                            <a:pt x="463" y="26"/>
                          </a:lnTo>
                          <a:lnTo>
                            <a:pt x="463" y="35"/>
                          </a:lnTo>
                          <a:lnTo>
                            <a:pt x="471" y="35"/>
                          </a:lnTo>
                          <a:lnTo>
                            <a:pt x="478" y="35"/>
                          </a:lnTo>
                          <a:lnTo>
                            <a:pt x="478" y="26"/>
                          </a:lnTo>
                          <a:lnTo>
                            <a:pt x="486" y="26"/>
                          </a:lnTo>
                          <a:lnTo>
                            <a:pt x="493" y="26"/>
                          </a:lnTo>
                          <a:lnTo>
                            <a:pt x="493" y="17"/>
                          </a:lnTo>
                          <a:lnTo>
                            <a:pt x="493" y="26"/>
                          </a:lnTo>
                          <a:lnTo>
                            <a:pt x="493" y="35"/>
                          </a:lnTo>
                          <a:lnTo>
                            <a:pt x="501" y="44"/>
                          </a:lnTo>
                          <a:lnTo>
                            <a:pt x="501" y="53"/>
                          </a:lnTo>
                          <a:lnTo>
                            <a:pt x="501" y="62"/>
                          </a:lnTo>
                          <a:lnTo>
                            <a:pt x="501" y="71"/>
                          </a:lnTo>
                          <a:lnTo>
                            <a:pt x="501" y="80"/>
                          </a:lnTo>
                          <a:lnTo>
                            <a:pt x="508" y="89"/>
                          </a:lnTo>
                          <a:lnTo>
                            <a:pt x="508" y="98"/>
                          </a:lnTo>
                          <a:lnTo>
                            <a:pt x="516" y="98"/>
                          </a:lnTo>
                          <a:lnTo>
                            <a:pt x="516" y="107"/>
                          </a:lnTo>
                          <a:lnTo>
                            <a:pt x="516" y="116"/>
                          </a:lnTo>
                          <a:lnTo>
                            <a:pt x="523" y="116"/>
                          </a:lnTo>
                          <a:lnTo>
                            <a:pt x="523" y="125"/>
                          </a:lnTo>
                          <a:lnTo>
                            <a:pt x="531" y="125"/>
                          </a:lnTo>
                          <a:lnTo>
                            <a:pt x="523" y="125"/>
                          </a:lnTo>
                          <a:lnTo>
                            <a:pt x="523" y="134"/>
                          </a:lnTo>
                          <a:lnTo>
                            <a:pt x="523" y="143"/>
                          </a:lnTo>
                          <a:lnTo>
                            <a:pt x="516" y="143"/>
                          </a:lnTo>
                          <a:lnTo>
                            <a:pt x="516" y="152"/>
                          </a:lnTo>
                          <a:lnTo>
                            <a:pt x="516" y="161"/>
                          </a:lnTo>
                          <a:lnTo>
                            <a:pt x="516" y="170"/>
                          </a:lnTo>
                          <a:lnTo>
                            <a:pt x="516" y="179"/>
                          </a:lnTo>
                          <a:lnTo>
                            <a:pt x="516" y="188"/>
                          </a:lnTo>
                          <a:lnTo>
                            <a:pt x="516" y="197"/>
                          </a:lnTo>
                          <a:lnTo>
                            <a:pt x="516" y="206"/>
                          </a:lnTo>
                          <a:lnTo>
                            <a:pt x="516" y="215"/>
                          </a:lnTo>
                          <a:lnTo>
                            <a:pt x="516" y="224"/>
                          </a:lnTo>
                          <a:lnTo>
                            <a:pt x="516" y="233"/>
                          </a:lnTo>
                          <a:lnTo>
                            <a:pt x="516" y="242"/>
                          </a:lnTo>
                          <a:lnTo>
                            <a:pt x="508" y="242"/>
                          </a:lnTo>
                          <a:lnTo>
                            <a:pt x="508" y="251"/>
                          </a:lnTo>
                          <a:lnTo>
                            <a:pt x="508" y="260"/>
                          </a:lnTo>
                          <a:lnTo>
                            <a:pt x="508" y="269"/>
                          </a:lnTo>
                          <a:lnTo>
                            <a:pt x="501" y="278"/>
                          </a:lnTo>
                          <a:lnTo>
                            <a:pt x="501" y="287"/>
                          </a:lnTo>
                          <a:lnTo>
                            <a:pt x="493" y="287"/>
                          </a:lnTo>
                          <a:lnTo>
                            <a:pt x="486" y="296"/>
                          </a:lnTo>
                          <a:lnTo>
                            <a:pt x="486" y="305"/>
                          </a:lnTo>
                          <a:lnTo>
                            <a:pt x="478" y="305"/>
                          </a:lnTo>
                          <a:lnTo>
                            <a:pt x="478" y="313"/>
                          </a:lnTo>
                          <a:lnTo>
                            <a:pt x="471" y="313"/>
                          </a:lnTo>
                          <a:lnTo>
                            <a:pt x="471" y="322"/>
                          </a:lnTo>
                          <a:lnTo>
                            <a:pt x="463" y="322"/>
                          </a:lnTo>
                          <a:lnTo>
                            <a:pt x="463" y="331"/>
                          </a:lnTo>
                          <a:lnTo>
                            <a:pt x="456" y="331"/>
                          </a:lnTo>
                          <a:lnTo>
                            <a:pt x="456" y="340"/>
                          </a:lnTo>
                          <a:lnTo>
                            <a:pt x="456" y="349"/>
                          </a:lnTo>
                          <a:lnTo>
                            <a:pt x="448" y="358"/>
                          </a:lnTo>
                          <a:lnTo>
                            <a:pt x="441" y="358"/>
                          </a:lnTo>
                          <a:lnTo>
                            <a:pt x="441" y="367"/>
                          </a:lnTo>
                          <a:lnTo>
                            <a:pt x="448" y="376"/>
                          </a:lnTo>
                          <a:lnTo>
                            <a:pt x="448" y="385"/>
                          </a:lnTo>
                          <a:lnTo>
                            <a:pt x="448" y="394"/>
                          </a:lnTo>
                          <a:lnTo>
                            <a:pt x="441" y="394"/>
                          </a:lnTo>
                          <a:lnTo>
                            <a:pt x="434" y="394"/>
                          </a:lnTo>
                          <a:lnTo>
                            <a:pt x="434" y="403"/>
                          </a:lnTo>
                          <a:lnTo>
                            <a:pt x="426" y="403"/>
                          </a:lnTo>
                          <a:lnTo>
                            <a:pt x="434" y="403"/>
                          </a:lnTo>
                          <a:lnTo>
                            <a:pt x="426" y="403"/>
                          </a:lnTo>
                          <a:lnTo>
                            <a:pt x="418" y="403"/>
                          </a:lnTo>
                          <a:lnTo>
                            <a:pt x="418" y="412"/>
                          </a:lnTo>
                          <a:lnTo>
                            <a:pt x="410" y="412"/>
                          </a:lnTo>
                          <a:lnTo>
                            <a:pt x="410" y="421"/>
                          </a:lnTo>
                          <a:lnTo>
                            <a:pt x="403" y="421"/>
                          </a:lnTo>
                          <a:lnTo>
                            <a:pt x="403" y="412"/>
                          </a:lnTo>
                          <a:lnTo>
                            <a:pt x="403" y="421"/>
                          </a:lnTo>
                          <a:lnTo>
                            <a:pt x="403" y="412"/>
                          </a:lnTo>
                          <a:lnTo>
                            <a:pt x="403" y="421"/>
                          </a:lnTo>
                          <a:lnTo>
                            <a:pt x="396" y="421"/>
                          </a:lnTo>
                          <a:lnTo>
                            <a:pt x="396" y="412"/>
                          </a:lnTo>
                          <a:lnTo>
                            <a:pt x="388" y="412"/>
                          </a:lnTo>
                          <a:lnTo>
                            <a:pt x="381" y="412"/>
                          </a:lnTo>
                          <a:lnTo>
                            <a:pt x="381" y="403"/>
                          </a:lnTo>
                          <a:lnTo>
                            <a:pt x="373" y="403"/>
                          </a:lnTo>
                          <a:lnTo>
                            <a:pt x="366" y="403"/>
                          </a:lnTo>
                          <a:lnTo>
                            <a:pt x="358" y="403"/>
                          </a:lnTo>
                          <a:lnTo>
                            <a:pt x="351" y="403"/>
                          </a:lnTo>
                          <a:lnTo>
                            <a:pt x="343" y="412"/>
                          </a:lnTo>
                          <a:lnTo>
                            <a:pt x="336" y="412"/>
                          </a:lnTo>
                          <a:lnTo>
                            <a:pt x="328" y="412"/>
                          </a:lnTo>
                          <a:lnTo>
                            <a:pt x="328" y="421"/>
                          </a:lnTo>
                          <a:lnTo>
                            <a:pt x="321" y="421"/>
                          </a:lnTo>
                          <a:lnTo>
                            <a:pt x="321" y="430"/>
                          </a:lnTo>
                          <a:lnTo>
                            <a:pt x="313" y="430"/>
                          </a:lnTo>
                          <a:lnTo>
                            <a:pt x="306" y="430"/>
                          </a:lnTo>
                          <a:lnTo>
                            <a:pt x="299" y="430"/>
                          </a:lnTo>
                          <a:lnTo>
                            <a:pt x="291" y="430"/>
                          </a:lnTo>
                          <a:lnTo>
                            <a:pt x="284" y="430"/>
                          </a:lnTo>
                          <a:lnTo>
                            <a:pt x="284" y="421"/>
                          </a:lnTo>
                          <a:lnTo>
                            <a:pt x="276" y="421"/>
                          </a:lnTo>
                          <a:lnTo>
                            <a:pt x="269" y="412"/>
                          </a:lnTo>
                          <a:lnTo>
                            <a:pt x="261" y="412"/>
                          </a:lnTo>
                          <a:lnTo>
                            <a:pt x="254" y="412"/>
                          </a:lnTo>
                          <a:lnTo>
                            <a:pt x="254" y="403"/>
                          </a:lnTo>
                          <a:lnTo>
                            <a:pt x="254" y="412"/>
                          </a:lnTo>
                          <a:lnTo>
                            <a:pt x="246" y="412"/>
                          </a:lnTo>
                          <a:lnTo>
                            <a:pt x="239" y="412"/>
                          </a:lnTo>
                          <a:lnTo>
                            <a:pt x="239" y="421"/>
                          </a:lnTo>
                          <a:lnTo>
                            <a:pt x="231" y="421"/>
                          </a:lnTo>
                          <a:lnTo>
                            <a:pt x="224" y="421"/>
                          </a:lnTo>
                          <a:lnTo>
                            <a:pt x="224" y="412"/>
                          </a:lnTo>
                          <a:lnTo>
                            <a:pt x="217" y="412"/>
                          </a:lnTo>
                          <a:lnTo>
                            <a:pt x="217" y="403"/>
                          </a:lnTo>
                          <a:lnTo>
                            <a:pt x="209" y="403"/>
                          </a:lnTo>
                          <a:lnTo>
                            <a:pt x="209" y="394"/>
                          </a:lnTo>
                          <a:lnTo>
                            <a:pt x="202" y="394"/>
                          </a:lnTo>
                          <a:lnTo>
                            <a:pt x="194" y="394"/>
                          </a:lnTo>
                          <a:lnTo>
                            <a:pt x="187" y="394"/>
                          </a:lnTo>
                          <a:lnTo>
                            <a:pt x="187" y="385"/>
                          </a:lnTo>
                          <a:lnTo>
                            <a:pt x="179" y="385"/>
                          </a:lnTo>
                          <a:lnTo>
                            <a:pt x="172" y="385"/>
                          </a:lnTo>
                          <a:lnTo>
                            <a:pt x="172" y="394"/>
                          </a:lnTo>
                          <a:lnTo>
                            <a:pt x="164" y="394"/>
                          </a:lnTo>
                          <a:lnTo>
                            <a:pt x="157" y="394"/>
                          </a:lnTo>
                          <a:lnTo>
                            <a:pt x="149" y="394"/>
                          </a:lnTo>
                          <a:lnTo>
                            <a:pt x="142" y="394"/>
                          </a:lnTo>
                          <a:lnTo>
                            <a:pt x="134" y="394"/>
                          </a:lnTo>
                          <a:lnTo>
                            <a:pt x="134" y="403"/>
                          </a:lnTo>
                          <a:lnTo>
                            <a:pt x="134" y="412"/>
                          </a:lnTo>
                          <a:lnTo>
                            <a:pt x="134" y="421"/>
                          </a:lnTo>
                          <a:lnTo>
                            <a:pt x="127" y="421"/>
                          </a:lnTo>
                          <a:lnTo>
                            <a:pt x="127" y="430"/>
                          </a:lnTo>
                          <a:lnTo>
                            <a:pt x="120" y="430"/>
                          </a:lnTo>
                          <a:lnTo>
                            <a:pt x="120" y="439"/>
                          </a:lnTo>
                          <a:lnTo>
                            <a:pt x="112" y="439"/>
                          </a:lnTo>
                          <a:lnTo>
                            <a:pt x="112" y="448"/>
                          </a:lnTo>
                          <a:lnTo>
                            <a:pt x="112" y="457"/>
                          </a:lnTo>
                          <a:lnTo>
                            <a:pt x="120" y="466"/>
                          </a:lnTo>
                          <a:lnTo>
                            <a:pt x="112" y="466"/>
                          </a:lnTo>
                          <a:lnTo>
                            <a:pt x="120" y="466"/>
                          </a:lnTo>
                          <a:lnTo>
                            <a:pt x="120" y="475"/>
                          </a:lnTo>
                          <a:lnTo>
                            <a:pt x="112" y="475"/>
                          </a:lnTo>
                          <a:lnTo>
                            <a:pt x="112" y="466"/>
                          </a:lnTo>
                          <a:lnTo>
                            <a:pt x="105" y="466"/>
                          </a:lnTo>
                          <a:lnTo>
                            <a:pt x="105" y="457"/>
                          </a:lnTo>
                          <a:lnTo>
                            <a:pt x="97" y="457"/>
                          </a:lnTo>
                          <a:lnTo>
                            <a:pt x="97" y="448"/>
                          </a:lnTo>
                          <a:lnTo>
                            <a:pt x="90" y="448"/>
                          </a:lnTo>
                          <a:lnTo>
                            <a:pt x="82" y="448"/>
                          </a:lnTo>
                          <a:lnTo>
                            <a:pt x="75" y="448"/>
                          </a:lnTo>
                          <a:lnTo>
                            <a:pt x="75" y="457"/>
                          </a:lnTo>
                          <a:lnTo>
                            <a:pt x="75" y="466"/>
                          </a:lnTo>
                          <a:lnTo>
                            <a:pt x="75" y="457"/>
                          </a:lnTo>
                          <a:lnTo>
                            <a:pt x="67" y="457"/>
                          </a:lnTo>
                          <a:lnTo>
                            <a:pt x="67" y="448"/>
                          </a:lnTo>
                          <a:lnTo>
                            <a:pt x="60" y="448"/>
                          </a:lnTo>
                          <a:lnTo>
                            <a:pt x="67" y="448"/>
                          </a:lnTo>
                          <a:lnTo>
                            <a:pt x="67" y="439"/>
                          </a:lnTo>
                          <a:lnTo>
                            <a:pt x="67" y="430"/>
                          </a:lnTo>
                          <a:lnTo>
                            <a:pt x="60" y="430"/>
                          </a:lnTo>
                          <a:lnTo>
                            <a:pt x="60" y="439"/>
                          </a:lnTo>
                          <a:lnTo>
                            <a:pt x="52" y="439"/>
                          </a:lnTo>
                          <a:lnTo>
                            <a:pt x="44" y="439"/>
                          </a:lnTo>
                          <a:lnTo>
                            <a:pt x="44" y="430"/>
                          </a:lnTo>
                          <a:lnTo>
                            <a:pt x="37" y="430"/>
                          </a:lnTo>
                          <a:lnTo>
                            <a:pt x="37" y="421"/>
                          </a:lnTo>
                          <a:lnTo>
                            <a:pt x="29" y="421"/>
                          </a:lnTo>
                          <a:lnTo>
                            <a:pt x="29" y="412"/>
                          </a:lnTo>
                          <a:lnTo>
                            <a:pt x="29" y="403"/>
                          </a:lnTo>
                          <a:lnTo>
                            <a:pt x="29" y="412"/>
                          </a:lnTo>
                          <a:lnTo>
                            <a:pt x="29" y="403"/>
                          </a:lnTo>
                          <a:lnTo>
                            <a:pt x="37" y="403"/>
                          </a:lnTo>
                          <a:lnTo>
                            <a:pt x="37" y="412"/>
                          </a:lnTo>
                          <a:lnTo>
                            <a:pt x="37" y="403"/>
                          </a:lnTo>
                          <a:lnTo>
                            <a:pt x="29" y="403"/>
                          </a:lnTo>
                          <a:lnTo>
                            <a:pt x="29" y="394"/>
                          </a:lnTo>
                          <a:lnTo>
                            <a:pt x="22" y="394"/>
                          </a:lnTo>
                          <a:lnTo>
                            <a:pt x="14" y="394"/>
                          </a:lnTo>
                          <a:lnTo>
                            <a:pt x="14" y="385"/>
                          </a:lnTo>
                          <a:lnTo>
                            <a:pt x="14" y="394"/>
                          </a:lnTo>
                          <a:lnTo>
                            <a:pt x="14" y="385"/>
                          </a:lnTo>
                          <a:lnTo>
                            <a:pt x="7" y="385"/>
                          </a:lnTo>
                          <a:lnTo>
                            <a:pt x="7" y="376"/>
                          </a:lnTo>
                          <a:lnTo>
                            <a:pt x="7" y="367"/>
                          </a:lnTo>
                          <a:lnTo>
                            <a:pt x="0" y="367"/>
                          </a:lnTo>
                          <a:lnTo>
                            <a:pt x="0" y="358"/>
                          </a:lnTo>
                          <a:lnTo>
                            <a:pt x="0" y="349"/>
                          </a:lnTo>
                          <a:lnTo>
                            <a:pt x="0" y="340"/>
                          </a:lnTo>
                          <a:lnTo>
                            <a:pt x="7" y="340"/>
                          </a:lnTo>
                          <a:lnTo>
                            <a:pt x="14" y="340"/>
                          </a:lnTo>
                          <a:lnTo>
                            <a:pt x="22" y="340"/>
                          </a:lnTo>
                          <a:lnTo>
                            <a:pt x="29" y="340"/>
                          </a:lnTo>
                          <a:lnTo>
                            <a:pt x="29" y="331"/>
                          </a:lnTo>
                          <a:lnTo>
                            <a:pt x="37" y="331"/>
                          </a:lnTo>
                          <a:lnTo>
                            <a:pt x="44" y="331"/>
                          </a:lnTo>
                          <a:lnTo>
                            <a:pt x="52" y="331"/>
                          </a:lnTo>
                          <a:lnTo>
                            <a:pt x="60" y="331"/>
                          </a:lnTo>
                          <a:lnTo>
                            <a:pt x="67" y="331"/>
                          </a:lnTo>
                          <a:lnTo>
                            <a:pt x="75" y="331"/>
                          </a:lnTo>
                          <a:lnTo>
                            <a:pt x="75" y="322"/>
                          </a:lnTo>
                          <a:lnTo>
                            <a:pt x="82" y="322"/>
                          </a:lnTo>
                          <a:lnTo>
                            <a:pt x="90" y="322"/>
                          </a:lnTo>
                          <a:lnTo>
                            <a:pt x="90" y="331"/>
                          </a:lnTo>
                          <a:lnTo>
                            <a:pt x="97" y="331"/>
                          </a:lnTo>
                          <a:lnTo>
                            <a:pt x="105" y="331"/>
                          </a:lnTo>
                          <a:lnTo>
                            <a:pt x="112" y="331"/>
                          </a:lnTo>
                          <a:lnTo>
                            <a:pt x="112" y="322"/>
                          </a:lnTo>
                          <a:lnTo>
                            <a:pt x="120" y="313"/>
                          </a:lnTo>
                          <a:lnTo>
                            <a:pt x="127" y="313"/>
                          </a:lnTo>
                          <a:lnTo>
                            <a:pt x="127" y="305"/>
                          </a:lnTo>
                          <a:lnTo>
                            <a:pt x="127" y="296"/>
                          </a:lnTo>
                          <a:lnTo>
                            <a:pt x="127" y="287"/>
                          </a:lnTo>
                          <a:lnTo>
                            <a:pt x="127" y="278"/>
                          </a:lnTo>
                          <a:lnTo>
                            <a:pt x="127" y="269"/>
                          </a:lnTo>
                          <a:lnTo>
                            <a:pt x="134" y="260"/>
                          </a:lnTo>
                          <a:lnTo>
                            <a:pt x="134" y="251"/>
                          </a:lnTo>
                          <a:lnTo>
                            <a:pt x="134" y="242"/>
                          </a:lnTo>
                          <a:lnTo>
                            <a:pt x="134" y="233"/>
                          </a:lnTo>
                          <a:lnTo>
                            <a:pt x="134" y="224"/>
                          </a:lnTo>
                          <a:lnTo>
                            <a:pt x="134" y="215"/>
                          </a:lnTo>
                          <a:lnTo>
                            <a:pt x="134" y="206"/>
                          </a:lnTo>
                          <a:lnTo>
                            <a:pt x="134" y="197"/>
                          </a:lnTo>
                          <a:lnTo>
                            <a:pt x="134" y="188"/>
                          </a:lnTo>
                          <a:lnTo>
                            <a:pt x="134" y="179"/>
                          </a:lnTo>
                          <a:lnTo>
                            <a:pt x="142" y="179"/>
                          </a:lnTo>
                          <a:lnTo>
                            <a:pt x="142" y="170"/>
                          </a:lnTo>
                          <a:lnTo>
                            <a:pt x="149" y="170"/>
                          </a:lnTo>
                          <a:lnTo>
                            <a:pt x="157" y="170"/>
                          </a:lnTo>
                          <a:lnTo>
                            <a:pt x="164" y="170"/>
                          </a:lnTo>
                          <a:lnTo>
                            <a:pt x="172" y="170"/>
                          </a:lnTo>
                          <a:lnTo>
                            <a:pt x="179" y="170"/>
                          </a:lnTo>
                          <a:lnTo>
                            <a:pt x="179" y="161"/>
                          </a:lnTo>
                          <a:lnTo>
                            <a:pt x="187" y="161"/>
                          </a:lnTo>
                          <a:lnTo>
                            <a:pt x="194" y="161"/>
                          </a:lnTo>
                          <a:lnTo>
                            <a:pt x="194" y="152"/>
                          </a:lnTo>
                          <a:lnTo>
                            <a:pt x="202" y="152"/>
                          </a:lnTo>
                          <a:lnTo>
                            <a:pt x="202" y="143"/>
                          </a:lnTo>
                          <a:lnTo>
                            <a:pt x="209" y="143"/>
                          </a:lnTo>
                          <a:lnTo>
                            <a:pt x="209" y="134"/>
                          </a:lnTo>
                          <a:lnTo>
                            <a:pt x="217" y="134"/>
                          </a:lnTo>
                          <a:lnTo>
                            <a:pt x="224" y="125"/>
                          </a:lnTo>
                          <a:lnTo>
                            <a:pt x="231" y="116"/>
                          </a:lnTo>
                          <a:lnTo>
                            <a:pt x="239" y="116"/>
                          </a:lnTo>
                          <a:lnTo>
                            <a:pt x="239" y="107"/>
                          </a:lnTo>
                          <a:lnTo>
                            <a:pt x="246" y="107"/>
                          </a:lnTo>
                          <a:lnTo>
                            <a:pt x="246" y="98"/>
                          </a:lnTo>
                          <a:lnTo>
                            <a:pt x="254" y="98"/>
                          </a:lnTo>
                          <a:lnTo>
                            <a:pt x="261" y="98"/>
                          </a:lnTo>
                          <a:lnTo>
                            <a:pt x="261" y="89"/>
                          </a:lnTo>
                          <a:lnTo>
                            <a:pt x="269" y="89"/>
                          </a:lnTo>
                          <a:lnTo>
                            <a:pt x="276" y="80"/>
                          </a:lnTo>
                          <a:lnTo>
                            <a:pt x="284" y="80"/>
                          </a:lnTo>
                          <a:lnTo>
                            <a:pt x="284" y="71"/>
                          </a:lnTo>
                          <a:lnTo>
                            <a:pt x="291" y="71"/>
                          </a:lnTo>
                          <a:lnTo>
                            <a:pt x="299" y="71"/>
                          </a:lnTo>
                          <a:lnTo>
                            <a:pt x="299" y="62"/>
                          </a:lnTo>
                          <a:lnTo>
                            <a:pt x="306" y="62"/>
                          </a:lnTo>
                          <a:lnTo>
                            <a:pt x="313" y="53"/>
                          </a:lnTo>
                          <a:lnTo>
                            <a:pt x="321" y="53"/>
                          </a:lnTo>
                          <a:lnTo>
                            <a:pt x="321" y="44"/>
                          </a:lnTo>
                          <a:lnTo>
                            <a:pt x="328" y="44"/>
                          </a:lnTo>
                          <a:lnTo>
                            <a:pt x="336" y="44"/>
                          </a:lnTo>
                          <a:lnTo>
                            <a:pt x="336" y="35"/>
                          </a:lnTo>
                          <a:lnTo>
                            <a:pt x="343" y="35"/>
                          </a:lnTo>
                          <a:lnTo>
                            <a:pt x="351" y="26"/>
                          </a:lnTo>
                          <a:lnTo>
                            <a:pt x="358" y="26"/>
                          </a:lnTo>
                          <a:lnTo>
                            <a:pt x="358" y="17"/>
                          </a:lnTo>
                          <a:lnTo>
                            <a:pt x="366" y="17"/>
                          </a:lnTo>
                          <a:lnTo>
                            <a:pt x="373" y="17"/>
                          </a:lnTo>
                          <a:lnTo>
                            <a:pt x="373" y="8"/>
                          </a:lnTo>
                          <a:lnTo>
                            <a:pt x="381" y="8"/>
                          </a:lnTo>
                          <a:lnTo>
                            <a:pt x="388" y="8"/>
                          </a:lnTo>
                          <a:lnTo>
                            <a:pt x="388" y="0"/>
                          </a:lnTo>
                          <a:lnTo>
                            <a:pt x="396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94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345" y="1537"/>
                      <a:ext cx="202" cy="171"/>
                    </a:xfrm>
                    <a:custGeom>
                      <a:avLst/>
                      <a:gdLst>
                        <a:gd name="T0" fmla="*/ 37 w 202"/>
                        <a:gd name="T1" fmla="*/ 8 h 171"/>
                        <a:gd name="T2" fmla="*/ 52 w 202"/>
                        <a:gd name="T3" fmla="*/ 0 h 171"/>
                        <a:gd name="T4" fmla="*/ 74 w 202"/>
                        <a:gd name="T5" fmla="*/ 0 h 171"/>
                        <a:gd name="T6" fmla="*/ 96 w 202"/>
                        <a:gd name="T7" fmla="*/ 0 h 171"/>
                        <a:gd name="T8" fmla="*/ 111 w 202"/>
                        <a:gd name="T9" fmla="*/ 8 h 171"/>
                        <a:gd name="T10" fmla="*/ 126 w 202"/>
                        <a:gd name="T11" fmla="*/ 17 h 171"/>
                        <a:gd name="T12" fmla="*/ 141 w 202"/>
                        <a:gd name="T13" fmla="*/ 26 h 171"/>
                        <a:gd name="T14" fmla="*/ 148 w 202"/>
                        <a:gd name="T15" fmla="*/ 44 h 171"/>
                        <a:gd name="T16" fmla="*/ 156 w 202"/>
                        <a:gd name="T17" fmla="*/ 62 h 171"/>
                        <a:gd name="T18" fmla="*/ 171 w 202"/>
                        <a:gd name="T19" fmla="*/ 71 h 171"/>
                        <a:gd name="T20" fmla="*/ 178 w 202"/>
                        <a:gd name="T21" fmla="*/ 89 h 171"/>
                        <a:gd name="T22" fmla="*/ 186 w 202"/>
                        <a:gd name="T23" fmla="*/ 116 h 171"/>
                        <a:gd name="T24" fmla="*/ 186 w 202"/>
                        <a:gd name="T25" fmla="*/ 125 h 171"/>
                        <a:gd name="T26" fmla="*/ 193 w 202"/>
                        <a:gd name="T27" fmla="*/ 125 h 171"/>
                        <a:gd name="T28" fmla="*/ 201 w 202"/>
                        <a:gd name="T29" fmla="*/ 143 h 171"/>
                        <a:gd name="T30" fmla="*/ 201 w 202"/>
                        <a:gd name="T31" fmla="*/ 170 h 171"/>
                        <a:gd name="T32" fmla="*/ 193 w 202"/>
                        <a:gd name="T33" fmla="*/ 170 h 171"/>
                        <a:gd name="T34" fmla="*/ 171 w 202"/>
                        <a:gd name="T35" fmla="*/ 170 h 171"/>
                        <a:gd name="T36" fmla="*/ 156 w 202"/>
                        <a:gd name="T37" fmla="*/ 161 h 171"/>
                        <a:gd name="T38" fmla="*/ 134 w 202"/>
                        <a:gd name="T39" fmla="*/ 161 h 171"/>
                        <a:gd name="T40" fmla="*/ 134 w 202"/>
                        <a:gd name="T41" fmla="*/ 152 h 171"/>
                        <a:gd name="T42" fmla="*/ 111 w 202"/>
                        <a:gd name="T43" fmla="*/ 152 h 171"/>
                        <a:gd name="T44" fmla="*/ 89 w 202"/>
                        <a:gd name="T45" fmla="*/ 152 h 171"/>
                        <a:gd name="T46" fmla="*/ 74 w 202"/>
                        <a:gd name="T47" fmla="*/ 161 h 171"/>
                        <a:gd name="T48" fmla="*/ 59 w 202"/>
                        <a:gd name="T49" fmla="*/ 170 h 171"/>
                        <a:gd name="T50" fmla="*/ 52 w 202"/>
                        <a:gd name="T51" fmla="*/ 161 h 171"/>
                        <a:gd name="T52" fmla="*/ 37 w 202"/>
                        <a:gd name="T53" fmla="*/ 170 h 171"/>
                        <a:gd name="T54" fmla="*/ 22 w 202"/>
                        <a:gd name="T55" fmla="*/ 161 h 171"/>
                        <a:gd name="T56" fmla="*/ 29 w 202"/>
                        <a:gd name="T57" fmla="*/ 161 h 171"/>
                        <a:gd name="T58" fmla="*/ 29 w 202"/>
                        <a:gd name="T59" fmla="*/ 152 h 171"/>
                        <a:gd name="T60" fmla="*/ 29 w 202"/>
                        <a:gd name="T61" fmla="*/ 161 h 171"/>
                        <a:gd name="T62" fmla="*/ 22 w 202"/>
                        <a:gd name="T63" fmla="*/ 143 h 171"/>
                        <a:gd name="T64" fmla="*/ 37 w 202"/>
                        <a:gd name="T65" fmla="*/ 134 h 171"/>
                        <a:gd name="T66" fmla="*/ 59 w 202"/>
                        <a:gd name="T67" fmla="*/ 134 h 171"/>
                        <a:gd name="T68" fmla="*/ 67 w 202"/>
                        <a:gd name="T69" fmla="*/ 125 h 171"/>
                        <a:gd name="T70" fmla="*/ 81 w 202"/>
                        <a:gd name="T71" fmla="*/ 116 h 171"/>
                        <a:gd name="T72" fmla="*/ 96 w 202"/>
                        <a:gd name="T73" fmla="*/ 125 h 171"/>
                        <a:gd name="T74" fmla="*/ 96 w 202"/>
                        <a:gd name="T75" fmla="*/ 134 h 171"/>
                        <a:gd name="T76" fmla="*/ 119 w 202"/>
                        <a:gd name="T77" fmla="*/ 134 h 171"/>
                        <a:gd name="T78" fmla="*/ 119 w 202"/>
                        <a:gd name="T79" fmla="*/ 125 h 171"/>
                        <a:gd name="T80" fmla="*/ 111 w 202"/>
                        <a:gd name="T81" fmla="*/ 125 h 171"/>
                        <a:gd name="T82" fmla="*/ 89 w 202"/>
                        <a:gd name="T83" fmla="*/ 116 h 171"/>
                        <a:gd name="T84" fmla="*/ 74 w 202"/>
                        <a:gd name="T85" fmla="*/ 116 h 171"/>
                        <a:gd name="T86" fmla="*/ 52 w 202"/>
                        <a:gd name="T87" fmla="*/ 116 h 171"/>
                        <a:gd name="T88" fmla="*/ 29 w 202"/>
                        <a:gd name="T89" fmla="*/ 116 h 171"/>
                        <a:gd name="T90" fmla="*/ 29 w 202"/>
                        <a:gd name="T91" fmla="*/ 107 h 171"/>
                        <a:gd name="T92" fmla="*/ 22 w 202"/>
                        <a:gd name="T93" fmla="*/ 107 h 171"/>
                        <a:gd name="T94" fmla="*/ 14 w 202"/>
                        <a:gd name="T95" fmla="*/ 89 h 171"/>
                        <a:gd name="T96" fmla="*/ 7 w 202"/>
                        <a:gd name="T97" fmla="*/ 71 h 171"/>
                        <a:gd name="T98" fmla="*/ 0 w 202"/>
                        <a:gd name="T99" fmla="*/ 71 h 171"/>
                        <a:gd name="T100" fmla="*/ 14 w 202"/>
                        <a:gd name="T101" fmla="*/ 62 h 171"/>
                        <a:gd name="T102" fmla="*/ 29 w 202"/>
                        <a:gd name="T103" fmla="*/ 44 h 171"/>
                        <a:gd name="T104" fmla="*/ 37 w 202"/>
                        <a:gd name="T105" fmla="*/ 26 h 171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202"/>
                        <a:gd name="T160" fmla="*/ 0 h 171"/>
                        <a:gd name="T161" fmla="*/ 202 w 202"/>
                        <a:gd name="T162" fmla="*/ 171 h 171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202" h="171">
                          <a:moveTo>
                            <a:pt x="29" y="17"/>
                          </a:moveTo>
                          <a:lnTo>
                            <a:pt x="37" y="17"/>
                          </a:lnTo>
                          <a:lnTo>
                            <a:pt x="37" y="8"/>
                          </a:lnTo>
                          <a:lnTo>
                            <a:pt x="37" y="0"/>
                          </a:lnTo>
                          <a:lnTo>
                            <a:pt x="44" y="0"/>
                          </a:lnTo>
                          <a:lnTo>
                            <a:pt x="52" y="0"/>
                          </a:lnTo>
                          <a:lnTo>
                            <a:pt x="59" y="0"/>
                          </a:lnTo>
                          <a:lnTo>
                            <a:pt x="67" y="0"/>
                          </a:lnTo>
                          <a:lnTo>
                            <a:pt x="74" y="0"/>
                          </a:lnTo>
                          <a:lnTo>
                            <a:pt x="81" y="0"/>
                          </a:lnTo>
                          <a:lnTo>
                            <a:pt x="89" y="0"/>
                          </a:lnTo>
                          <a:lnTo>
                            <a:pt x="96" y="0"/>
                          </a:lnTo>
                          <a:lnTo>
                            <a:pt x="104" y="0"/>
                          </a:lnTo>
                          <a:lnTo>
                            <a:pt x="111" y="0"/>
                          </a:lnTo>
                          <a:lnTo>
                            <a:pt x="111" y="8"/>
                          </a:lnTo>
                          <a:lnTo>
                            <a:pt x="119" y="8"/>
                          </a:lnTo>
                          <a:lnTo>
                            <a:pt x="119" y="17"/>
                          </a:lnTo>
                          <a:lnTo>
                            <a:pt x="126" y="17"/>
                          </a:lnTo>
                          <a:lnTo>
                            <a:pt x="134" y="17"/>
                          </a:lnTo>
                          <a:lnTo>
                            <a:pt x="134" y="26"/>
                          </a:lnTo>
                          <a:lnTo>
                            <a:pt x="141" y="26"/>
                          </a:lnTo>
                          <a:lnTo>
                            <a:pt x="141" y="35"/>
                          </a:lnTo>
                          <a:lnTo>
                            <a:pt x="148" y="35"/>
                          </a:lnTo>
                          <a:lnTo>
                            <a:pt x="148" y="44"/>
                          </a:lnTo>
                          <a:lnTo>
                            <a:pt x="148" y="53"/>
                          </a:lnTo>
                          <a:lnTo>
                            <a:pt x="156" y="53"/>
                          </a:lnTo>
                          <a:lnTo>
                            <a:pt x="156" y="62"/>
                          </a:lnTo>
                          <a:lnTo>
                            <a:pt x="163" y="62"/>
                          </a:lnTo>
                          <a:lnTo>
                            <a:pt x="171" y="62"/>
                          </a:lnTo>
                          <a:lnTo>
                            <a:pt x="171" y="71"/>
                          </a:lnTo>
                          <a:lnTo>
                            <a:pt x="178" y="71"/>
                          </a:lnTo>
                          <a:lnTo>
                            <a:pt x="178" y="80"/>
                          </a:lnTo>
                          <a:lnTo>
                            <a:pt x="178" y="89"/>
                          </a:lnTo>
                          <a:lnTo>
                            <a:pt x="186" y="98"/>
                          </a:lnTo>
                          <a:lnTo>
                            <a:pt x="186" y="107"/>
                          </a:lnTo>
                          <a:lnTo>
                            <a:pt x="186" y="116"/>
                          </a:lnTo>
                          <a:lnTo>
                            <a:pt x="178" y="116"/>
                          </a:lnTo>
                          <a:lnTo>
                            <a:pt x="186" y="116"/>
                          </a:lnTo>
                          <a:lnTo>
                            <a:pt x="186" y="125"/>
                          </a:lnTo>
                          <a:lnTo>
                            <a:pt x="186" y="134"/>
                          </a:lnTo>
                          <a:lnTo>
                            <a:pt x="193" y="134"/>
                          </a:lnTo>
                          <a:lnTo>
                            <a:pt x="193" y="125"/>
                          </a:lnTo>
                          <a:lnTo>
                            <a:pt x="193" y="134"/>
                          </a:lnTo>
                          <a:lnTo>
                            <a:pt x="201" y="134"/>
                          </a:lnTo>
                          <a:lnTo>
                            <a:pt x="201" y="143"/>
                          </a:lnTo>
                          <a:lnTo>
                            <a:pt x="201" y="152"/>
                          </a:lnTo>
                          <a:lnTo>
                            <a:pt x="201" y="161"/>
                          </a:lnTo>
                          <a:lnTo>
                            <a:pt x="201" y="170"/>
                          </a:lnTo>
                          <a:lnTo>
                            <a:pt x="201" y="161"/>
                          </a:lnTo>
                          <a:lnTo>
                            <a:pt x="201" y="170"/>
                          </a:lnTo>
                          <a:lnTo>
                            <a:pt x="193" y="170"/>
                          </a:lnTo>
                          <a:lnTo>
                            <a:pt x="186" y="170"/>
                          </a:lnTo>
                          <a:lnTo>
                            <a:pt x="178" y="170"/>
                          </a:lnTo>
                          <a:lnTo>
                            <a:pt x="171" y="170"/>
                          </a:lnTo>
                          <a:lnTo>
                            <a:pt x="163" y="170"/>
                          </a:lnTo>
                          <a:lnTo>
                            <a:pt x="156" y="170"/>
                          </a:lnTo>
                          <a:lnTo>
                            <a:pt x="156" y="161"/>
                          </a:lnTo>
                          <a:lnTo>
                            <a:pt x="148" y="161"/>
                          </a:lnTo>
                          <a:lnTo>
                            <a:pt x="141" y="161"/>
                          </a:lnTo>
                          <a:lnTo>
                            <a:pt x="134" y="161"/>
                          </a:lnTo>
                          <a:lnTo>
                            <a:pt x="134" y="152"/>
                          </a:lnTo>
                          <a:lnTo>
                            <a:pt x="134" y="161"/>
                          </a:lnTo>
                          <a:lnTo>
                            <a:pt x="134" y="152"/>
                          </a:lnTo>
                          <a:lnTo>
                            <a:pt x="126" y="152"/>
                          </a:lnTo>
                          <a:lnTo>
                            <a:pt x="119" y="152"/>
                          </a:lnTo>
                          <a:lnTo>
                            <a:pt x="111" y="152"/>
                          </a:lnTo>
                          <a:lnTo>
                            <a:pt x="104" y="152"/>
                          </a:lnTo>
                          <a:lnTo>
                            <a:pt x="96" y="152"/>
                          </a:lnTo>
                          <a:lnTo>
                            <a:pt x="89" y="152"/>
                          </a:lnTo>
                          <a:lnTo>
                            <a:pt x="81" y="152"/>
                          </a:lnTo>
                          <a:lnTo>
                            <a:pt x="74" y="152"/>
                          </a:lnTo>
                          <a:lnTo>
                            <a:pt x="74" y="161"/>
                          </a:lnTo>
                          <a:lnTo>
                            <a:pt x="67" y="161"/>
                          </a:lnTo>
                          <a:lnTo>
                            <a:pt x="59" y="161"/>
                          </a:lnTo>
                          <a:lnTo>
                            <a:pt x="59" y="170"/>
                          </a:lnTo>
                          <a:lnTo>
                            <a:pt x="52" y="161"/>
                          </a:lnTo>
                          <a:lnTo>
                            <a:pt x="52" y="170"/>
                          </a:lnTo>
                          <a:lnTo>
                            <a:pt x="52" y="161"/>
                          </a:lnTo>
                          <a:lnTo>
                            <a:pt x="44" y="161"/>
                          </a:lnTo>
                          <a:lnTo>
                            <a:pt x="44" y="170"/>
                          </a:lnTo>
                          <a:lnTo>
                            <a:pt x="37" y="170"/>
                          </a:lnTo>
                          <a:lnTo>
                            <a:pt x="29" y="170"/>
                          </a:lnTo>
                          <a:lnTo>
                            <a:pt x="22" y="170"/>
                          </a:lnTo>
                          <a:lnTo>
                            <a:pt x="22" y="161"/>
                          </a:lnTo>
                          <a:lnTo>
                            <a:pt x="29" y="161"/>
                          </a:lnTo>
                          <a:lnTo>
                            <a:pt x="37" y="161"/>
                          </a:lnTo>
                          <a:lnTo>
                            <a:pt x="29" y="161"/>
                          </a:lnTo>
                          <a:lnTo>
                            <a:pt x="37" y="161"/>
                          </a:lnTo>
                          <a:lnTo>
                            <a:pt x="29" y="161"/>
                          </a:lnTo>
                          <a:lnTo>
                            <a:pt x="29" y="152"/>
                          </a:lnTo>
                          <a:lnTo>
                            <a:pt x="29" y="161"/>
                          </a:lnTo>
                          <a:lnTo>
                            <a:pt x="29" y="152"/>
                          </a:lnTo>
                          <a:lnTo>
                            <a:pt x="29" y="161"/>
                          </a:lnTo>
                          <a:lnTo>
                            <a:pt x="22" y="161"/>
                          </a:lnTo>
                          <a:lnTo>
                            <a:pt x="22" y="152"/>
                          </a:lnTo>
                          <a:lnTo>
                            <a:pt x="22" y="143"/>
                          </a:lnTo>
                          <a:lnTo>
                            <a:pt x="22" y="134"/>
                          </a:lnTo>
                          <a:lnTo>
                            <a:pt x="29" y="134"/>
                          </a:lnTo>
                          <a:lnTo>
                            <a:pt x="37" y="134"/>
                          </a:lnTo>
                          <a:lnTo>
                            <a:pt x="44" y="134"/>
                          </a:lnTo>
                          <a:lnTo>
                            <a:pt x="52" y="134"/>
                          </a:lnTo>
                          <a:lnTo>
                            <a:pt x="59" y="134"/>
                          </a:lnTo>
                          <a:lnTo>
                            <a:pt x="59" y="125"/>
                          </a:lnTo>
                          <a:lnTo>
                            <a:pt x="67" y="134"/>
                          </a:lnTo>
                          <a:lnTo>
                            <a:pt x="67" y="125"/>
                          </a:lnTo>
                          <a:lnTo>
                            <a:pt x="74" y="125"/>
                          </a:lnTo>
                          <a:lnTo>
                            <a:pt x="74" y="116"/>
                          </a:lnTo>
                          <a:lnTo>
                            <a:pt x="81" y="116"/>
                          </a:lnTo>
                          <a:lnTo>
                            <a:pt x="81" y="125"/>
                          </a:lnTo>
                          <a:lnTo>
                            <a:pt x="89" y="125"/>
                          </a:lnTo>
                          <a:lnTo>
                            <a:pt x="96" y="125"/>
                          </a:lnTo>
                          <a:lnTo>
                            <a:pt x="96" y="134"/>
                          </a:lnTo>
                          <a:lnTo>
                            <a:pt x="96" y="125"/>
                          </a:lnTo>
                          <a:lnTo>
                            <a:pt x="96" y="134"/>
                          </a:lnTo>
                          <a:lnTo>
                            <a:pt x="104" y="134"/>
                          </a:lnTo>
                          <a:lnTo>
                            <a:pt x="111" y="134"/>
                          </a:lnTo>
                          <a:lnTo>
                            <a:pt x="119" y="134"/>
                          </a:lnTo>
                          <a:lnTo>
                            <a:pt x="119" y="125"/>
                          </a:lnTo>
                          <a:lnTo>
                            <a:pt x="126" y="125"/>
                          </a:lnTo>
                          <a:lnTo>
                            <a:pt x="119" y="125"/>
                          </a:lnTo>
                          <a:lnTo>
                            <a:pt x="119" y="116"/>
                          </a:lnTo>
                          <a:lnTo>
                            <a:pt x="119" y="125"/>
                          </a:lnTo>
                          <a:lnTo>
                            <a:pt x="111" y="125"/>
                          </a:lnTo>
                          <a:lnTo>
                            <a:pt x="104" y="125"/>
                          </a:lnTo>
                          <a:lnTo>
                            <a:pt x="96" y="116"/>
                          </a:lnTo>
                          <a:lnTo>
                            <a:pt x="89" y="116"/>
                          </a:lnTo>
                          <a:lnTo>
                            <a:pt x="89" y="107"/>
                          </a:lnTo>
                          <a:lnTo>
                            <a:pt x="81" y="107"/>
                          </a:lnTo>
                          <a:lnTo>
                            <a:pt x="74" y="116"/>
                          </a:lnTo>
                          <a:lnTo>
                            <a:pt x="67" y="116"/>
                          </a:lnTo>
                          <a:lnTo>
                            <a:pt x="59" y="116"/>
                          </a:lnTo>
                          <a:lnTo>
                            <a:pt x="52" y="116"/>
                          </a:lnTo>
                          <a:lnTo>
                            <a:pt x="44" y="116"/>
                          </a:lnTo>
                          <a:lnTo>
                            <a:pt x="37" y="116"/>
                          </a:lnTo>
                          <a:lnTo>
                            <a:pt x="29" y="116"/>
                          </a:lnTo>
                          <a:lnTo>
                            <a:pt x="29" y="107"/>
                          </a:lnTo>
                          <a:lnTo>
                            <a:pt x="29" y="116"/>
                          </a:lnTo>
                          <a:lnTo>
                            <a:pt x="29" y="107"/>
                          </a:lnTo>
                          <a:lnTo>
                            <a:pt x="22" y="107"/>
                          </a:lnTo>
                          <a:lnTo>
                            <a:pt x="29" y="107"/>
                          </a:lnTo>
                          <a:lnTo>
                            <a:pt x="22" y="107"/>
                          </a:lnTo>
                          <a:lnTo>
                            <a:pt x="22" y="98"/>
                          </a:lnTo>
                          <a:lnTo>
                            <a:pt x="22" y="89"/>
                          </a:lnTo>
                          <a:lnTo>
                            <a:pt x="14" y="89"/>
                          </a:lnTo>
                          <a:lnTo>
                            <a:pt x="14" y="80"/>
                          </a:lnTo>
                          <a:lnTo>
                            <a:pt x="7" y="80"/>
                          </a:lnTo>
                          <a:lnTo>
                            <a:pt x="7" y="71"/>
                          </a:lnTo>
                          <a:lnTo>
                            <a:pt x="0" y="71"/>
                          </a:lnTo>
                          <a:lnTo>
                            <a:pt x="0" y="80"/>
                          </a:lnTo>
                          <a:lnTo>
                            <a:pt x="0" y="71"/>
                          </a:lnTo>
                          <a:lnTo>
                            <a:pt x="7" y="71"/>
                          </a:lnTo>
                          <a:lnTo>
                            <a:pt x="14" y="71"/>
                          </a:lnTo>
                          <a:lnTo>
                            <a:pt x="14" y="62"/>
                          </a:lnTo>
                          <a:lnTo>
                            <a:pt x="22" y="53"/>
                          </a:lnTo>
                          <a:lnTo>
                            <a:pt x="22" y="44"/>
                          </a:lnTo>
                          <a:lnTo>
                            <a:pt x="29" y="44"/>
                          </a:lnTo>
                          <a:lnTo>
                            <a:pt x="29" y="35"/>
                          </a:lnTo>
                          <a:lnTo>
                            <a:pt x="29" y="26"/>
                          </a:lnTo>
                          <a:lnTo>
                            <a:pt x="37" y="26"/>
                          </a:lnTo>
                          <a:lnTo>
                            <a:pt x="29" y="26"/>
                          </a:lnTo>
                          <a:lnTo>
                            <a:pt x="29" y="17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95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746" y="1601"/>
                      <a:ext cx="263" cy="225"/>
                    </a:xfrm>
                    <a:custGeom>
                      <a:avLst/>
                      <a:gdLst>
                        <a:gd name="T0" fmla="*/ 186 w 263"/>
                        <a:gd name="T1" fmla="*/ 8 h 225"/>
                        <a:gd name="T2" fmla="*/ 194 w 263"/>
                        <a:gd name="T3" fmla="*/ 26 h 225"/>
                        <a:gd name="T4" fmla="*/ 201 w 263"/>
                        <a:gd name="T5" fmla="*/ 44 h 225"/>
                        <a:gd name="T6" fmla="*/ 201 w 263"/>
                        <a:gd name="T7" fmla="*/ 53 h 225"/>
                        <a:gd name="T8" fmla="*/ 216 w 263"/>
                        <a:gd name="T9" fmla="*/ 62 h 225"/>
                        <a:gd name="T10" fmla="*/ 223 w 263"/>
                        <a:gd name="T11" fmla="*/ 62 h 225"/>
                        <a:gd name="T12" fmla="*/ 216 w 263"/>
                        <a:gd name="T13" fmla="*/ 62 h 225"/>
                        <a:gd name="T14" fmla="*/ 223 w 263"/>
                        <a:gd name="T15" fmla="*/ 80 h 225"/>
                        <a:gd name="T16" fmla="*/ 231 w 263"/>
                        <a:gd name="T17" fmla="*/ 98 h 225"/>
                        <a:gd name="T18" fmla="*/ 247 w 263"/>
                        <a:gd name="T19" fmla="*/ 89 h 225"/>
                        <a:gd name="T20" fmla="*/ 254 w 263"/>
                        <a:gd name="T21" fmla="*/ 107 h 225"/>
                        <a:gd name="T22" fmla="*/ 254 w 263"/>
                        <a:gd name="T23" fmla="*/ 116 h 225"/>
                        <a:gd name="T24" fmla="*/ 262 w 263"/>
                        <a:gd name="T25" fmla="*/ 133 h 225"/>
                        <a:gd name="T26" fmla="*/ 247 w 263"/>
                        <a:gd name="T27" fmla="*/ 142 h 225"/>
                        <a:gd name="T28" fmla="*/ 223 w 263"/>
                        <a:gd name="T29" fmla="*/ 142 h 225"/>
                        <a:gd name="T30" fmla="*/ 216 w 263"/>
                        <a:gd name="T31" fmla="*/ 160 h 225"/>
                        <a:gd name="T32" fmla="*/ 194 w 263"/>
                        <a:gd name="T33" fmla="*/ 160 h 225"/>
                        <a:gd name="T34" fmla="*/ 171 w 263"/>
                        <a:gd name="T35" fmla="*/ 151 h 225"/>
                        <a:gd name="T36" fmla="*/ 164 w 263"/>
                        <a:gd name="T37" fmla="*/ 151 h 225"/>
                        <a:gd name="T38" fmla="*/ 164 w 263"/>
                        <a:gd name="T39" fmla="*/ 160 h 225"/>
                        <a:gd name="T40" fmla="*/ 141 w 263"/>
                        <a:gd name="T41" fmla="*/ 160 h 225"/>
                        <a:gd name="T42" fmla="*/ 119 w 263"/>
                        <a:gd name="T43" fmla="*/ 160 h 225"/>
                        <a:gd name="T44" fmla="*/ 97 w 263"/>
                        <a:gd name="T45" fmla="*/ 160 h 225"/>
                        <a:gd name="T46" fmla="*/ 89 w 263"/>
                        <a:gd name="T47" fmla="*/ 160 h 225"/>
                        <a:gd name="T48" fmla="*/ 82 w 263"/>
                        <a:gd name="T49" fmla="*/ 178 h 225"/>
                        <a:gd name="T50" fmla="*/ 82 w 263"/>
                        <a:gd name="T51" fmla="*/ 187 h 225"/>
                        <a:gd name="T52" fmla="*/ 89 w 263"/>
                        <a:gd name="T53" fmla="*/ 205 h 225"/>
                        <a:gd name="T54" fmla="*/ 82 w 263"/>
                        <a:gd name="T55" fmla="*/ 224 h 225"/>
                        <a:gd name="T56" fmla="*/ 74 w 263"/>
                        <a:gd name="T57" fmla="*/ 205 h 225"/>
                        <a:gd name="T58" fmla="*/ 52 w 263"/>
                        <a:gd name="T59" fmla="*/ 205 h 225"/>
                        <a:gd name="T60" fmla="*/ 37 w 263"/>
                        <a:gd name="T61" fmla="*/ 215 h 225"/>
                        <a:gd name="T62" fmla="*/ 29 w 263"/>
                        <a:gd name="T63" fmla="*/ 215 h 225"/>
                        <a:gd name="T64" fmla="*/ 22 w 263"/>
                        <a:gd name="T65" fmla="*/ 215 h 225"/>
                        <a:gd name="T66" fmla="*/ 14 w 263"/>
                        <a:gd name="T67" fmla="*/ 196 h 225"/>
                        <a:gd name="T68" fmla="*/ 7 w 263"/>
                        <a:gd name="T69" fmla="*/ 196 h 225"/>
                        <a:gd name="T70" fmla="*/ 7 w 263"/>
                        <a:gd name="T71" fmla="*/ 187 h 225"/>
                        <a:gd name="T72" fmla="*/ 0 w 263"/>
                        <a:gd name="T73" fmla="*/ 169 h 225"/>
                        <a:gd name="T74" fmla="*/ 7 w 263"/>
                        <a:gd name="T75" fmla="*/ 151 h 225"/>
                        <a:gd name="T76" fmla="*/ 7 w 263"/>
                        <a:gd name="T77" fmla="*/ 124 h 225"/>
                        <a:gd name="T78" fmla="*/ 14 w 263"/>
                        <a:gd name="T79" fmla="*/ 124 h 225"/>
                        <a:gd name="T80" fmla="*/ 29 w 263"/>
                        <a:gd name="T81" fmla="*/ 116 h 225"/>
                        <a:gd name="T82" fmla="*/ 37 w 263"/>
                        <a:gd name="T83" fmla="*/ 98 h 225"/>
                        <a:gd name="T84" fmla="*/ 37 w 263"/>
                        <a:gd name="T85" fmla="*/ 89 h 225"/>
                        <a:gd name="T86" fmla="*/ 44 w 263"/>
                        <a:gd name="T87" fmla="*/ 71 h 225"/>
                        <a:gd name="T88" fmla="*/ 44 w 263"/>
                        <a:gd name="T89" fmla="*/ 62 h 225"/>
                        <a:gd name="T90" fmla="*/ 59 w 263"/>
                        <a:gd name="T91" fmla="*/ 71 h 225"/>
                        <a:gd name="T92" fmla="*/ 74 w 263"/>
                        <a:gd name="T93" fmla="*/ 62 h 225"/>
                        <a:gd name="T94" fmla="*/ 74 w 263"/>
                        <a:gd name="T95" fmla="*/ 53 h 225"/>
                        <a:gd name="T96" fmla="*/ 89 w 263"/>
                        <a:gd name="T97" fmla="*/ 44 h 225"/>
                        <a:gd name="T98" fmla="*/ 104 w 263"/>
                        <a:gd name="T99" fmla="*/ 35 h 225"/>
                        <a:gd name="T100" fmla="*/ 111 w 263"/>
                        <a:gd name="T101" fmla="*/ 17 h 225"/>
                        <a:gd name="T102" fmla="*/ 134 w 263"/>
                        <a:gd name="T103" fmla="*/ 8 h 225"/>
                        <a:gd name="T104" fmla="*/ 149 w 263"/>
                        <a:gd name="T105" fmla="*/ 0 h 225"/>
                        <a:gd name="T106" fmla="*/ 171 w 263"/>
                        <a:gd name="T107" fmla="*/ 0 h 225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263"/>
                        <a:gd name="T163" fmla="*/ 0 h 225"/>
                        <a:gd name="T164" fmla="*/ 263 w 263"/>
                        <a:gd name="T165" fmla="*/ 225 h 225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263" h="225">
                          <a:moveTo>
                            <a:pt x="179" y="0"/>
                          </a:moveTo>
                          <a:lnTo>
                            <a:pt x="186" y="0"/>
                          </a:lnTo>
                          <a:lnTo>
                            <a:pt x="186" y="8"/>
                          </a:lnTo>
                          <a:lnTo>
                            <a:pt x="186" y="17"/>
                          </a:lnTo>
                          <a:lnTo>
                            <a:pt x="186" y="26"/>
                          </a:lnTo>
                          <a:lnTo>
                            <a:pt x="194" y="26"/>
                          </a:lnTo>
                          <a:lnTo>
                            <a:pt x="194" y="35"/>
                          </a:lnTo>
                          <a:lnTo>
                            <a:pt x="194" y="44"/>
                          </a:lnTo>
                          <a:lnTo>
                            <a:pt x="201" y="44"/>
                          </a:lnTo>
                          <a:lnTo>
                            <a:pt x="201" y="53"/>
                          </a:lnTo>
                          <a:lnTo>
                            <a:pt x="201" y="44"/>
                          </a:lnTo>
                          <a:lnTo>
                            <a:pt x="201" y="53"/>
                          </a:lnTo>
                          <a:lnTo>
                            <a:pt x="209" y="53"/>
                          </a:lnTo>
                          <a:lnTo>
                            <a:pt x="216" y="53"/>
                          </a:lnTo>
                          <a:lnTo>
                            <a:pt x="216" y="62"/>
                          </a:lnTo>
                          <a:lnTo>
                            <a:pt x="223" y="62"/>
                          </a:lnTo>
                          <a:lnTo>
                            <a:pt x="223" y="71"/>
                          </a:lnTo>
                          <a:lnTo>
                            <a:pt x="223" y="62"/>
                          </a:lnTo>
                          <a:lnTo>
                            <a:pt x="216" y="62"/>
                          </a:lnTo>
                          <a:lnTo>
                            <a:pt x="216" y="71"/>
                          </a:lnTo>
                          <a:lnTo>
                            <a:pt x="216" y="62"/>
                          </a:lnTo>
                          <a:lnTo>
                            <a:pt x="216" y="71"/>
                          </a:lnTo>
                          <a:lnTo>
                            <a:pt x="216" y="80"/>
                          </a:lnTo>
                          <a:lnTo>
                            <a:pt x="223" y="80"/>
                          </a:lnTo>
                          <a:lnTo>
                            <a:pt x="223" y="89"/>
                          </a:lnTo>
                          <a:lnTo>
                            <a:pt x="231" y="89"/>
                          </a:lnTo>
                          <a:lnTo>
                            <a:pt x="231" y="98"/>
                          </a:lnTo>
                          <a:lnTo>
                            <a:pt x="239" y="98"/>
                          </a:lnTo>
                          <a:lnTo>
                            <a:pt x="247" y="98"/>
                          </a:lnTo>
                          <a:lnTo>
                            <a:pt x="247" y="89"/>
                          </a:lnTo>
                          <a:lnTo>
                            <a:pt x="254" y="89"/>
                          </a:lnTo>
                          <a:lnTo>
                            <a:pt x="254" y="98"/>
                          </a:lnTo>
                          <a:lnTo>
                            <a:pt x="254" y="107"/>
                          </a:lnTo>
                          <a:lnTo>
                            <a:pt x="247" y="107"/>
                          </a:lnTo>
                          <a:lnTo>
                            <a:pt x="254" y="107"/>
                          </a:lnTo>
                          <a:lnTo>
                            <a:pt x="254" y="116"/>
                          </a:lnTo>
                          <a:lnTo>
                            <a:pt x="262" y="116"/>
                          </a:lnTo>
                          <a:lnTo>
                            <a:pt x="262" y="124"/>
                          </a:lnTo>
                          <a:lnTo>
                            <a:pt x="262" y="133"/>
                          </a:lnTo>
                          <a:lnTo>
                            <a:pt x="254" y="133"/>
                          </a:lnTo>
                          <a:lnTo>
                            <a:pt x="254" y="142"/>
                          </a:lnTo>
                          <a:lnTo>
                            <a:pt x="247" y="142"/>
                          </a:lnTo>
                          <a:lnTo>
                            <a:pt x="239" y="142"/>
                          </a:lnTo>
                          <a:lnTo>
                            <a:pt x="231" y="142"/>
                          </a:lnTo>
                          <a:lnTo>
                            <a:pt x="223" y="142"/>
                          </a:lnTo>
                          <a:lnTo>
                            <a:pt x="223" y="151"/>
                          </a:lnTo>
                          <a:lnTo>
                            <a:pt x="216" y="151"/>
                          </a:lnTo>
                          <a:lnTo>
                            <a:pt x="216" y="160"/>
                          </a:lnTo>
                          <a:lnTo>
                            <a:pt x="209" y="160"/>
                          </a:lnTo>
                          <a:lnTo>
                            <a:pt x="201" y="160"/>
                          </a:lnTo>
                          <a:lnTo>
                            <a:pt x="194" y="160"/>
                          </a:lnTo>
                          <a:lnTo>
                            <a:pt x="186" y="160"/>
                          </a:lnTo>
                          <a:lnTo>
                            <a:pt x="179" y="151"/>
                          </a:lnTo>
                          <a:lnTo>
                            <a:pt x="171" y="151"/>
                          </a:lnTo>
                          <a:lnTo>
                            <a:pt x="171" y="160"/>
                          </a:lnTo>
                          <a:lnTo>
                            <a:pt x="164" y="160"/>
                          </a:lnTo>
                          <a:lnTo>
                            <a:pt x="164" y="151"/>
                          </a:lnTo>
                          <a:lnTo>
                            <a:pt x="164" y="160"/>
                          </a:lnTo>
                          <a:lnTo>
                            <a:pt x="156" y="160"/>
                          </a:lnTo>
                          <a:lnTo>
                            <a:pt x="164" y="160"/>
                          </a:lnTo>
                          <a:lnTo>
                            <a:pt x="156" y="160"/>
                          </a:lnTo>
                          <a:lnTo>
                            <a:pt x="149" y="160"/>
                          </a:lnTo>
                          <a:lnTo>
                            <a:pt x="141" y="160"/>
                          </a:lnTo>
                          <a:lnTo>
                            <a:pt x="134" y="160"/>
                          </a:lnTo>
                          <a:lnTo>
                            <a:pt x="126" y="160"/>
                          </a:lnTo>
                          <a:lnTo>
                            <a:pt x="119" y="160"/>
                          </a:lnTo>
                          <a:lnTo>
                            <a:pt x="111" y="160"/>
                          </a:lnTo>
                          <a:lnTo>
                            <a:pt x="104" y="160"/>
                          </a:lnTo>
                          <a:lnTo>
                            <a:pt x="97" y="160"/>
                          </a:lnTo>
                          <a:lnTo>
                            <a:pt x="89" y="160"/>
                          </a:lnTo>
                          <a:lnTo>
                            <a:pt x="82" y="160"/>
                          </a:lnTo>
                          <a:lnTo>
                            <a:pt x="89" y="160"/>
                          </a:lnTo>
                          <a:lnTo>
                            <a:pt x="82" y="160"/>
                          </a:lnTo>
                          <a:lnTo>
                            <a:pt x="82" y="169"/>
                          </a:lnTo>
                          <a:lnTo>
                            <a:pt x="82" y="178"/>
                          </a:lnTo>
                          <a:lnTo>
                            <a:pt x="89" y="178"/>
                          </a:lnTo>
                          <a:lnTo>
                            <a:pt x="89" y="187"/>
                          </a:lnTo>
                          <a:lnTo>
                            <a:pt x="82" y="187"/>
                          </a:lnTo>
                          <a:lnTo>
                            <a:pt x="89" y="187"/>
                          </a:lnTo>
                          <a:lnTo>
                            <a:pt x="89" y="196"/>
                          </a:lnTo>
                          <a:lnTo>
                            <a:pt x="89" y="205"/>
                          </a:lnTo>
                          <a:lnTo>
                            <a:pt x="89" y="215"/>
                          </a:lnTo>
                          <a:lnTo>
                            <a:pt x="89" y="224"/>
                          </a:lnTo>
                          <a:lnTo>
                            <a:pt x="82" y="224"/>
                          </a:lnTo>
                          <a:lnTo>
                            <a:pt x="82" y="215"/>
                          </a:lnTo>
                          <a:lnTo>
                            <a:pt x="74" y="215"/>
                          </a:lnTo>
                          <a:lnTo>
                            <a:pt x="74" y="205"/>
                          </a:lnTo>
                          <a:lnTo>
                            <a:pt x="67" y="205"/>
                          </a:lnTo>
                          <a:lnTo>
                            <a:pt x="59" y="205"/>
                          </a:lnTo>
                          <a:lnTo>
                            <a:pt x="52" y="205"/>
                          </a:lnTo>
                          <a:lnTo>
                            <a:pt x="44" y="205"/>
                          </a:lnTo>
                          <a:lnTo>
                            <a:pt x="37" y="205"/>
                          </a:lnTo>
                          <a:lnTo>
                            <a:pt x="37" y="215"/>
                          </a:lnTo>
                          <a:lnTo>
                            <a:pt x="37" y="205"/>
                          </a:lnTo>
                          <a:lnTo>
                            <a:pt x="37" y="215"/>
                          </a:lnTo>
                          <a:lnTo>
                            <a:pt x="29" y="215"/>
                          </a:lnTo>
                          <a:lnTo>
                            <a:pt x="22" y="215"/>
                          </a:lnTo>
                          <a:lnTo>
                            <a:pt x="22" y="205"/>
                          </a:lnTo>
                          <a:lnTo>
                            <a:pt x="22" y="215"/>
                          </a:lnTo>
                          <a:lnTo>
                            <a:pt x="22" y="205"/>
                          </a:lnTo>
                          <a:lnTo>
                            <a:pt x="14" y="205"/>
                          </a:lnTo>
                          <a:lnTo>
                            <a:pt x="14" y="196"/>
                          </a:lnTo>
                          <a:lnTo>
                            <a:pt x="7" y="196"/>
                          </a:lnTo>
                          <a:lnTo>
                            <a:pt x="14" y="196"/>
                          </a:lnTo>
                          <a:lnTo>
                            <a:pt x="7" y="196"/>
                          </a:lnTo>
                          <a:lnTo>
                            <a:pt x="14" y="196"/>
                          </a:lnTo>
                          <a:lnTo>
                            <a:pt x="7" y="196"/>
                          </a:lnTo>
                          <a:lnTo>
                            <a:pt x="7" y="187"/>
                          </a:lnTo>
                          <a:lnTo>
                            <a:pt x="0" y="187"/>
                          </a:lnTo>
                          <a:lnTo>
                            <a:pt x="0" y="178"/>
                          </a:lnTo>
                          <a:lnTo>
                            <a:pt x="0" y="169"/>
                          </a:lnTo>
                          <a:lnTo>
                            <a:pt x="0" y="160"/>
                          </a:lnTo>
                          <a:lnTo>
                            <a:pt x="0" y="151"/>
                          </a:lnTo>
                          <a:lnTo>
                            <a:pt x="7" y="151"/>
                          </a:lnTo>
                          <a:lnTo>
                            <a:pt x="7" y="142"/>
                          </a:lnTo>
                          <a:lnTo>
                            <a:pt x="7" y="133"/>
                          </a:lnTo>
                          <a:lnTo>
                            <a:pt x="7" y="124"/>
                          </a:lnTo>
                          <a:lnTo>
                            <a:pt x="0" y="124"/>
                          </a:lnTo>
                          <a:lnTo>
                            <a:pt x="7" y="124"/>
                          </a:lnTo>
                          <a:lnTo>
                            <a:pt x="14" y="124"/>
                          </a:lnTo>
                          <a:lnTo>
                            <a:pt x="14" y="116"/>
                          </a:lnTo>
                          <a:lnTo>
                            <a:pt x="22" y="116"/>
                          </a:lnTo>
                          <a:lnTo>
                            <a:pt x="29" y="116"/>
                          </a:lnTo>
                          <a:lnTo>
                            <a:pt x="29" y="107"/>
                          </a:lnTo>
                          <a:lnTo>
                            <a:pt x="29" y="98"/>
                          </a:lnTo>
                          <a:lnTo>
                            <a:pt x="37" y="98"/>
                          </a:lnTo>
                          <a:lnTo>
                            <a:pt x="29" y="98"/>
                          </a:lnTo>
                          <a:lnTo>
                            <a:pt x="29" y="89"/>
                          </a:lnTo>
                          <a:lnTo>
                            <a:pt x="37" y="89"/>
                          </a:lnTo>
                          <a:lnTo>
                            <a:pt x="37" y="80"/>
                          </a:lnTo>
                          <a:lnTo>
                            <a:pt x="37" y="71"/>
                          </a:lnTo>
                          <a:lnTo>
                            <a:pt x="44" y="71"/>
                          </a:lnTo>
                          <a:lnTo>
                            <a:pt x="44" y="62"/>
                          </a:lnTo>
                          <a:lnTo>
                            <a:pt x="52" y="62"/>
                          </a:lnTo>
                          <a:lnTo>
                            <a:pt x="44" y="62"/>
                          </a:lnTo>
                          <a:lnTo>
                            <a:pt x="52" y="62"/>
                          </a:lnTo>
                          <a:lnTo>
                            <a:pt x="52" y="71"/>
                          </a:lnTo>
                          <a:lnTo>
                            <a:pt x="59" y="71"/>
                          </a:lnTo>
                          <a:lnTo>
                            <a:pt x="67" y="71"/>
                          </a:lnTo>
                          <a:lnTo>
                            <a:pt x="74" y="71"/>
                          </a:lnTo>
                          <a:lnTo>
                            <a:pt x="74" y="62"/>
                          </a:lnTo>
                          <a:lnTo>
                            <a:pt x="74" y="53"/>
                          </a:lnTo>
                          <a:lnTo>
                            <a:pt x="67" y="53"/>
                          </a:lnTo>
                          <a:lnTo>
                            <a:pt x="74" y="53"/>
                          </a:lnTo>
                          <a:lnTo>
                            <a:pt x="82" y="53"/>
                          </a:lnTo>
                          <a:lnTo>
                            <a:pt x="82" y="44"/>
                          </a:lnTo>
                          <a:lnTo>
                            <a:pt x="89" y="44"/>
                          </a:lnTo>
                          <a:lnTo>
                            <a:pt x="89" y="35"/>
                          </a:lnTo>
                          <a:lnTo>
                            <a:pt x="97" y="35"/>
                          </a:lnTo>
                          <a:lnTo>
                            <a:pt x="104" y="35"/>
                          </a:lnTo>
                          <a:lnTo>
                            <a:pt x="104" y="26"/>
                          </a:lnTo>
                          <a:lnTo>
                            <a:pt x="111" y="26"/>
                          </a:lnTo>
                          <a:lnTo>
                            <a:pt x="111" y="17"/>
                          </a:lnTo>
                          <a:lnTo>
                            <a:pt x="119" y="17"/>
                          </a:lnTo>
                          <a:lnTo>
                            <a:pt x="126" y="8"/>
                          </a:lnTo>
                          <a:lnTo>
                            <a:pt x="134" y="8"/>
                          </a:lnTo>
                          <a:lnTo>
                            <a:pt x="141" y="8"/>
                          </a:lnTo>
                          <a:lnTo>
                            <a:pt x="149" y="8"/>
                          </a:lnTo>
                          <a:lnTo>
                            <a:pt x="149" y="0"/>
                          </a:lnTo>
                          <a:lnTo>
                            <a:pt x="156" y="0"/>
                          </a:lnTo>
                          <a:lnTo>
                            <a:pt x="164" y="0"/>
                          </a:lnTo>
                          <a:lnTo>
                            <a:pt x="171" y="0"/>
                          </a:lnTo>
                          <a:lnTo>
                            <a:pt x="179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96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1655" y="1277"/>
                      <a:ext cx="552" cy="781"/>
                    </a:xfrm>
                    <a:custGeom>
                      <a:avLst/>
                      <a:gdLst>
                        <a:gd name="T0" fmla="*/ 149 w 552"/>
                        <a:gd name="T1" fmla="*/ 44 h 781"/>
                        <a:gd name="T2" fmla="*/ 201 w 552"/>
                        <a:gd name="T3" fmla="*/ 44 h 781"/>
                        <a:gd name="T4" fmla="*/ 253 w 552"/>
                        <a:gd name="T5" fmla="*/ 44 h 781"/>
                        <a:gd name="T6" fmla="*/ 305 w 552"/>
                        <a:gd name="T7" fmla="*/ 44 h 781"/>
                        <a:gd name="T8" fmla="*/ 327 w 552"/>
                        <a:gd name="T9" fmla="*/ 44 h 781"/>
                        <a:gd name="T10" fmla="*/ 379 w 552"/>
                        <a:gd name="T11" fmla="*/ 44 h 781"/>
                        <a:gd name="T12" fmla="*/ 424 w 552"/>
                        <a:gd name="T13" fmla="*/ 35 h 781"/>
                        <a:gd name="T14" fmla="*/ 454 w 552"/>
                        <a:gd name="T15" fmla="*/ 0 h 781"/>
                        <a:gd name="T16" fmla="*/ 476 w 552"/>
                        <a:gd name="T17" fmla="*/ 17 h 781"/>
                        <a:gd name="T18" fmla="*/ 499 w 552"/>
                        <a:gd name="T19" fmla="*/ 53 h 781"/>
                        <a:gd name="T20" fmla="*/ 506 w 552"/>
                        <a:gd name="T21" fmla="*/ 71 h 781"/>
                        <a:gd name="T22" fmla="*/ 506 w 552"/>
                        <a:gd name="T23" fmla="*/ 80 h 781"/>
                        <a:gd name="T24" fmla="*/ 506 w 552"/>
                        <a:gd name="T25" fmla="*/ 125 h 781"/>
                        <a:gd name="T26" fmla="*/ 506 w 552"/>
                        <a:gd name="T27" fmla="*/ 135 h 781"/>
                        <a:gd name="T28" fmla="*/ 521 w 552"/>
                        <a:gd name="T29" fmla="*/ 179 h 781"/>
                        <a:gd name="T30" fmla="*/ 543 w 552"/>
                        <a:gd name="T31" fmla="*/ 197 h 781"/>
                        <a:gd name="T32" fmla="*/ 551 w 552"/>
                        <a:gd name="T33" fmla="*/ 197 h 781"/>
                        <a:gd name="T34" fmla="*/ 536 w 552"/>
                        <a:gd name="T35" fmla="*/ 224 h 781"/>
                        <a:gd name="T36" fmla="*/ 499 w 552"/>
                        <a:gd name="T37" fmla="*/ 242 h 781"/>
                        <a:gd name="T38" fmla="*/ 491 w 552"/>
                        <a:gd name="T39" fmla="*/ 296 h 781"/>
                        <a:gd name="T40" fmla="*/ 484 w 552"/>
                        <a:gd name="T41" fmla="*/ 349 h 781"/>
                        <a:gd name="T42" fmla="*/ 476 w 552"/>
                        <a:gd name="T43" fmla="*/ 403 h 781"/>
                        <a:gd name="T44" fmla="*/ 454 w 552"/>
                        <a:gd name="T45" fmla="*/ 421 h 781"/>
                        <a:gd name="T46" fmla="*/ 439 w 552"/>
                        <a:gd name="T47" fmla="*/ 466 h 781"/>
                        <a:gd name="T48" fmla="*/ 416 w 552"/>
                        <a:gd name="T49" fmla="*/ 492 h 781"/>
                        <a:gd name="T50" fmla="*/ 401 w 552"/>
                        <a:gd name="T51" fmla="*/ 547 h 781"/>
                        <a:gd name="T52" fmla="*/ 394 w 552"/>
                        <a:gd name="T53" fmla="*/ 583 h 781"/>
                        <a:gd name="T54" fmla="*/ 372 w 552"/>
                        <a:gd name="T55" fmla="*/ 610 h 781"/>
                        <a:gd name="T56" fmla="*/ 379 w 552"/>
                        <a:gd name="T57" fmla="*/ 610 h 781"/>
                        <a:gd name="T58" fmla="*/ 394 w 552"/>
                        <a:gd name="T59" fmla="*/ 618 h 781"/>
                        <a:gd name="T60" fmla="*/ 424 w 552"/>
                        <a:gd name="T61" fmla="*/ 654 h 781"/>
                        <a:gd name="T62" fmla="*/ 439 w 552"/>
                        <a:gd name="T63" fmla="*/ 699 h 781"/>
                        <a:gd name="T64" fmla="*/ 461 w 552"/>
                        <a:gd name="T65" fmla="*/ 735 h 781"/>
                        <a:gd name="T66" fmla="*/ 424 w 552"/>
                        <a:gd name="T67" fmla="*/ 735 h 781"/>
                        <a:gd name="T68" fmla="*/ 379 w 552"/>
                        <a:gd name="T69" fmla="*/ 771 h 781"/>
                        <a:gd name="T70" fmla="*/ 334 w 552"/>
                        <a:gd name="T71" fmla="*/ 771 h 781"/>
                        <a:gd name="T72" fmla="*/ 297 w 552"/>
                        <a:gd name="T73" fmla="*/ 780 h 781"/>
                        <a:gd name="T74" fmla="*/ 268 w 552"/>
                        <a:gd name="T75" fmla="*/ 753 h 781"/>
                        <a:gd name="T76" fmla="*/ 245 w 552"/>
                        <a:gd name="T77" fmla="*/ 753 h 781"/>
                        <a:gd name="T78" fmla="*/ 223 w 552"/>
                        <a:gd name="T79" fmla="*/ 753 h 781"/>
                        <a:gd name="T80" fmla="*/ 193 w 552"/>
                        <a:gd name="T81" fmla="*/ 744 h 781"/>
                        <a:gd name="T82" fmla="*/ 178 w 552"/>
                        <a:gd name="T83" fmla="*/ 699 h 781"/>
                        <a:gd name="T84" fmla="*/ 156 w 552"/>
                        <a:gd name="T85" fmla="*/ 672 h 781"/>
                        <a:gd name="T86" fmla="*/ 141 w 552"/>
                        <a:gd name="T87" fmla="*/ 645 h 781"/>
                        <a:gd name="T88" fmla="*/ 112 w 552"/>
                        <a:gd name="T89" fmla="*/ 618 h 781"/>
                        <a:gd name="T90" fmla="*/ 97 w 552"/>
                        <a:gd name="T91" fmla="*/ 592 h 781"/>
                        <a:gd name="T92" fmla="*/ 59 w 552"/>
                        <a:gd name="T93" fmla="*/ 574 h 781"/>
                        <a:gd name="T94" fmla="*/ 59 w 552"/>
                        <a:gd name="T95" fmla="*/ 528 h 781"/>
                        <a:gd name="T96" fmla="*/ 29 w 552"/>
                        <a:gd name="T97" fmla="*/ 492 h 781"/>
                        <a:gd name="T98" fmla="*/ 22 w 552"/>
                        <a:gd name="T99" fmla="*/ 457 h 781"/>
                        <a:gd name="T100" fmla="*/ 14 w 552"/>
                        <a:gd name="T101" fmla="*/ 421 h 781"/>
                        <a:gd name="T102" fmla="*/ 0 w 552"/>
                        <a:gd name="T103" fmla="*/ 394 h 781"/>
                        <a:gd name="T104" fmla="*/ 14 w 552"/>
                        <a:gd name="T105" fmla="*/ 367 h 781"/>
                        <a:gd name="T106" fmla="*/ 22 w 552"/>
                        <a:gd name="T107" fmla="*/ 340 h 781"/>
                        <a:gd name="T108" fmla="*/ 37 w 552"/>
                        <a:gd name="T109" fmla="*/ 305 h 781"/>
                        <a:gd name="T110" fmla="*/ 51 w 552"/>
                        <a:gd name="T111" fmla="*/ 296 h 781"/>
                        <a:gd name="T112" fmla="*/ 67 w 552"/>
                        <a:gd name="T113" fmla="*/ 251 h 781"/>
                        <a:gd name="T114" fmla="*/ 67 w 552"/>
                        <a:gd name="T115" fmla="*/ 188 h 781"/>
                        <a:gd name="T116" fmla="*/ 67 w 552"/>
                        <a:gd name="T117" fmla="*/ 125 h 781"/>
                        <a:gd name="T118" fmla="*/ 104 w 552"/>
                        <a:gd name="T119" fmla="*/ 107 h 781"/>
                        <a:gd name="T120" fmla="*/ 104 w 552"/>
                        <a:gd name="T121" fmla="*/ 44 h 781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552"/>
                        <a:gd name="T184" fmla="*/ 0 h 781"/>
                        <a:gd name="T185" fmla="*/ 552 w 552"/>
                        <a:gd name="T186" fmla="*/ 781 h 781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552" h="781">
                          <a:moveTo>
                            <a:pt x="104" y="44"/>
                          </a:moveTo>
                          <a:lnTo>
                            <a:pt x="112" y="44"/>
                          </a:lnTo>
                          <a:lnTo>
                            <a:pt x="119" y="44"/>
                          </a:lnTo>
                          <a:lnTo>
                            <a:pt x="126" y="44"/>
                          </a:lnTo>
                          <a:lnTo>
                            <a:pt x="134" y="44"/>
                          </a:lnTo>
                          <a:lnTo>
                            <a:pt x="141" y="44"/>
                          </a:lnTo>
                          <a:lnTo>
                            <a:pt x="149" y="44"/>
                          </a:lnTo>
                          <a:lnTo>
                            <a:pt x="156" y="44"/>
                          </a:lnTo>
                          <a:lnTo>
                            <a:pt x="164" y="44"/>
                          </a:lnTo>
                          <a:lnTo>
                            <a:pt x="171" y="44"/>
                          </a:lnTo>
                          <a:lnTo>
                            <a:pt x="178" y="44"/>
                          </a:lnTo>
                          <a:lnTo>
                            <a:pt x="186" y="44"/>
                          </a:lnTo>
                          <a:lnTo>
                            <a:pt x="193" y="44"/>
                          </a:lnTo>
                          <a:lnTo>
                            <a:pt x="201" y="44"/>
                          </a:lnTo>
                          <a:lnTo>
                            <a:pt x="208" y="44"/>
                          </a:lnTo>
                          <a:lnTo>
                            <a:pt x="216" y="44"/>
                          </a:lnTo>
                          <a:lnTo>
                            <a:pt x="223" y="44"/>
                          </a:lnTo>
                          <a:lnTo>
                            <a:pt x="230" y="44"/>
                          </a:lnTo>
                          <a:lnTo>
                            <a:pt x="238" y="44"/>
                          </a:lnTo>
                          <a:lnTo>
                            <a:pt x="245" y="44"/>
                          </a:lnTo>
                          <a:lnTo>
                            <a:pt x="253" y="44"/>
                          </a:lnTo>
                          <a:lnTo>
                            <a:pt x="260" y="44"/>
                          </a:lnTo>
                          <a:lnTo>
                            <a:pt x="268" y="44"/>
                          </a:lnTo>
                          <a:lnTo>
                            <a:pt x="275" y="44"/>
                          </a:lnTo>
                          <a:lnTo>
                            <a:pt x="282" y="44"/>
                          </a:lnTo>
                          <a:lnTo>
                            <a:pt x="290" y="44"/>
                          </a:lnTo>
                          <a:lnTo>
                            <a:pt x="297" y="44"/>
                          </a:lnTo>
                          <a:lnTo>
                            <a:pt x="305" y="44"/>
                          </a:lnTo>
                          <a:lnTo>
                            <a:pt x="312" y="44"/>
                          </a:lnTo>
                          <a:lnTo>
                            <a:pt x="312" y="35"/>
                          </a:lnTo>
                          <a:lnTo>
                            <a:pt x="320" y="35"/>
                          </a:lnTo>
                          <a:lnTo>
                            <a:pt x="312" y="35"/>
                          </a:lnTo>
                          <a:lnTo>
                            <a:pt x="312" y="44"/>
                          </a:lnTo>
                          <a:lnTo>
                            <a:pt x="320" y="44"/>
                          </a:lnTo>
                          <a:lnTo>
                            <a:pt x="327" y="44"/>
                          </a:lnTo>
                          <a:lnTo>
                            <a:pt x="334" y="44"/>
                          </a:lnTo>
                          <a:lnTo>
                            <a:pt x="342" y="44"/>
                          </a:lnTo>
                          <a:lnTo>
                            <a:pt x="349" y="44"/>
                          </a:lnTo>
                          <a:lnTo>
                            <a:pt x="357" y="44"/>
                          </a:lnTo>
                          <a:lnTo>
                            <a:pt x="364" y="44"/>
                          </a:lnTo>
                          <a:lnTo>
                            <a:pt x="372" y="44"/>
                          </a:lnTo>
                          <a:lnTo>
                            <a:pt x="379" y="44"/>
                          </a:lnTo>
                          <a:lnTo>
                            <a:pt x="386" y="53"/>
                          </a:lnTo>
                          <a:lnTo>
                            <a:pt x="394" y="53"/>
                          </a:lnTo>
                          <a:lnTo>
                            <a:pt x="401" y="53"/>
                          </a:lnTo>
                          <a:lnTo>
                            <a:pt x="401" y="44"/>
                          </a:lnTo>
                          <a:lnTo>
                            <a:pt x="409" y="35"/>
                          </a:lnTo>
                          <a:lnTo>
                            <a:pt x="416" y="35"/>
                          </a:lnTo>
                          <a:lnTo>
                            <a:pt x="424" y="35"/>
                          </a:lnTo>
                          <a:lnTo>
                            <a:pt x="424" y="26"/>
                          </a:lnTo>
                          <a:lnTo>
                            <a:pt x="432" y="17"/>
                          </a:lnTo>
                          <a:lnTo>
                            <a:pt x="432" y="8"/>
                          </a:lnTo>
                          <a:lnTo>
                            <a:pt x="439" y="8"/>
                          </a:lnTo>
                          <a:lnTo>
                            <a:pt x="447" y="8"/>
                          </a:lnTo>
                          <a:lnTo>
                            <a:pt x="447" y="0"/>
                          </a:lnTo>
                          <a:lnTo>
                            <a:pt x="454" y="0"/>
                          </a:lnTo>
                          <a:lnTo>
                            <a:pt x="454" y="8"/>
                          </a:lnTo>
                          <a:lnTo>
                            <a:pt x="454" y="0"/>
                          </a:lnTo>
                          <a:lnTo>
                            <a:pt x="454" y="8"/>
                          </a:lnTo>
                          <a:lnTo>
                            <a:pt x="461" y="8"/>
                          </a:lnTo>
                          <a:lnTo>
                            <a:pt x="461" y="17"/>
                          </a:lnTo>
                          <a:lnTo>
                            <a:pt x="469" y="17"/>
                          </a:lnTo>
                          <a:lnTo>
                            <a:pt x="476" y="17"/>
                          </a:lnTo>
                          <a:lnTo>
                            <a:pt x="476" y="26"/>
                          </a:lnTo>
                          <a:lnTo>
                            <a:pt x="484" y="26"/>
                          </a:lnTo>
                          <a:lnTo>
                            <a:pt x="484" y="35"/>
                          </a:lnTo>
                          <a:lnTo>
                            <a:pt x="491" y="35"/>
                          </a:lnTo>
                          <a:lnTo>
                            <a:pt x="499" y="35"/>
                          </a:lnTo>
                          <a:lnTo>
                            <a:pt x="499" y="44"/>
                          </a:lnTo>
                          <a:lnTo>
                            <a:pt x="499" y="53"/>
                          </a:lnTo>
                          <a:lnTo>
                            <a:pt x="499" y="62"/>
                          </a:lnTo>
                          <a:lnTo>
                            <a:pt x="499" y="71"/>
                          </a:lnTo>
                          <a:lnTo>
                            <a:pt x="499" y="62"/>
                          </a:lnTo>
                          <a:lnTo>
                            <a:pt x="499" y="71"/>
                          </a:lnTo>
                          <a:lnTo>
                            <a:pt x="506" y="71"/>
                          </a:lnTo>
                          <a:lnTo>
                            <a:pt x="499" y="71"/>
                          </a:lnTo>
                          <a:lnTo>
                            <a:pt x="506" y="71"/>
                          </a:lnTo>
                          <a:lnTo>
                            <a:pt x="506" y="80"/>
                          </a:lnTo>
                          <a:lnTo>
                            <a:pt x="513" y="80"/>
                          </a:lnTo>
                          <a:lnTo>
                            <a:pt x="506" y="80"/>
                          </a:lnTo>
                          <a:lnTo>
                            <a:pt x="513" y="80"/>
                          </a:lnTo>
                          <a:lnTo>
                            <a:pt x="506" y="80"/>
                          </a:lnTo>
                          <a:lnTo>
                            <a:pt x="506" y="71"/>
                          </a:lnTo>
                          <a:lnTo>
                            <a:pt x="506" y="80"/>
                          </a:lnTo>
                          <a:lnTo>
                            <a:pt x="506" y="89"/>
                          </a:lnTo>
                          <a:lnTo>
                            <a:pt x="506" y="98"/>
                          </a:lnTo>
                          <a:lnTo>
                            <a:pt x="506" y="107"/>
                          </a:lnTo>
                          <a:lnTo>
                            <a:pt x="506" y="116"/>
                          </a:lnTo>
                          <a:lnTo>
                            <a:pt x="506" y="125"/>
                          </a:lnTo>
                          <a:lnTo>
                            <a:pt x="506" y="116"/>
                          </a:lnTo>
                          <a:lnTo>
                            <a:pt x="506" y="125"/>
                          </a:lnTo>
                          <a:lnTo>
                            <a:pt x="506" y="135"/>
                          </a:lnTo>
                          <a:lnTo>
                            <a:pt x="506" y="125"/>
                          </a:lnTo>
                          <a:lnTo>
                            <a:pt x="513" y="125"/>
                          </a:lnTo>
                          <a:lnTo>
                            <a:pt x="506" y="125"/>
                          </a:lnTo>
                          <a:lnTo>
                            <a:pt x="506" y="135"/>
                          </a:lnTo>
                          <a:lnTo>
                            <a:pt x="506" y="144"/>
                          </a:lnTo>
                          <a:lnTo>
                            <a:pt x="506" y="135"/>
                          </a:lnTo>
                          <a:lnTo>
                            <a:pt x="506" y="144"/>
                          </a:lnTo>
                          <a:lnTo>
                            <a:pt x="513" y="144"/>
                          </a:lnTo>
                          <a:lnTo>
                            <a:pt x="513" y="152"/>
                          </a:lnTo>
                          <a:lnTo>
                            <a:pt x="513" y="161"/>
                          </a:lnTo>
                          <a:lnTo>
                            <a:pt x="513" y="170"/>
                          </a:lnTo>
                          <a:lnTo>
                            <a:pt x="521" y="170"/>
                          </a:lnTo>
                          <a:lnTo>
                            <a:pt x="521" y="179"/>
                          </a:lnTo>
                          <a:lnTo>
                            <a:pt x="528" y="179"/>
                          </a:lnTo>
                          <a:lnTo>
                            <a:pt x="528" y="170"/>
                          </a:lnTo>
                          <a:lnTo>
                            <a:pt x="528" y="179"/>
                          </a:lnTo>
                          <a:lnTo>
                            <a:pt x="536" y="179"/>
                          </a:lnTo>
                          <a:lnTo>
                            <a:pt x="536" y="188"/>
                          </a:lnTo>
                          <a:lnTo>
                            <a:pt x="536" y="197"/>
                          </a:lnTo>
                          <a:lnTo>
                            <a:pt x="543" y="197"/>
                          </a:lnTo>
                          <a:lnTo>
                            <a:pt x="543" y="188"/>
                          </a:lnTo>
                          <a:lnTo>
                            <a:pt x="543" y="197"/>
                          </a:lnTo>
                          <a:lnTo>
                            <a:pt x="543" y="188"/>
                          </a:lnTo>
                          <a:lnTo>
                            <a:pt x="543" y="197"/>
                          </a:lnTo>
                          <a:lnTo>
                            <a:pt x="543" y="188"/>
                          </a:lnTo>
                          <a:lnTo>
                            <a:pt x="543" y="197"/>
                          </a:lnTo>
                          <a:lnTo>
                            <a:pt x="551" y="197"/>
                          </a:lnTo>
                          <a:lnTo>
                            <a:pt x="543" y="197"/>
                          </a:lnTo>
                          <a:lnTo>
                            <a:pt x="551" y="197"/>
                          </a:lnTo>
                          <a:lnTo>
                            <a:pt x="551" y="206"/>
                          </a:lnTo>
                          <a:lnTo>
                            <a:pt x="551" y="215"/>
                          </a:lnTo>
                          <a:lnTo>
                            <a:pt x="543" y="215"/>
                          </a:lnTo>
                          <a:lnTo>
                            <a:pt x="543" y="224"/>
                          </a:lnTo>
                          <a:lnTo>
                            <a:pt x="536" y="224"/>
                          </a:lnTo>
                          <a:lnTo>
                            <a:pt x="528" y="224"/>
                          </a:lnTo>
                          <a:lnTo>
                            <a:pt x="521" y="224"/>
                          </a:lnTo>
                          <a:lnTo>
                            <a:pt x="521" y="233"/>
                          </a:lnTo>
                          <a:lnTo>
                            <a:pt x="513" y="233"/>
                          </a:lnTo>
                          <a:lnTo>
                            <a:pt x="513" y="242"/>
                          </a:lnTo>
                          <a:lnTo>
                            <a:pt x="506" y="242"/>
                          </a:lnTo>
                          <a:lnTo>
                            <a:pt x="499" y="242"/>
                          </a:lnTo>
                          <a:lnTo>
                            <a:pt x="499" y="251"/>
                          </a:lnTo>
                          <a:lnTo>
                            <a:pt x="499" y="260"/>
                          </a:lnTo>
                          <a:lnTo>
                            <a:pt x="499" y="269"/>
                          </a:lnTo>
                          <a:lnTo>
                            <a:pt x="499" y="278"/>
                          </a:lnTo>
                          <a:lnTo>
                            <a:pt x="499" y="287"/>
                          </a:lnTo>
                          <a:lnTo>
                            <a:pt x="491" y="287"/>
                          </a:lnTo>
                          <a:lnTo>
                            <a:pt x="491" y="296"/>
                          </a:lnTo>
                          <a:lnTo>
                            <a:pt x="491" y="305"/>
                          </a:lnTo>
                          <a:lnTo>
                            <a:pt x="484" y="305"/>
                          </a:lnTo>
                          <a:lnTo>
                            <a:pt x="484" y="313"/>
                          </a:lnTo>
                          <a:lnTo>
                            <a:pt x="484" y="322"/>
                          </a:lnTo>
                          <a:lnTo>
                            <a:pt x="484" y="331"/>
                          </a:lnTo>
                          <a:lnTo>
                            <a:pt x="484" y="340"/>
                          </a:lnTo>
                          <a:lnTo>
                            <a:pt x="484" y="349"/>
                          </a:lnTo>
                          <a:lnTo>
                            <a:pt x="484" y="358"/>
                          </a:lnTo>
                          <a:lnTo>
                            <a:pt x="484" y="367"/>
                          </a:lnTo>
                          <a:lnTo>
                            <a:pt x="484" y="376"/>
                          </a:lnTo>
                          <a:lnTo>
                            <a:pt x="484" y="385"/>
                          </a:lnTo>
                          <a:lnTo>
                            <a:pt x="476" y="385"/>
                          </a:lnTo>
                          <a:lnTo>
                            <a:pt x="476" y="394"/>
                          </a:lnTo>
                          <a:lnTo>
                            <a:pt x="476" y="403"/>
                          </a:lnTo>
                          <a:lnTo>
                            <a:pt x="476" y="412"/>
                          </a:lnTo>
                          <a:lnTo>
                            <a:pt x="469" y="412"/>
                          </a:lnTo>
                          <a:lnTo>
                            <a:pt x="461" y="412"/>
                          </a:lnTo>
                          <a:lnTo>
                            <a:pt x="461" y="421"/>
                          </a:lnTo>
                          <a:lnTo>
                            <a:pt x="461" y="412"/>
                          </a:lnTo>
                          <a:lnTo>
                            <a:pt x="461" y="421"/>
                          </a:lnTo>
                          <a:lnTo>
                            <a:pt x="454" y="421"/>
                          </a:lnTo>
                          <a:lnTo>
                            <a:pt x="454" y="430"/>
                          </a:lnTo>
                          <a:lnTo>
                            <a:pt x="447" y="430"/>
                          </a:lnTo>
                          <a:lnTo>
                            <a:pt x="447" y="439"/>
                          </a:lnTo>
                          <a:lnTo>
                            <a:pt x="447" y="448"/>
                          </a:lnTo>
                          <a:lnTo>
                            <a:pt x="439" y="448"/>
                          </a:lnTo>
                          <a:lnTo>
                            <a:pt x="439" y="457"/>
                          </a:lnTo>
                          <a:lnTo>
                            <a:pt x="439" y="466"/>
                          </a:lnTo>
                          <a:lnTo>
                            <a:pt x="432" y="466"/>
                          </a:lnTo>
                          <a:lnTo>
                            <a:pt x="432" y="474"/>
                          </a:lnTo>
                          <a:lnTo>
                            <a:pt x="432" y="483"/>
                          </a:lnTo>
                          <a:lnTo>
                            <a:pt x="432" y="492"/>
                          </a:lnTo>
                          <a:lnTo>
                            <a:pt x="424" y="492"/>
                          </a:lnTo>
                          <a:lnTo>
                            <a:pt x="424" y="483"/>
                          </a:lnTo>
                          <a:lnTo>
                            <a:pt x="416" y="492"/>
                          </a:lnTo>
                          <a:lnTo>
                            <a:pt x="409" y="501"/>
                          </a:lnTo>
                          <a:lnTo>
                            <a:pt x="409" y="510"/>
                          </a:lnTo>
                          <a:lnTo>
                            <a:pt x="409" y="519"/>
                          </a:lnTo>
                          <a:lnTo>
                            <a:pt x="409" y="528"/>
                          </a:lnTo>
                          <a:lnTo>
                            <a:pt x="409" y="538"/>
                          </a:lnTo>
                          <a:lnTo>
                            <a:pt x="401" y="538"/>
                          </a:lnTo>
                          <a:lnTo>
                            <a:pt x="401" y="547"/>
                          </a:lnTo>
                          <a:lnTo>
                            <a:pt x="401" y="556"/>
                          </a:lnTo>
                          <a:lnTo>
                            <a:pt x="409" y="556"/>
                          </a:lnTo>
                          <a:lnTo>
                            <a:pt x="409" y="565"/>
                          </a:lnTo>
                          <a:lnTo>
                            <a:pt x="409" y="574"/>
                          </a:lnTo>
                          <a:lnTo>
                            <a:pt x="409" y="583"/>
                          </a:lnTo>
                          <a:lnTo>
                            <a:pt x="401" y="583"/>
                          </a:lnTo>
                          <a:lnTo>
                            <a:pt x="394" y="583"/>
                          </a:lnTo>
                          <a:lnTo>
                            <a:pt x="394" y="592"/>
                          </a:lnTo>
                          <a:lnTo>
                            <a:pt x="386" y="583"/>
                          </a:lnTo>
                          <a:lnTo>
                            <a:pt x="379" y="583"/>
                          </a:lnTo>
                          <a:lnTo>
                            <a:pt x="372" y="583"/>
                          </a:lnTo>
                          <a:lnTo>
                            <a:pt x="372" y="592"/>
                          </a:lnTo>
                          <a:lnTo>
                            <a:pt x="372" y="601"/>
                          </a:lnTo>
                          <a:lnTo>
                            <a:pt x="372" y="610"/>
                          </a:lnTo>
                          <a:lnTo>
                            <a:pt x="364" y="610"/>
                          </a:lnTo>
                          <a:lnTo>
                            <a:pt x="372" y="610"/>
                          </a:lnTo>
                          <a:lnTo>
                            <a:pt x="364" y="610"/>
                          </a:lnTo>
                          <a:lnTo>
                            <a:pt x="372" y="610"/>
                          </a:lnTo>
                          <a:lnTo>
                            <a:pt x="379" y="610"/>
                          </a:lnTo>
                          <a:lnTo>
                            <a:pt x="379" y="618"/>
                          </a:lnTo>
                          <a:lnTo>
                            <a:pt x="379" y="610"/>
                          </a:lnTo>
                          <a:lnTo>
                            <a:pt x="379" y="618"/>
                          </a:lnTo>
                          <a:lnTo>
                            <a:pt x="379" y="610"/>
                          </a:lnTo>
                          <a:lnTo>
                            <a:pt x="386" y="610"/>
                          </a:lnTo>
                          <a:lnTo>
                            <a:pt x="386" y="618"/>
                          </a:lnTo>
                          <a:lnTo>
                            <a:pt x="394" y="618"/>
                          </a:lnTo>
                          <a:lnTo>
                            <a:pt x="394" y="627"/>
                          </a:lnTo>
                          <a:lnTo>
                            <a:pt x="394" y="618"/>
                          </a:lnTo>
                          <a:lnTo>
                            <a:pt x="401" y="627"/>
                          </a:lnTo>
                          <a:lnTo>
                            <a:pt x="401" y="636"/>
                          </a:lnTo>
                          <a:lnTo>
                            <a:pt x="409" y="636"/>
                          </a:lnTo>
                          <a:lnTo>
                            <a:pt x="409" y="645"/>
                          </a:lnTo>
                          <a:lnTo>
                            <a:pt x="416" y="645"/>
                          </a:lnTo>
                          <a:lnTo>
                            <a:pt x="416" y="654"/>
                          </a:lnTo>
                          <a:lnTo>
                            <a:pt x="424" y="654"/>
                          </a:lnTo>
                          <a:lnTo>
                            <a:pt x="424" y="663"/>
                          </a:lnTo>
                          <a:lnTo>
                            <a:pt x="432" y="663"/>
                          </a:lnTo>
                          <a:lnTo>
                            <a:pt x="432" y="672"/>
                          </a:lnTo>
                          <a:lnTo>
                            <a:pt x="432" y="681"/>
                          </a:lnTo>
                          <a:lnTo>
                            <a:pt x="432" y="690"/>
                          </a:lnTo>
                          <a:lnTo>
                            <a:pt x="439" y="690"/>
                          </a:lnTo>
                          <a:lnTo>
                            <a:pt x="439" y="699"/>
                          </a:lnTo>
                          <a:lnTo>
                            <a:pt x="447" y="699"/>
                          </a:lnTo>
                          <a:lnTo>
                            <a:pt x="447" y="708"/>
                          </a:lnTo>
                          <a:lnTo>
                            <a:pt x="454" y="708"/>
                          </a:lnTo>
                          <a:lnTo>
                            <a:pt x="461" y="708"/>
                          </a:lnTo>
                          <a:lnTo>
                            <a:pt x="461" y="717"/>
                          </a:lnTo>
                          <a:lnTo>
                            <a:pt x="461" y="726"/>
                          </a:lnTo>
                          <a:lnTo>
                            <a:pt x="461" y="735"/>
                          </a:lnTo>
                          <a:lnTo>
                            <a:pt x="469" y="735"/>
                          </a:lnTo>
                          <a:lnTo>
                            <a:pt x="461" y="735"/>
                          </a:lnTo>
                          <a:lnTo>
                            <a:pt x="454" y="735"/>
                          </a:lnTo>
                          <a:lnTo>
                            <a:pt x="447" y="735"/>
                          </a:lnTo>
                          <a:lnTo>
                            <a:pt x="439" y="735"/>
                          </a:lnTo>
                          <a:lnTo>
                            <a:pt x="432" y="735"/>
                          </a:lnTo>
                          <a:lnTo>
                            <a:pt x="424" y="735"/>
                          </a:lnTo>
                          <a:lnTo>
                            <a:pt x="416" y="735"/>
                          </a:lnTo>
                          <a:lnTo>
                            <a:pt x="409" y="744"/>
                          </a:lnTo>
                          <a:lnTo>
                            <a:pt x="401" y="753"/>
                          </a:lnTo>
                          <a:lnTo>
                            <a:pt x="401" y="762"/>
                          </a:lnTo>
                          <a:lnTo>
                            <a:pt x="394" y="762"/>
                          </a:lnTo>
                          <a:lnTo>
                            <a:pt x="386" y="771"/>
                          </a:lnTo>
                          <a:lnTo>
                            <a:pt x="379" y="771"/>
                          </a:lnTo>
                          <a:lnTo>
                            <a:pt x="372" y="771"/>
                          </a:lnTo>
                          <a:lnTo>
                            <a:pt x="364" y="771"/>
                          </a:lnTo>
                          <a:lnTo>
                            <a:pt x="357" y="771"/>
                          </a:lnTo>
                          <a:lnTo>
                            <a:pt x="349" y="771"/>
                          </a:lnTo>
                          <a:lnTo>
                            <a:pt x="342" y="780"/>
                          </a:lnTo>
                          <a:lnTo>
                            <a:pt x="334" y="780"/>
                          </a:lnTo>
                          <a:lnTo>
                            <a:pt x="334" y="771"/>
                          </a:lnTo>
                          <a:lnTo>
                            <a:pt x="327" y="771"/>
                          </a:lnTo>
                          <a:lnTo>
                            <a:pt x="320" y="771"/>
                          </a:lnTo>
                          <a:lnTo>
                            <a:pt x="320" y="780"/>
                          </a:lnTo>
                          <a:lnTo>
                            <a:pt x="312" y="771"/>
                          </a:lnTo>
                          <a:lnTo>
                            <a:pt x="305" y="771"/>
                          </a:lnTo>
                          <a:lnTo>
                            <a:pt x="305" y="780"/>
                          </a:lnTo>
                          <a:lnTo>
                            <a:pt x="297" y="780"/>
                          </a:lnTo>
                          <a:lnTo>
                            <a:pt x="290" y="780"/>
                          </a:lnTo>
                          <a:lnTo>
                            <a:pt x="290" y="771"/>
                          </a:lnTo>
                          <a:lnTo>
                            <a:pt x="282" y="771"/>
                          </a:lnTo>
                          <a:lnTo>
                            <a:pt x="282" y="762"/>
                          </a:lnTo>
                          <a:lnTo>
                            <a:pt x="275" y="762"/>
                          </a:lnTo>
                          <a:lnTo>
                            <a:pt x="268" y="762"/>
                          </a:lnTo>
                          <a:lnTo>
                            <a:pt x="268" y="753"/>
                          </a:lnTo>
                          <a:lnTo>
                            <a:pt x="260" y="753"/>
                          </a:lnTo>
                          <a:lnTo>
                            <a:pt x="260" y="744"/>
                          </a:lnTo>
                          <a:lnTo>
                            <a:pt x="260" y="735"/>
                          </a:lnTo>
                          <a:lnTo>
                            <a:pt x="253" y="735"/>
                          </a:lnTo>
                          <a:lnTo>
                            <a:pt x="253" y="744"/>
                          </a:lnTo>
                          <a:lnTo>
                            <a:pt x="245" y="744"/>
                          </a:lnTo>
                          <a:lnTo>
                            <a:pt x="245" y="753"/>
                          </a:lnTo>
                          <a:lnTo>
                            <a:pt x="238" y="753"/>
                          </a:lnTo>
                          <a:lnTo>
                            <a:pt x="238" y="744"/>
                          </a:lnTo>
                          <a:lnTo>
                            <a:pt x="230" y="744"/>
                          </a:lnTo>
                          <a:lnTo>
                            <a:pt x="223" y="744"/>
                          </a:lnTo>
                          <a:lnTo>
                            <a:pt x="223" y="753"/>
                          </a:lnTo>
                          <a:lnTo>
                            <a:pt x="223" y="744"/>
                          </a:lnTo>
                          <a:lnTo>
                            <a:pt x="223" y="753"/>
                          </a:lnTo>
                          <a:lnTo>
                            <a:pt x="216" y="753"/>
                          </a:lnTo>
                          <a:lnTo>
                            <a:pt x="208" y="753"/>
                          </a:lnTo>
                          <a:lnTo>
                            <a:pt x="208" y="744"/>
                          </a:lnTo>
                          <a:lnTo>
                            <a:pt x="201" y="744"/>
                          </a:lnTo>
                          <a:lnTo>
                            <a:pt x="193" y="744"/>
                          </a:lnTo>
                          <a:lnTo>
                            <a:pt x="193" y="735"/>
                          </a:lnTo>
                          <a:lnTo>
                            <a:pt x="193" y="744"/>
                          </a:lnTo>
                          <a:lnTo>
                            <a:pt x="193" y="735"/>
                          </a:lnTo>
                          <a:lnTo>
                            <a:pt x="193" y="726"/>
                          </a:lnTo>
                          <a:lnTo>
                            <a:pt x="186" y="726"/>
                          </a:lnTo>
                          <a:lnTo>
                            <a:pt x="186" y="717"/>
                          </a:lnTo>
                          <a:lnTo>
                            <a:pt x="178" y="717"/>
                          </a:lnTo>
                          <a:lnTo>
                            <a:pt x="178" y="708"/>
                          </a:lnTo>
                          <a:lnTo>
                            <a:pt x="178" y="699"/>
                          </a:lnTo>
                          <a:lnTo>
                            <a:pt x="178" y="690"/>
                          </a:lnTo>
                          <a:lnTo>
                            <a:pt x="171" y="690"/>
                          </a:lnTo>
                          <a:lnTo>
                            <a:pt x="164" y="690"/>
                          </a:lnTo>
                          <a:lnTo>
                            <a:pt x="164" y="681"/>
                          </a:lnTo>
                          <a:lnTo>
                            <a:pt x="156" y="681"/>
                          </a:lnTo>
                          <a:lnTo>
                            <a:pt x="149" y="681"/>
                          </a:lnTo>
                          <a:lnTo>
                            <a:pt x="156" y="672"/>
                          </a:lnTo>
                          <a:lnTo>
                            <a:pt x="149" y="672"/>
                          </a:lnTo>
                          <a:lnTo>
                            <a:pt x="149" y="663"/>
                          </a:lnTo>
                          <a:lnTo>
                            <a:pt x="141" y="663"/>
                          </a:lnTo>
                          <a:lnTo>
                            <a:pt x="149" y="663"/>
                          </a:lnTo>
                          <a:lnTo>
                            <a:pt x="149" y="654"/>
                          </a:lnTo>
                          <a:lnTo>
                            <a:pt x="141" y="654"/>
                          </a:lnTo>
                          <a:lnTo>
                            <a:pt x="141" y="645"/>
                          </a:lnTo>
                          <a:lnTo>
                            <a:pt x="134" y="645"/>
                          </a:lnTo>
                          <a:lnTo>
                            <a:pt x="134" y="636"/>
                          </a:lnTo>
                          <a:lnTo>
                            <a:pt x="126" y="636"/>
                          </a:lnTo>
                          <a:lnTo>
                            <a:pt x="119" y="636"/>
                          </a:lnTo>
                          <a:lnTo>
                            <a:pt x="119" y="627"/>
                          </a:lnTo>
                          <a:lnTo>
                            <a:pt x="112" y="627"/>
                          </a:lnTo>
                          <a:lnTo>
                            <a:pt x="112" y="618"/>
                          </a:lnTo>
                          <a:lnTo>
                            <a:pt x="112" y="610"/>
                          </a:lnTo>
                          <a:lnTo>
                            <a:pt x="104" y="610"/>
                          </a:lnTo>
                          <a:lnTo>
                            <a:pt x="104" y="601"/>
                          </a:lnTo>
                          <a:lnTo>
                            <a:pt x="97" y="601"/>
                          </a:lnTo>
                          <a:lnTo>
                            <a:pt x="97" y="592"/>
                          </a:lnTo>
                          <a:lnTo>
                            <a:pt x="97" y="601"/>
                          </a:lnTo>
                          <a:lnTo>
                            <a:pt x="97" y="592"/>
                          </a:lnTo>
                          <a:lnTo>
                            <a:pt x="89" y="592"/>
                          </a:lnTo>
                          <a:lnTo>
                            <a:pt x="82" y="592"/>
                          </a:lnTo>
                          <a:lnTo>
                            <a:pt x="75" y="592"/>
                          </a:lnTo>
                          <a:lnTo>
                            <a:pt x="75" y="583"/>
                          </a:lnTo>
                          <a:lnTo>
                            <a:pt x="75" y="574"/>
                          </a:lnTo>
                          <a:lnTo>
                            <a:pt x="67" y="574"/>
                          </a:lnTo>
                          <a:lnTo>
                            <a:pt x="59" y="574"/>
                          </a:lnTo>
                          <a:lnTo>
                            <a:pt x="51" y="574"/>
                          </a:lnTo>
                          <a:lnTo>
                            <a:pt x="51" y="565"/>
                          </a:lnTo>
                          <a:lnTo>
                            <a:pt x="51" y="556"/>
                          </a:lnTo>
                          <a:lnTo>
                            <a:pt x="59" y="556"/>
                          </a:lnTo>
                          <a:lnTo>
                            <a:pt x="59" y="547"/>
                          </a:lnTo>
                          <a:lnTo>
                            <a:pt x="59" y="538"/>
                          </a:lnTo>
                          <a:lnTo>
                            <a:pt x="59" y="528"/>
                          </a:lnTo>
                          <a:lnTo>
                            <a:pt x="51" y="519"/>
                          </a:lnTo>
                          <a:lnTo>
                            <a:pt x="51" y="510"/>
                          </a:lnTo>
                          <a:lnTo>
                            <a:pt x="44" y="510"/>
                          </a:lnTo>
                          <a:lnTo>
                            <a:pt x="44" y="501"/>
                          </a:lnTo>
                          <a:lnTo>
                            <a:pt x="37" y="501"/>
                          </a:lnTo>
                          <a:lnTo>
                            <a:pt x="37" y="492"/>
                          </a:lnTo>
                          <a:lnTo>
                            <a:pt x="29" y="492"/>
                          </a:lnTo>
                          <a:lnTo>
                            <a:pt x="29" y="483"/>
                          </a:lnTo>
                          <a:lnTo>
                            <a:pt x="37" y="483"/>
                          </a:lnTo>
                          <a:lnTo>
                            <a:pt x="37" y="474"/>
                          </a:lnTo>
                          <a:lnTo>
                            <a:pt x="37" y="466"/>
                          </a:lnTo>
                          <a:lnTo>
                            <a:pt x="29" y="466"/>
                          </a:lnTo>
                          <a:lnTo>
                            <a:pt x="22" y="466"/>
                          </a:lnTo>
                          <a:lnTo>
                            <a:pt x="22" y="457"/>
                          </a:lnTo>
                          <a:lnTo>
                            <a:pt x="22" y="448"/>
                          </a:lnTo>
                          <a:lnTo>
                            <a:pt x="22" y="439"/>
                          </a:lnTo>
                          <a:lnTo>
                            <a:pt x="14" y="439"/>
                          </a:lnTo>
                          <a:lnTo>
                            <a:pt x="22" y="439"/>
                          </a:lnTo>
                          <a:lnTo>
                            <a:pt x="14" y="439"/>
                          </a:lnTo>
                          <a:lnTo>
                            <a:pt x="14" y="430"/>
                          </a:lnTo>
                          <a:lnTo>
                            <a:pt x="14" y="421"/>
                          </a:lnTo>
                          <a:lnTo>
                            <a:pt x="14" y="412"/>
                          </a:lnTo>
                          <a:lnTo>
                            <a:pt x="7" y="412"/>
                          </a:lnTo>
                          <a:lnTo>
                            <a:pt x="7" y="421"/>
                          </a:lnTo>
                          <a:lnTo>
                            <a:pt x="0" y="421"/>
                          </a:lnTo>
                          <a:lnTo>
                            <a:pt x="0" y="412"/>
                          </a:lnTo>
                          <a:lnTo>
                            <a:pt x="0" y="403"/>
                          </a:lnTo>
                          <a:lnTo>
                            <a:pt x="0" y="394"/>
                          </a:lnTo>
                          <a:lnTo>
                            <a:pt x="7" y="394"/>
                          </a:lnTo>
                          <a:lnTo>
                            <a:pt x="14" y="394"/>
                          </a:lnTo>
                          <a:lnTo>
                            <a:pt x="14" y="385"/>
                          </a:lnTo>
                          <a:lnTo>
                            <a:pt x="7" y="385"/>
                          </a:lnTo>
                          <a:lnTo>
                            <a:pt x="7" y="376"/>
                          </a:lnTo>
                          <a:lnTo>
                            <a:pt x="7" y="367"/>
                          </a:lnTo>
                          <a:lnTo>
                            <a:pt x="14" y="367"/>
                          </a:lnTo>
                          <a:lnTo>
                            <a:pt x="14" y="358"/>
                          </a:lnTo>
                          <a:lnTo>
                            <a:pt x="22" y="358"/>
                          </a:lnTo>
                          <a:lnTo>
                            <a:pt x="22" y="349"/>
                          </a:lnTo>
                          <a:lnTo>
                            <a:pt x="14" y="358"/>
                          </a:lnTo>
                          <a:lnTo>
                            <a:pt x="14" y="349"/>
                          </a:lnTo>
                          <a:lnTo>
                            <a:pt x="14" y="340"/>
                          </a:lnTo>
                          <a:lnTo>
                            <a:pt x="22" y="340"/>
                          </a:lnTo>
                          <a:lnTo>
                            <a:pt x="29" y="331"/>
                          </a:lnTo>
                          <a:lnTo>
                            <a:pt x="22" y="331"/>
                          </a:lnTo>
                          <a:lnTo>
                            <a:pt x="29" y="331"/>
                          </a:lnTo>
                          <a:lnTo>
                            <a:pt x="29" y="322"/>
                          </a:lnTo>
                          <a:lnTo>
                            <a:pt x="37" y="322"/>
                          </a:lnTo>
                          <a:lnTo>
                            <a:pt x="37" y="313"/>
                          </a:lnTo>
                          <a:lnTo>
                            <a:pt x="37" y="305"/>
                          </a:lnTo>
                          <a:lnTo>
                            <a:pt x="29" y="305"/>
                          </a:lnTo>
                          <a:lnTo>
                            <a:pt x="37" y="305"/>
                          </a:lnTo>
                          <a:lnTo>
                            <a:pt x="29" y="305"/>
                          </a:lnTo>
                          <a:lnTo>
                            <a:pt x="37" y="305"/>
                          </a:lnTo>
                          <a:lnTo>
                            <a:pt x="37" y="296"/>
                          </a:lnTo>
                          <a:lnTo>
                            <a:pt x="44" y="296"/>
                          </a:lnTo>
                          <a:lnTo>
                            <a:pt x="51" y="296"/>
                          </a:lnTo>
                          <a:lnTo>
                            <a:pt x="59" y="296"/>
                          </a:lnTo>
                          <a:lnTo>
                            <a:pt x="67" y="296"/>
                          </a:lnTo>
                          <a:lnTo>
                            <a:pt x="67" y="287"/>
                          </a:lnTo>
                          <a:lnTo>
                            <a:pt x="67" y="278"/>
                          </a:lnTo>
                          <a:lnTo>
                            <a:pt x="67" y="269"/>
                          </a:lnTo>
                          <a:lnTo>
                            <a:pt x="67" y="260"/>
                          </a:lnTo>
                          <a:lnTo>
                            <a:pt x="67" y="251"/>
                          </a:lnTo>
                          <a:lnTo>
                            <a:pt x="67" y="242"/>
                          </a:lnTo>
                          <a:lnTo>
                            <a:pt x="67" y="233"/>
                          </a:lnTo>
                          <a:lnTo>
                            <a:pt x="67" y="224"/>
                          </a:lnTo>
                          <a:lnTo>
                            <a:pt x="67" y="215"/>
                          </a:lnTo>
                          <a:lnTo>
                            <a:pt x="67" y="206"/>
                          </a:lnTo>
                          <a:lnTo>
                            <a:pt x="67" y="197"/>
                          </a:lnTo>
                          <a:lnTo>
                            <a:pt x="67" y="188"/>
                          </a:lnTo>
                          <a:lnTo>
                            <a:pt x="67" y="179"/>
                          </a:lnTo>
                          <a:lnTo>
                            <a:pt x="67" y="170"/>
                          </a:lnTo>
                          <a:lnTo>
                            <a:pt x="67" y="161"/>
                          </a:lnTo>
                          <a:lnTo>
                            <a:pt x="67" y="152"/>
                          </a:lnTo>
                          <a:lnTo>
                            <a:pt x="67" y="144"/>
                          </a:lnTo>
                          <a:lnTo>
                            <a:pt x="67" y="135"/>
                          </a:lnTo>
                          <a:lnTo>
                            <a:pt x="67" y="125"/>
                          </a:lnTo>
                          <a:lnTo>
                            <a:pt x="75" y="125"/>
                          </a:lnTo>
                          <a:lnTo>
                            <a:pt x="82" y="125"/>
                          </a:lnTo>
                          <a:lnTo>
                            <a:pt x="89" y="125"/>
                          </a:lnTo>
                          <a:lnTo>
                            <a:pt x="97" y="125"/>
                          </a:lnTo>
                          <a:lnTo>
                            <a:pt x="104" y="125"/>
                          </a:lnTo>
                          <a:lnTo>
                            <a:pt x="104" y="116"/>
                          </a:lnTo>
                          <a:lnTo>
                            <a:pt x="104" y="107"/>
                          </a:lnTo>
                          <a:lnTo>
                            <a:pt x="104" y="98"/>
                          </a:lnTo>
                          <a:lnTo>
                            <a:pt x="104" y="89"/>
                          </a:lnTo>
                          <a:lnTo>
                            <a:pt x="104" y="80"/>
                          </a:lnTo>
                          <a:lnTo>
                            <a:pt x="104" y="71"/>
                          </a:lnTo>
                          <a:lnTo>
                            <a:pt x="104" y="62"/>
                          </a:lnTo>
                          <a:lnTo>
                            <a:pt x="104" y="53"/>
                          </a:lnTo>
                          <a:lnTo>
                            <a:pt x="104" y="44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97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1410" y="1761"/>
                      <a:ext cx="432" cy="351"/>
                    </a:xfrm>
                    <a:custGeom>
                      <a:avLst/>
                      <a:gdLst>
                        <a:gd name="T0" fmla="*/ 281 w 432"/>
                        <a:gd name="T1" fmla="*/ 17 h 351"/>
                        <a:gd name="T2" fmla="*/ 304 w 432"/>
                        <a:gd name="T3" fmla="*/ 44 h 351"/>
                        <a:gd name="T4" fmla="*/ 296 w 432"/>
                        <a:gd name="T5" fmla="*/ 81 h 351"/>
                        <a:gd name="T6" fmla="*/ 319 w 432"/>
                        <a:gd name="T7" fmla="*/ 99 h 351"/>
                        <a:gd name="T8" fmla="*/ 341 w 432"/>
                        <a:gd name="T9" fmla="*/ 117 h 351"/>
                        <a:gd name="T10" fmla="*/ 356 w 432"/>
                        <a:gd name="T11" fmla="*/ 126 h 351"/>
                        <a:gd name="T12" fmla="*/ 371 w 432"/>
                        <a:gd name="T13" fmla="*/ 153 h 351"/>
                        <a:gd name="T14" fmla="*/ 393 w 432"/>
                        <a:gd name="T15" fmla="*/ 170 h 351"/>
                        <a:gd name="T16" fmla="*/ 401 w 432"/>
                        <a:gd name="T17" fmla="*/ 188 h 351"/>
                        <a:gd name="T18" fmla="*/ 416 w 432"/>
                        <a:gd name="T19" fmla="*/ 206 h 351"/>
                        <a:gd name="T20" fmla="*/ 431 w 432"/>
                        <a:gd name="T21" fmla="*/ 233 h 351"/>
                        <a:gd name="T22" fmla="*/ 408 w 432"/>
                        <a:gd name="T23" fmla="*/ 233 h 351"/>
                        <a:gd name="T24" fmla="*/ 401 w 432"/>
                        <a:gd name="T25" fmla="*/ 233 h 351"/>
                        <a:gd name="T26" fmla="*/ 393 w 432"/>
                        <a:gd name="T27" fmla="*/ 242 h 351"/>
                        <a:gd name="T28" fmla="*/ 379 w 432"/>
                        <a:gd name="T29" fmla="*/ 233 h 351"/>
                        <a:gd name="T30" fmla="*/ 364 w 432"/>
                        <a:gd name="T31" fmla="*/ 224 h 351"/>
                        <a:gd name="T32" fmla="*/ 356 w 432"/>
                        <a:gd name="T33" fmla="*/ 242 h 351"/>
                        <a:gd name="T34" fmla="*/ 327 w 432"/>
                        <a:gd name="T35" fmla="*/ 233 h 351"/>
                        <a:gd name="T36" fmla="*/ 312 w 432"/>
                        <a:gd name="T37" fmla="*/ 242 h 351"/>
                        <a:gd name="T38" fmla="*/ 304 w 432"/>
                        <a:gd name="T39" fmla="*/ 251 h 351"/>
                        <a:gd name="T40" fmla="*/ 281 w 432"/>
                        <a:gd name="T41" fmla="*/ 242 h 351"/>
                        <a:gd name="T42" fmla="*/ 267 w 432"/>
                        <a:gd name="T43" fmla="*/ 269 h 351"/>
                        <a:gd name="T44" fmla="*/ 237 w 432"/>
                        <a:gd name="T45" fmla="*/ 269 h 351"/>
                        <a:gd name="T46" fmla="*/ 207 w 432"/>
                        <a:gd name="T47" fmla="*/ 260 h 351"/>
                        <a:gd name="T48" fmla="*/ 185 w 432"/>
                        <a:gd name="T49" fmla="*/ 242 h 351"/>
                        <a:gd name="T50" fmla="*/ 155 w 432"/>
                        <a:gd name="T51" fmla="*/ 233 h 351"/>
                        <a:gd name="T52" fmla="*/ 140 w 432"/>
                        <a:gd name="T53" fmla="*/ 260 h 351"/>
                        <a:gd name="T54" fmla="*/ 133 w 432"/>
                        <a:gd name="T55" fmla="*/ 296 h 351"/>
                        <a:gd name="T56" fmla="*/ 111 w 432"/>
                        <a:gd name="T57" fmla="*/ 296 h 351"/>
                        <a:gd name="T58" fmla="*/ 74 w 432"/>
                        <a:gd name="T59" fmla="*/ 296 h 351"/>
                        <a:gd name="T60" fmla="*/ 66 w 432"/>
                        <a:gd name="T61" fmla="*/ 332 h 351"/>
                        <a:gd name="T62" fmla="*/ 51 w 432"/>
                        <a:gd name="T63" fmla="*/ 341 h 351"/>
                        <a:gd name="T64" fmla="*/ 37 w 432"/>
                        <a:gd name="T65" fmla="*/ 314 h 351"/>
                        <a:gd name="T66" fmla="*/ 22 w 432"/>
                        <a:gd name="T67" fmla="*/ 287 h 351"/>
                        <a:gd name="T68" fmla="*/ 14 w 432"/>
                        <a:gd name="T69" fmla="*/ 269 h 351"/>
                        <a:gd name="T70" fmla="*/ 7 w 432"/>
                        <a:gd name="T71" fmla="*/ 233 h 351"/>
                        <a:gd name="T72" fmla="*/ 0 w 432"/>
                        <a:gd name="T73" fmla="*/ 197 h 351"/>
                        <a:gd name="T74" fmla="*/ 14 w 432"/>
                        <a:gd name="T75" fmla="*/ 170 h 351"/>
                        <a:gd name="T76" fmla="*/ 29 w 432"/>
                        <a:gd name="T77" fmla="*/ 144 h 351"/>
                        <a:gd name="T78" fmla="*/ 44 w 432"/>
                        <a:gd name="T79" fmla="*/ 144 h 351"/>
                        <a:gd name="T80" fmla="*/ 66 w 432"/>
                        <a:gd name="T81" fmla="*/ 126 h 351"/>
                        <a:gd name="T82" fmla="*/ 89 w 432"/>
                        <a:gd name="T83" fmla="*/ 126 h 351"/>
                        <a:gd name="T84" fmla="*/ 111 w 432"/>
                        <a:gd name="T85" fmla="*/ 126 h 351"/>
                        <a:gd name="T86" fmla="*/ 133 w 432"/>
                        <a:gd name="T87" fmla="*/ 108 h 351"/>
                        <a:gd name="T88" fmla="*/ 155 w 432"/>
                        <a:gd name="T89" fmla="*/ 90 h 351"/>
                        <a:gd name="T90" fmla="*/ 155 w 432"/>
                        <a:gd name="T91" fmla="*/ 81 h 351"/>
                        <a:gd name="T92" fmla="*/ 185 w 432"/>
                        <a:gd name="T93" fmla="*/ 72 h 351"/>
                        <a:gd name="T94" fmla="*/ 200 w 432"/>
                        <a:gd name="T95" fmla="*/ 63 h 351"/>
                        <a:gd name="T96" fmla="*/ 222 w 432"/>
                        <a:gd name="T97" fmla="*/ 44 h 351"/>
                        <a:gd name="T98" fmla="*/ 222 w 432"/>
                        <a:gd name="T99" fmla="*/ 35 h 351"/>
                        <a:gd name="T100" fmla="*/ 237 w 432"/>
                        <a:gd name="T101" fmla="*/ 8 h 351"/>
                        <a:gd name="T102" fmla="*/ 244 w 432"/>
                        <a:gd name="T103" fmla="*/ 8 h 351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432"/>
                        <a:gd name="T157" fmla="*/ 0 h 351"/>
                        <a:gd name="T158" fmla="*/ 432 w 432"/>
                        <a:gd name="T159" fmla="*/ 351 h 351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432" h="351">
                          <a:moveTo>
                            <a:pt x="267" y="0"/>
                          </a:moveTo>
                          <a:lnTo>
                            <a:pt x="274" y="0"/>
                          </a:lnTo>
                          <a:lnTo>
                            <a:pt x="274" y="8"/>
                          </a:lnTo>
                          <a:lnTo>
                            <a:pt x="281" y="8"/>
                          </a:lnTo>
                          <a:lnTo>
                            <a:pt x="281" y="17"/>
                          </a:lnTo>
                          <a:lnTo>
                            <a:pt x="289" y="17"/>
                          </a:lnTo>
                          <a:lnTo>
                            <a:pt x="289" y="26"/>
                          </a:lnTo>
                          <a:lnTo>
                            <a:pt x="296" y="26"/>
                          </a:lnTo>
                          <a:lnTo>
                            <a:pt x="296" y="35"/>
                          </a:lnTo>
                          <a:lnTo>
                            <a:pt x="304" y="44"/>
                          </a:lnTo>
                          <a:lnTo>
                            <a:pt x="304" y="54"/>
                          </a:lnTo>
                          <a:lnTo>
                            <a:pt x="304" y="63"/>
                          </a:lnTo>
                          <a:lnTo>
                            <a:pt x="304" y="72"/>
                          </a:lnTo>
                          <a:lnTo>
                            <a:pt x="296" y="72"/>
                          </a:lnTo>
                          <a:lnTo>
                            <a:pt x="296" y="81"/>
                          </a:lnTo>
                          <a:lnTo>
                            <a:pt x="296" y="90"/>
                          </a:lnTo>
                          <a:lnTo>
                            <a:pt x="304" y="90"/>
                          </a:lnTo>
                          <a:lnTo>
                            <a:pt x="312" y="90"/>
                          </a:lnTo>
                          <a:lnTo>
                            <a:pt x="319" y="90"/>
                          </a:lnTo>
                          <a:lnTo>
                            <a:pt x="319" y="99"/>
                          </a:lnTo>
                          <a:lnTo>
                            <a:pt x="319" y="108"/>
                          </a:lnTo>
                          <a:lnTo>
                            <a:pt x="327" y="108"/>
                          </a:lnTo>
                          <a:lnTo>
                            <a:pt x="334" y="108"/>
                          </a:lnTo>
                          <a:lnTo>
                            <a:pt x="341" y="108"/>
                          </a:lnTo>
                          <a:lnTo>
                            <a:pt x="341" y="117"/>
                          </a:lnTo>
                          <a:lnTo>
                            <a:pt x="341" y="108"/>
                          </a:lnTo>
                          <a:lnTo>
                            <a:pt x="341" y="117"/>
                          </a:lnTo>
                          <a:lnTo>
                            <a:pt x="349" y="117"/>
                          </a:lnTo>
                          <a:lnTo>
                            <a:pt x="349" y="126"/>
                          </a:lnTo>
                          <a:lnTo>
                            <a:pt x="356" y="126"/>
                          </a:lnTo>
                          <a:lnTo>
                            <a:pt x="356" y="135"/>
                          </a:lnTo>
                          <a:lnTo>
                            <a:pt x="356" y="144"/>
                          </a:lnTo>
                          <a:lnTo>
                            <a:pt x="364" y="144"/>
                          </a:lnTo>
                          <a:lnTo>
                            <a:pt x="364" y="153"/>
                          </a:lnTo>
                          <a:lnTo>
                            <a:pt x="371" y="153"/>
                          </a:lnTo>
                          <a:lnTo>
                            <a:pt x="379" y="153"/>
                          </a:lnTo>
                          <a:lnTo>
                            <a:pt x="379" y="162"/>
                          </a:lnTo>
                          <a:lnTo>
                            <a:pt x="386" y="162"/>
                          </a:lnTo>
                          <a:lnTo>
                            <a:pt x="386" y="170"/>
                          </a:lnTo>
                          <a:lnTo>
                            <a:pt x="393" y="170"/>
                          </a:lnTo>
                          <a:lnTo>
                            <a:pt x="393" y="179"/>
                          </a:lnTo>
                          <a:lnTo>
                            <a:pt x="386" y="179"/>
                          </a:lnTo>
                          <a:lnTo>
                            <a:pt x="393" y="179"/>
                          </a:lnTo>
                          <a:lnTo>
                            <a:pt x="393" y="188"/>
                          </a:lnTo>
                          <a:lnTo>
                            <a:pt x="401" y="188"/>
                          </a:lnTo>
                          <a:lnTo>
                            <a:pt x="393" y="197"/>
                          </a:lnTo>
                          <a:lnTo>
                            <a:pt x="401" y="197"/>
                          </a:lnTo>
                          <a:lnTo>
                            <a:pt x="408" y="197"/>
                          </a:lnTo>
                          <a:lnTo>
                            <a:pt x="408" y="206"/>
                          </a:lnTo>
                          <a:lnTo>
                            <a:pt x="416" y="206"/>
                          </a:lnTo>
                          <a:lnTo>
                            <a:pt x="423" y="206"/>
                          </a:lnTo>
                          <a:lnTo>
                            <a:pt x="423" y="215"/>
                          </a:lnTo>
                          <a:lnTo>
                            <a:pt x="423" y="224"/>
                          </a:lnTo>
                          <a:lnTo>
                            <a:pt x="423" y="233"/>
                          </a:lnTo>
                          <a:lnTo>
                            <a:pt x="431" y="233"/>
                          </a:lnTo>
                          <a:lnTo>
                            <a:pt x="431" y="242"/>
                          </a:lnTo>
                          <a:lnTo>
                            <a:pt x="431" y="233"/>
                          </a:lnTo>
                          <a:lnTo>
                            <a:pt x="423" y="233"/>
                          </a:lnTo>
                          <a:lnTo>
                            <a:pt x="416" y="233"/>
                          </a:lnTo>
                          <a:lnTo>
                            <a:pt x="408" y="233"/>
                          </a:lnTo>
                          <a:lnTo>
                            <a:pt x="408" y="242"/>
                          </a:lnTo>
                          <a:lnTo>
                            <a:pt x="408" y="233"/>
                          </a:lnTo>
                          <a:lnTo>
                            <a:pt x="408" y="242"/>
                          </a:lnTo>
                          <a:lnTo>
                            <a:pt x="408" y="233"/>
                          </a:lnTo>
                          <a:lnTo>
                            <a:pt x="401" y="233"/>
                          </a:lnTo>
                          <a:lnTo>
                            <a:pt x="401" y="242"/>
                          </a:lnTo>
                          <a:lnTo>
                            <a:pt x="401" y="233"/>
                          </a:lnTo>
                          <a:lnTo>
                            <a:pt x="401" y="242"/>
                          </a:lnTo>
                          <a:lnTo>
                            <a:pt x="401" y="233"/>
                          </a:lnTo>
                          <a:lnTo>
                            <a:pt x="393" y="242"/>
                          </a:lnTo>
                          <a:lnTo>
                            <a:pt x="393" y="233"/>
                          </a:lnTo>
                          <a:lnTo>
                            <a:pt x="393" y="242"/>
                          </a:lnTo>
                          <a:lnTo>
                            <a:pt x="393" y="233"/>
                          </a:lnTo>
                          <a:lnTo>
                            <a:pt x="386" y="233"/>
                          </a:lnTo>
                          <a:lnTo>
                            <a:pt x="379" y="233"/>
                          </a:lnTo>
                          <a:lnTo>
                            <a:pt x="371" y="233"/>
                          </a:lnTo>
                          <a:lnTo>
                            <a:pt x="371" y="224"/>
                          </a:lnTo>
                          <a:lnTo>
                            <a:pt x="371" y="233"/>
                          </a:lnTo>
                          <a:lnTo>
                            <a:pt x="371" y="224"/>
                          </a:lnTo>
                          <a:lnTo>
                            <a:pt x="364" y="224"/>
                          </a:lnTo>
                          <a:lnTo>
                            <a:pt x="371" y="224"/>
                          </a:lnTo>
                          <a:lnTo>
                            <a:pt x="364" y="224"/>
                          </a:lnTo>
                          <a:lnTo>
                            <a:pt x="356" y="224"/>
                          </a:lnTo>
                          <a:lnTo>
                            <a:pt x="356" y="233"/>
                          </a:lnTo>
                          <a:lnTo>
                            <a:pt x="356" y="242"/>
                          </a:lnTo>
                          <a:lnTo>
                            <a:pt x="349" y="242"/>
                          </a:lnTo>
                          <a:lnTo>
                            <a:pt x="341" y="242"/>
                          </a:lnTo>
                          <a:lnTo>
                            <a:pt x="334" y="242"/>
                          </a:lnTo>
                          <a:lnTo>
                            <a:pt x="334" y="233"/>
                          </a:lnTo>
                          <a:lnTo>
                            <a:pt x="327" y="233"/>
                          </a:lnTo>
                          <a:lnTo>
                            <a:pt x="327" y="242"/>
                          </a:lnTo>
                          <a:lnTo>
                            <a:pt x="327" y="233"/>
                          </a:lnTo>
                          <a:lnTo>
                            <a:pt x="327" y="242"/>
                          </a:lnTo>
                          <a:lnTo>
                            <a:pt x="319" y="242"/>
                          </a:lnTo>
                          <a:lnTo>
                            <a:pt x="312" y="242"/>
                          </a:lnTo>
                          <a:lnTo>
                            <a:pt x="312" y="251"/>
                          </a:lnTo>
                          <a:lnTo>
                            <a:pt x="312" y="242"/>
                          </a:lnTo>
                          <a:lnTo>
                            <a:pt x="312" y="251"/>
                          </a:lnTo>
                          <a:lnTo>
                            <a:pt x="312" y="242"/>
                          </a:lnTo>
                          <a:lnTo>
                            <a:pt x="304" y="251"/>
                          </a:lnTo>
                          <a:lnTo>
                            <a:pt x="296" y="251"/>
                          </a:lnTo>
                          <a:lnTo>
                            <a:pt x="296" y="260"/>
                          </a:lnTo>
                          <a:lnTo>
                            <a:pt x="289" y="251"/>
                          </a:lnTo>
                          <a:lnTo>
                            <a:pt x="281" y="251"/>
                          </a:lnTo>
                          <a:lnTo>
                            <a:pt x="281" y="242"/>
                          </a:lnTo>
                          <a:lnTo>
                            <a:pt x="281" y="251"/>
                          </a:lnTo>
                          <a:lnTo>
                            <a:pt x="274" y="251"/>
                          </a:lnTo>
                          <a:lnTo>
                            <a:pt x="274" y="260"/>
                          </a:lnTo>
                          <a:lnTo>
                            <a:pt x="267" y="260"/>
                          </a:lnTo>
                          <a:lnTo>
                            <a:pt x="267" y="269"/>
                          </a:lnTo>
                          <a:lnTo>
                            <a:pt x="259" y="278"/>
                          </a:lnTo>
                          <a:lnTo>
                            <a:pt x="252" y="278"/>
                          </a:lnTo>
                          <a:lnTo>
                            <a:pt x="252" y="269"/>
                          </a:lnTo>
                          <a:lnTo>
                            <a:pt x="244" y="269"/>
                          </a:lnTo>
                          <a:lnTo>
                            <a:pt x="237" y="269"/>
                          </a:lnTo>
                          <a:lnTo>
                            <a:pt x="229" y="269"/>
                          </a:lnTo>
                          <a:lnTo>
                            <a:pt x="222" y="269"/>
                          </a:lnTo>
                          <a:lnTo>
                            <a:pt x="215" y="269"/>
                          </a:lnTo>
                          <a:lnTo>
                            <a:pt x="215" y="260"/>
                          </a:lnTo>
                          <a:lnTo>
                            <a:pt x="207" y="260"/>
                          </a:lnTo>
                          <a:lnTo>
                            <a:pt x="200" y="260"/>
                          </a:lnTo>
                          <a:lnTo>
                            <a:pt x="192" y="260"/>
                          </a:lnTo>
                          <a:lnTo>
                            <a:pt x="192" y="251"/>
                          </a:lnTo>
                          <a:lnTo>
                            <a:pt x="185" y="251"/>
                          </a:lnTo>
                          <a:lnTo>
                            <a:pt x="185" y="242"/>
                          </a:lnTo>
                          <a:lnTo>
                            <a:pt x="178" y="242"/>
                          </a:lnTo>
                          <a:lnTo>
                            <a:pt x="178" y="233"/>
                          </a:lnTo>
                          <a:lnTo>
                            <a:pt x="170" y="233"/>
                          </a:lnTo>
                          <a:lnTo>
                            <a:pt x="163" y="233"/>
                          </a:lnTo>
                          <a:lnTo>
                            <a:pt x="155" y="233"/>
                          </a:lnTo>
                          <a:lnTo>
                            <a:pt x="155" y="242"/>
                          </a:lnTo>
                          <a:lnTo>
                            <a:pt x="148" y="242"/>
                          </a:lnTo>
                          <a:lnTo>
                            <a:pt x="148" y="251"/>
                          </a:lnTo>
                          <a:lnTo>
                            <a:pt x="140" y="251"/>
                          </a:lnTo>
                          <a:lnTo>
                            <a:pt x="140" y="260"/>
                          </a:lnTo>
                          <a:lnTo>
                            <a:pt x="140" y="269"/>
                          </a:lnTo>
                          <a:lnTo>
                            <a:pt x="133" y="269"/>
                          </a:lnTo>
                          <a:lnTo>
                            <a:pt x="133" y="278"/>
                          </a:lnTo>
                          <a:lnTo>
                            <a:pt x="133" y="287"/>
                          </a:lnTo>
                          <a:lnTo>
                            <a:pt x="133" y="296"/>
                          </a:lnTo>
                          <a:lnTo>
                            <a:pt x="133" y="305"/>
                          </a:lnTo>
                          <a:lnTo>
                            <a:pt x="133" y="296"/>
                          </a:lnTo>
                          <a:lnTo>
                            <a:pt x="126" y="296"/>
                          </a:lnTo>
                          <a:lnTo>
                            <a:pt x="118" y="296"/>
                          </a:lnTo>
                          <a:lnTo>
                            <a:pt x="111" y="296"/>
                          </a:lnTo>
                          <a:lnTo>
                            <a:pt x="103" y="296"/>
                          </a:lnTo>
                          <a:lnTo>
                            <a:pt x="96" y="296"/>
                          </a:lnTo>
                          <a:lnTo>
                            <a:pt x="89" y="296"/>
                          </a:lnTo>
                          <a:lnTo>
                            <a:pt x="81" y="296"/>
                          </a:lnTo>
                          <a:lnTo>
                            <a:pt x="74" y="296"/>
                          </a:lnTo>
                          <a:lnTo>
                            <a:pt x="66" y="296"/>
                          </a:lnTo>
                          <a:lnTo>
                            <a:pt x="66" y="305"/>
                          </a:lnTo>
                          <a:lnTo>
                            <a:pt x="66" y="314"/>
                          </a:lnTo>
                          <a:lnTo>
                            <a:pt x="66" y="323"/>
                          </a:lnTo>
                          <a:lnTo>
                            <a:pt x="66" y="332"/>
                          </a:lnTo>
                          <a:lnTo>
                            <a:pt x="59" y="332"/>
                          </a:lnTo>
                          <a:lnTo>
                            <a:pt x="59" y="341"/>
                          </a:lnTo>
                          <a:lnTo>
                            <a:pt x="59" y="350"/>
                          </a:lnTo>
                          <a:lnTo>
                            <a:pt x="51" y="350"/>
                          </a:lnTo>
                          <a:lnTo>
                            <a:pt x="51" y="341"/>
                          </a:lnTo>
                          <a:lnTo>
                            <a:pt x="51" y="332"/>
                          </a:lnTo>
                          <a:lnTo>
                            <a:pt x="51" y="323"/>
                          </a:lnTo>
                          <a:lnTo>
                            <a:pt x="44" y="323"/>
                          </a:lnTo>
                          <a:lnTo>
                            <a:pt x="44" y="314"/>
                          </a:lnTo>
                          <a:lnTo>
                            <a:pt x="37" y="314"/>
                          </a:lnTo>
                          <a:lnTo>
                            <a:pt x="37" y="305"/>
                          </a:lnTo>
                          <a:lnTo>
                            <a:pt x="29" y="305"/>
                          </a:lnTo>
                          <a:lnTo>
                            <a:pt x="29" y="296"/>
                          </a:lnTo>
                          <a:lnTo>
                            <a:pt x="22" y="296"/>
                          </a:lnTo>
                          <a:lnTo>
                            <a:pt x="22" y="287"/>
                          </a:lnTo>
                          <a:lnTo>
                            <a:pt x="22" y="278"/>
                          </a:lnTo>
                          <a:lnTo>
                            <a:pt x="14" y="278"/>
                          </a:lnTo>
                          <a:lnTo>
                            <a:pt x="22" y="278"/>
                          </a:lnTo>
                          <a:lnTo>
                            <a:pt x="22" y="269"/>
                          </a:lnTo>
                          <a:lnTo>
                            <a:pt x="14" y="269"/>
                          </a:lnTo>
                          <a:lnTo>
                            <a:pt x="14" y="260"/>
                          </a:lnTo>
                          <a:lnTo>
                            <a:pt x="7" y="260"/>
                          </a:lnTo>
                          <a:lnTo>
                            <a:pt x="7" y="251"/>
                          </a:lnTo>
                          <a:lnTo>
                            <a:pt x="7" y="242"/>
                          </a:lnTo>
                          <a:lnTo>
                            <a:pt x="7" y="233"/>
                          </a:lnTo>
                          <a:lnTo>
                            <a:pt x="0" y="233"/>
                          </a:lnTo>
                          <a:lnTo>
                            <a:pt x="0" y="224"/>
                          </a:lnTo>
                          <a:lnTo>
                            <a:pt x="0" y="215"/>
                          </a:lnTo>
                          <a:lnTo>
                            <a:pt x="0" y="206"/>
                          </a:lnTo>
                          <a:lnTo>
                            <a:pt x="0" y="197"/>
                          </a:lnTo>
                          <a:lnTo>
                            <a:pt x="0" y="188"/>
                          </a:lnTo>
                          <a:lnTo>
                            <a:pt x="7" y="188"/>
                          </a:lnTo>
                          <a:lnTo>
                            <a:pt x="7" y="179"/>
                          </a:lnTo>
                          <a:lnTo>
                            <a:pt x="14" y="179"/>
                          </a:lnTo>
                          <a:lnTo>
                            <a:pt x="14" y="170"/>
                          </a:lnTo>
                          <a:lnTo>
                            <a:pt x="22" y="170"/>
                          </a:lnTo>
                          <a:lnTo>
                            <a:pt x="22" y="162"/>
                          </a:lnTo>
                          <a:lnTo>
                            <a:pt x="22" y="153"/>
                          </a:lnTo>
                          <a:lnTo>
                            <a:pt x="22" y="144"/>
                          </a:lnTo>
                          <a:lnTo>
                            <a:pt x="29" y="144"/>
                          </a:lnTo>
                          <a:lnTo>
                            <a:pt x="29" y="135"/>
                          </a:lnTo>
                          <a:lnTo>
                            <a:pt x="37" y="144"/>
                          </a:lnTo>
                          <a:lnTo>
                            <a:pt x="37" y="135"/>
                          </a:lnTo>
                          <a:lnTo>
                            <a:pt x="37" y="144"/>
                          </a:lnTo>
                          <a:lnTo>
                            <a:pt x="44" y="144"/>
                          </a:lnTo>
                          <a:lnTo>
                            <a:pt x="51" y="144"/>
                          </a:lnTo>
                          <a:lnTo>
                            <a:pt x="51" y="135"/>
                          </a:lnTo>
                          <a:lnTo>
                            <a:pt x="59" y="135"/>
                          </a:lnTo>
                          <a:lnTo>
                            <a:pt x="59" y="126"/>
                          </a:lnTo>
                          <a:lnTo>
                            <a:pt x="66" y="126"/>
                          </a:lnTo>
                          <a:lnTo>
                            <a:pt x="74" y="126"/>
                          </a:lnTo>
                          <a:lnTo>
                            <a:pt x="74" y="135"/>
                          </a:lnTo>
                          <a:lnTo>
                            <a:pt x="81" y="135"/>
                          </a:lnTo>
                          <a:lnTo>
                            <a:pt x="89" y="135"/>
                          </a:lnTo>
                          <a:lnTo>
                            <a:pt x="89" y="126"/>
                          </a:lnTo>
                          <a:lnTo>
                            <a:pt x="96" y="126"/>
                          </a:lnTo>
                          <a:lnTo>
                            <a:pt x="103" y="126"/>
                          </a:lnTo>
                          <a:lnTo>
                            <a:pt x="103" y="117"/>
                          </a:lnTo>
                          <a:lnTo>
                            <a:pt x="111" y="117"/>
                          </a:lnTo>
                          <a:lnTo>
                            <a:pt x="111" y="126"/>
                          </a:lnTo>
                          <a:lnTo>
                            <a:pt x="111" y="117"/>
                          </a:lnTo>
                          <a:lnTo>
                            <a:pt x="118" y="117"/>
                          </a:lnTo>
                          <a:lnTo>
                            <a:pt x="126" y="117"/>
                          </a:lnTo>
                          <a:lnTo>
                            <a:pt x="133" y="117"/>
                          </a:lnTo>
                          <a:lnTo>
                            <a:pt x="133" y="108"/>
                          </a:lnTo>
                          <a:lnTo>
                            <a:pt x="140" y="108"/>
                          </a:lnTo>
                          <a:lnTo>
                            <a:pt x="148" y="108"/>
                          </a:lnTo>
                          <a:lnTo>
                            <a:pt x="148" y="99"/>
                          </a:lnTo>
                          <a:lnTo>
                            <a:pt x="148" y="90"/>
                          </a:lnTo>
                          <a:lnTo>
                            <a:pt x="155" y="90"/>
                          </a:lnTo>
                          <a:lnTo>
                            <a:pt x="148" y="90"/>
                          </a:lnTo>
                          <a:lnTo>
                            <a:pt x="140" y="90"/>
                          </a:lnTo>
                          <a:lnTo>
                            <a:pt x="140" y="81"/>
                          </a:lnTo>
                          <a:lnTo>
                            <a:pt x="148" y="81"/>
                          </a:lnTo>
                          <a:lnTo>
                            <a:pt x="155" y="81"/>
                          </a:lnTo>
                          <a:lnTo>
                            <a:pt x="163" y="81"/>
                          </a:lnTo>
                          <a:lnTo>
                            <a:pt x="170" y="81"/>
                          </a:lnTo>
                          <a:lnTo>
                            <a:pt x="178" y="81"/>
                          </a:lnTo>
                          <a:lnTo>
                            <a:pt x="178" y="72"/>
                          </a:lnTo>
                          <a:lnTo>
                            <a:pt x="185" y="72"/>
                          </a:lnTo>
                          <a:lnTo>
                            <a:pt x="192" y="72"/>
                          </a:lnTo>
                          <a:lnTo>
                            <a:pt x="200" y="72"/>
                          </a:lnTo>
                          <a:lnTo>
                            <a:pt x="200" y="63"/>
                          </a:lnTo>
                          <a:lnTo>
                            <a:pt x="200" y="72"/>
                          </a:lnTo>
                          <a:lnTo>
                            <a:pt x="200" y="63"/>
                          </a:lnTo>
                          <a:lnTo>
                            <a:pt x="207" y="63"/>
                          </a:lnTo>
                          <a:lnTo>
                            <a:pt x="215" y="63"/>
                          </a:lnTo>
                          <a:lnTo>
                            <a:pt x="215" y="54"/>
                          </a:lnTo>
                          <a:lnTo>
                            <a:pt x="215" y="44"/>
                          </a:lnTo>
                          <a:lnTo>
                            <a:pt x="222" y="44"/>
                          </a:lnTo>
                          <a:lnTo>
                            <a:pt x="222" y="35"/>
                          </a:lnTo>
                          <a:lnTo>
                            <a:pt x="222" y="44"/>
                          </a:lnTo>
                          <a:lnTo>
                            <a:pt x="222" y="35"/>
                          </a:lnTo>
                          <a:lnTo>
                            <a:pt x="222" y="44"/>
                          </a:lnTo>
                          <a:lnTo>
                            <a:pt x="222" y="35"/>
                          </a:lnTo>
                          <a:lnTo>
                            <a:pt x="229" y="35"/>
                          </a:lnTo>
                          <a:lnTo>
                            <a:pt x="229" y="26"/>
                          </a:lnTo>
                          <a:lnTo>
                            <a:pt x="237" y="26"/>
                          </a:lnTo>
                          <a:lnTo>
                            <a:pt x="237" y="17"/>
                          </a:lnTo>
                          <a:lnTo>
                            <a:pt x="237" y="8"/>
                          </a:lnTo>
                          <a:lnTo>
                            <a:pt x="237" y="17"/>
                          </a:lnTo>
                          <a:lnTo>
                            <a:pt x="237" y="8"/>
                          </a:lnTo>
                          <a:lnTo>
                            <a:pt x="244" y="8"/>
                          </a:lnTo>
                          <a:lnTo>
                            <a:pt x="244" y="0"/>
                          </a:lnTo>
                          <a:lnTo>
                            <a:pt x="244" y="8"/>
                          </a:lnTo>
                          <a:lnTo>
                            <a:pt x="244" y="0"/>
                          </a:lnTo>
                          <a:lnTo>
                            <a:pt x="252" y="0"/>
                          </a:lnTo>
                          <a:lnTo>
                            <a:pt x="259" y="0"/>
                          </a:lnTo>
                          <a:lnTo>
                            <a:pt x="267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98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1335" y="1986"/>
                      <a:ext cx="633" cy="754"/>
                    </a:xfrm>
                    <a:custGeom>
                      <a:avLst/>
                      <a:gdLst>
                        <a:gd name="T0" fmla="*/ 468 w 633"/>
                        <a:gd name="T1" fmla="*/ 17 h 754"/>
                        <a:gd name="T2" fmla="*/ 483 w 633"/>
                        <a:gd name="T3" fmla="*/ 8 h 754"/>
                        <a:gd name="T4" fmla="*/ 505 w 633"/>
                        <a:gd name="T5" fmla="*/ 17 h 754"/>
                        <a:gd name="T6" fmla="*/ 528 w 633"/>
                        <a:gd name="T7" fmla="*/ 44 h 754"/>
                        <a:gd name="T8" fmla="*/ 557 w 633"/>
                        <a:gd name="T9" fmla="*/ 44 h 754"/>
                        <a:gd name="T10" fmla="*/ 587 w 633"/>
                        <a:gd name="T11" fmla="*/ 44 h 754"/>
                        <a:gd name="T12" fmla="*/ 617 w 633"/>
                        <a:gd name="T13" fmla="*/ 80 h 754"/>
                        <a:gd name="T14" fmla="*/ 617 w 633"/>
                        <a:gd name="T15" fmla="*/ 125 h 754"/>
                        <a:gd name="T16" fmla="*/ 617 w 633"/>
                        <a:gd name="T17" fmla="*/ 143 h 754"/>
                        <a:gd name="T18" fmla="*/ 587 w 633"/>
                        <a:gd name="T19" fmla="*/ 178 h 754"/>
                        <a:gd name="T20" fmla="*/ 580 w 633"/>
                        <a:gd name="T21" fmla="*/ 242 h 754"/>
                        <a:gd name="T22" fmla="*/ 557 w 633"/>
                        <a:gd name="T23" fmla="*/ 287 h 754"/>
                        <a:gd name="T24" fmla="*/ 557 w 633"/>
                        <a:gd name="T25" fmla="*/ 340 h 754"/>
                        <a:gd name="T26" fmla="*/ 565 w 633"/>
                        <a:gd name="T27" fmla="*/ 403 h 754"/>
                        <a:gd name="T28" fmla="*/ 572 w 633"/>
                        <a:gd name="T29" fmla="*/ 465 h 754"/>
                        <a:gd name="T30" fmla="*/ 602 w 633"/>
                        <a:gd name="T31" fmla="*/ 501 h 754"/>
                        <a:gd name="T32" fmla="*/ 609 w 633"/>
                        <a:gd name="T33" fmla="*/ 546 h 754"/>
                        <a:gd name="T34" fmla="*/ 557 w 633"/>
                        <a:gd name="T35" fmla="*/ 555 h 754"/>
                        <a:gd name="T36" fmla="*/ 542 w 633"/>
                        <a:gd name="T37" fmla="*/ 591 h 754"/>
                        <a:gd name="T38" fmla="*/ 542 w 633"/>
                        <a:gd name="T39" fmla="*/ 645 h 754"/>
                        <a:gd name="T40" fmla="*/ 542 w 633"/>
                        <a:gd name="T41" fmla="*/ 699 h 754"/>
                        <a:gd name="T42" fmla="*/ 572 w 633"/>
                        <a:gd name="T43" fmla="*/ 699 h 754"/>
                        <a:gd name="T44" fmla="*/ 580 w 633"/>
                        <a:gd name="T45" fmla="*/ 744 h 754"/>
                        <a:gd name="T46" fmla="*/ 557 w 633"/>
                        <a:gd name="T47" fmla="*/ 753 h 754"/>
                        <a:gd name="T48" fmla="*/ 535 w 633"/>
                        <a:gd name="T49" fmla="*/ 726 h 754"/>
                        <a:gd name="T50" fmla="*/ 505 w 633"/>
                        <a:gd name="T51" fmla="*/ 708 h 754"/>
                        <a:gd name="T52" fmla="*/ 483 w 633"/>
                        <a:gd name="T53" fmla="*/ 699 h 754"/>
                        <a:gd name="T54" fmla="*/ 461 w 633"/>
                        <a:gd name="T55" fmla="*/ 690 h 754"/>
                        <a:gd name="T56" fmla="*/ 431 w 633"/>
                        <a:gd name="T57" fmla="*/ 672 h 754"/>
                        <a:gd name="T58" fmla="*/ 402 w 633"/>
                        <a:gd name="T59" fmla="*/ 654 h 754"/>
                        <a:gd name="T60" fmla="*/ 349 w 633"/>
                        <a:gd name="T61" fmla="*/ 663 h 754"/>
                        <a:gd name="T62" fmla="*/ 327 w 633"/>
                        <a:gd name="T63" fmla="*/ 654 h 754"/>
                        <a:gd name="T64" fmla="*/ 319 w 633"/>
                        <a:gd name="T65" fmla="*/ 609 h 754"/>
                        <a:gd name="T66" fmla="*/ 319 w 633"/>
                        <a:gd name="T67" fmla="*/ 555 h 754"/>
                        <a:gd name="T68" fmla="*/ 312 w 633"/>
                        <a:gd name="T69" fmla="*/ 510 h 754"/>
                        <a:gd name="T70" fmla="*/ 267 w 633"/>
                        <a:gd name="T71" fmla="*/ 492 h 754"/>
                        <a:gd name="T72" fmla="*/ 238 w 633"/>
                        <a:gd name="T73" fmla="*/ 528 h 754"/>
                        <a:gd name="T74" fmla="*/ 201 w 633"/>
                        <a:gd name="T75" fmla="*/ 537 h 754"/>
                        <a:gd name="T76" fmla="*/ 163 w 633"/>
                        <a:gd name="T77" fmla="*/ 528 h 754"/>
                        <a:gd name="T78" fmla="*/ 149 w 633"/>
                        <a:gd name="T79" fmla="*/ 492 h 754"/>
                        <a:gd name="T80" fmla="*/ 126 w 633"/>
                        <a:gd name="T81" fmla="*/ 448 h 754"/>
                        <a:gd name="T82" fmla="*/ 67 w 633"/>
                        <a:gd name="T83" fmla="*/ 448 h 754"/>
                        <a:gd name="T84" fmla="*/ 14 w 633"/>
                        <a:gd name="T85" fmla="*/ 456 h 754"/>
                        <a:gd name="T86" fmla="*/ 7 w 633"/>
                        <a:gd name="T87" fmla="*/ 412 h 754"/>
                        <a:gd name="T88" fmla="*/ 45 w 633"/>
                        <a:gd name="T89" fmla="*/ 403 h 754"/>
                        <a:gd name="T90" fmla="*/ 67 w 633"/>
                        <a:gd name="T91" fmla="*/ 385 h 754"/>
                        <a:gd name="T92" fmla="*/ 67 w 633"/>
                        <a:gd name="T93" fmla="*/ 403 h 754"/>
                        <a:gd name="T94" fmla="*/ 97 w 633"/>
                        <a:gd name="T95" fmla="*/ 385 h 754"/>
                        <a:gd name="T96" fmla="*/ 126 w 633"/>
                        <a:gd name="T97" fmla="*/ 349 h 754"/>
                        <a:gd name="T98" fmla="*/ 126 w 633"/>
                        <a:gd name="T99" fmla="*/ 313 h 754"/>
                        <a:gd name="T100" fmla="*/ 149 w 633"/>
                        <a:gd name="T101" fmla="*/ 269 h 754"/>
                        <a:gd name="T102" fmla="*/ 178 w 633"/>
                        <a:gd name="T103" fmla="*/ 224 h 754"/>
                        <a:gd name="T104" fmla="*/ 186 w 633"/>
                        <a:gd name="T105" fmla="*/ 160 h 754"/>
                        <a:gd name="T106" fmla="*/ 201 w 633"/>
                        <a:gd name="T107" fmla="*/ 107 h 754"/>
                        <a:gd name="T108" fmla="*/ 208 w 633"/>
                        <a:gd name="T109" fmla="*/ 44 h 754"/>
                        <a:gd name="T110" fmla="*/ 238 w 633"/>
                        <a:gd name="T111" fmla="*/ 8 h 754"/>
                        <a:gd name="T112" fmla="*/ 275 w 633"/>
                        <a:gd name="T113" fmla="*/ 35 h 754"/>
                        <a:gd name="T114" fmla="*/ 327 w 633"/>
                        <a:gd name="T115" fmla="*/ 44 h 754"/>
                        <a:gd name="T116" fmla="*/ 356 w 633"/>
                        <a:gd name="T117" fmla="*/ 17 h 754"/>
                        <a:gd name="T118" fmla="*/ 387 w 633"/>
                        <a:gd name="T119" fmla="*/ 17 h 754"/>
                        <a:gd name="T120" fmla="*/ 409 w 633"/>
                        <a:gd name="T121" fmla="*/ 8 h 754"/>
                        <a:gd name="T122" fmla="*/ 446 w 633"/>
                        <a:gd name="T123" fmla="*/ 0 h 754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w 633"/>
                        <a:gd name="T187" fmla="*/ 0 h 754"/>
                        <a:gd name="T188" fmla="*/ 633 w 633"/>
                        <a:gd name="T189" fmla="*/ 754 h 754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T186" t="T187" r="T188" b="T189"/>
                      <a:pathLst>
                        <a:path w="633" h="754">
                          <a:moveTo>
                            <a:pt x="446" y="0"/>
                          </a:moveTo>
                          <a:lnTo>
                            <a:pt x="446" y="8"/>
                          </a:lnTo>
                          <a:lnTo>
                            <a:pt x="446" y="0"/>
                          </a:lnTo>
                          <a:lnTo>
                            <a:pt x="446" y="8"/>
                          </a:lnTo>
                          <a:lnTo>
                            <a:pt x="453" y="8"/>
                          </a:lnTo>
                          <a:lnTo>
                            <a:pt x="461" y="8"/>
                          </a:lnTo>
                          <a:lnTo>
                            <a:pt x="468" y="8"/>
                          </a:lnTo>
                          <a:lnTo>
                            <a:pt x="468" y="17"/>
                          </a:lnTo>
                          <a:lnTo>
                            <a:pt x="468" y="8"/>
                          </a:lnTo>
                          <a:lnTo>
                            <a:pt x="468" y="17"/>
                          </a:lnTo>
                          <a:lnTo>
                            <a:pt x="476" y="8"/>
                          </a:lnTo>
                          <a:lnTo>
                            <a:pt x="476" y="17"/>
                          </a:lnTo>
                          <a:lnTo>
                            <a:pt x="476" y="8"/>
                          </a:lnTo>
                          <a:lnTo>
                            <a:pt x="476" y="17"/>
                          </a:lnTo>
                          <a:lnTo>
                            <a:pt x="476" y="8"/>
                          </a:lnTo>
                          <a:lnTo>
                            <a:pt x="483" y="8"/>
                          </a:lnTo>
                          <a:lnTo>
                            <a:pt x="483" y="17"/>
                          </a:lnTo>
                          <a:lnTo>
                            <a:pt x="483" y="8"/>
                          </a:lnTo>
                          <a:lnTo>
                            <a:pt x="483" y="17"/>
                          </a:lnTo>
                          <a:lnTo>
                            <a:pt x="483" y="8"/>
                          </a:lnTo>
                          <a:lnTo>
                            <a:pt x="491" y="8"/>
                          </a:lnTo>
                          <a:lnTo>
                            <a:pt x="498" y="8"/>
                          </a:lnTo>
                          <a:lnTo>
                            <a:pt x="505" y="8"/>
                          </a:lnTo>
                          <a:lnTo>
                            <a:pt x="505" y="17"/>
                          </a:lnTo>
                          <a:lnTo>
                            <a:pt x="513" y="17"/>
                          </a:lnTo>
                          <a:lnTo>
                            <a:pt x="513" y="26"/>
                          </a:lnTo>
                          <a:lnTo>
                            <a:pt x="513" y="35"/>
                          </a:lnTo>
                          <a:lnTo>
                            <a:pt x="513" y="26"/>
                          </a:lnTo>
                          <a:lnTo>
                            <a:pt x="513" y="35"/>
                          </a:lnTo>
                          <a:lnTo>
                            <a:pt x="520" y="35"/>
                          </a:lnTo>
                          <a:lnTo>
                            <a:pt x="528" y="35"/>
                          </a:lnTo>
                          <a:lnTo>
                            <a:pt x="528" y="44"/>
                          </a:lnTo>
                          <a:lnTo>
                            <a:pt x="535" y="44"/>
                          </a:lnTo>
                          <a:lnTo>
                            <a:pt x="542" y="44"/>
                          </a:lnTo>
                          <a:lnTo>
                            <a:pt x="542" y="35"/>
                          </a:lnTo>
                          <a:lnTo>
                            <a:pt x="542" y="44"/>
                          </a:lnTo>
                          <a:lnTo>
                            <a:pt x="542" y="35"/>
                          </a:lnTo>
                          <a:lnTo>
                            <a:pt x="550" y="35"/>
                          </a:lnTo>
                          <a:lnTo>
                            <a:pt x="557" y="35"/>
                          </a:lnTo>
                          <a:lnTo>
                            <a:pt x="557" y="44"/>
                          </a:lnTo>
                          <a:lnTo>
                            <a:pt x="565" y="44"/>
                          </a:lnTo>
                          <a:lnTo>
                            <a:pt x="565" y="35"/>
                          </a:lnTo>
                          <a:lnTo>
                            <a:pt x="572" y="35"/>
                          </a:lnTo>
                          <a:lnTo>
                            <a:pt x="572" y="26"/>
                          </a:lnTo>
                          <a:lnTo>
                            <a:pt x="580" y="26"/>
                          </a:lnTo>
                          <a:lnTo>
                            <a:pt x="580" y="35"/>
                          </a:lnTo>
                          <a:lnTo>
                            <a:pt x="580" y="44"/>
                          </a:lnTo>
                          <a:lnTo>
                            <a:pt x="587" y="44"/>
                          </a:lnTo>
                          <a:lnTo>
                            <a:pt x="587" y="53"/>
                          </a:lnTo>
                          <a:lnTo>
                            <a:pt x="594" y="53"/>
                          </a:lnTo>
                          <a:lnTo>
                            <a:pt x="602" y="53"/>
                          </a:lnTo>
                          <a:lnTo>
                            <a:pt x="602" y="62"/>
                          </a:lnTo>
                          <a:lnTo>
                            <a:pt x="609" y="62"/>
                          </a:lnTo>
                          <a:lnTo>
                            <a:pt x="609" y="71"/>
                          </a:lnTo>
                          <a:lnTo>
                            <a:pt x="617" y="71"/>
                          </a:lnTo>
                          <a:lnTo>
                            <a:pt x="617" y="80"/>
                          </a:lnTo>
                          <a:lnTo>
                            <a:pt x="617" y="89"/>
                          </a:lnTo>
                          <a:lnTo>
                            <a:pt x="609" y="89"/>
                          </a:lnTo>
                          <a:lnTo>
                            <a:pt x="617" y="98"/>
                          </a:lnTo>
                          <a:lnTo>
                            <a:pt x="617" y="107"/>
                          </a:lnTo>
                          <a:lnTo>
                            <a:pt x="609" y="107"/>
                          </a:lnTo>
                          <a:lnTo>
                            <a:pt x="609" y="116"/>
                          </a:lnTo>
                          <a:lnTo>
                            <a:pt x="617" y="116"/>
                          </a:lnTo>
                          <a:lnTo>
                            <a:pt x="617" y="125"/>
                          </a:lnTo>
                          <a:lnTo>
                            <a:pt x="617" y="116"/>
                          </a:lnTo>
                          <a:lnTo>
                            <a:pt x="624" y="116"/>
                          </a:lnTo>
                          <a:lnTo>
                            <a:pt x="624" y="125"/>
                          </a:lnTo>
                          <a:lnTo>
                            <a:pt x="632" y="125"/>
                          </a:lnTo>
                          <a:lnTo>
                            <a:pt x="632" y="134"/>
                          </a:lnTo>
                          <a:lnTo>
                            <a:pt x="624" y="134"/>
                          </a:lnTo>
                          <a:lnTo>
                            <a:pt x="624" y="143"/>
                          </a:lnTo>
                          <a:lnTo>
                            <a:pt x="617" y="143"/>
                          </a:lnTo>
                          <a:lnTo>
                            <a:pt x="617" y="152"/>
                          </a:lnTo>
                          <a:lnTo>
                            <a:pt x="609" y="152"/>
                          </a:lnTo>
                          <a:lnTo>
                            <a:pt x="609" y="160"/>
                          </a:lnTo>
                          <a:lnTo>
                            <a:pt x="602" y="160"/>
                          </a:lnTo>
                          <a:lnTo>
                            <a:pt x="602" y="169"/>
                          </a:lnTo>
                          <a:lnTo>
                            <a:pt x="594" y="169"/>
                          </a:lnTo>
                          <a:lnTo>
                            <a:pt x="594" y="178"/>
                          </a:lnTo>
                          <a:lnTo>
                            <a:pt x="587" y="178"/>
                          </a:lnTo>
                          <a:lnTo>
                            <a:pt x="587" y="187"/>
                          </a:lnTo>
                          <a:lnTo>
                            <a:pt x="587" y="196"/>
                          </a:lnTo>
                          <a:lnTo>
                            <a:pt x="580" y="196"/>
                          </a:lnTo>
                          <a:lnTo>
                            <a:pt x="580" y="205"/>
                          </a:lnTo>
                          <a:lnTo>
                            <a:pt x="580" y="214"/>
                          </a:lnTo>
                          <a:lnTo>
                            <a:pt x="580" y="224"/>
                          </a:lnTo>
                          <a:lnTo>
                            <a:pt x="580" y="233"/>
                          </a:lnTo>
                          <a:lnTo>
                            <a:pt x="580" y="242"/>
                          </a:lnTo>
                          <a:lnTo>
                            <a:pt x="572" y="242"/>
                          </a:lnTo>
                          <a:lnTo>
                            <a:pt x="572" y="251"/>
                          </a:lnTo>
                          <a:lnTo>
                            <a:pt x="572" y="260"/>
                          </a:lnTo>
                          <a:lnTo>
                            <a:pt x="572" y="269"/>
                          </a:lnTo>
                          <a:lnTo>
                            <a:pt x="572" y="278"/>
                          </a:lnTo>
                          <a:lnTo>
                            <a:pt x="565" y="278"/>
                          </a:lnTo>
                          <a:lnTo>
                            <a:pt x="565" y="287"/>
                          </a:lnTo>
                          <a:lnTo>
                            <a:pt x="557" y="287"/>
                          </a:lnTo>
                          <a:lnTo>
                            <a:pt x="557" y="296"/>
                          </a:lnTo>
                          <a:lnTo>
                            <a:pt x="557" y="304"/>
                          </a:lnTo>
                          <a:lnTo>
                            <a:pt x="557" y="313"/>
                          </a:lnTo>
                          <a:lnTo>
                            <a:pt x="550" y="313"/>
                          </a:lnTo>
                          <a:lnTo>
                            <a:pt x="550" y="322"/>
                          </a:lnTo>
                          <a:lnTo>
                            <a:pt x="557" y="322"/>
                          </a:lnTo>
                          <a:lnTo>
                            <a:pt x="557" y="331"/>
                          </a:lnTo>
                          <a:lnTo>
                            <a:pt x="557" y="340"/>
                          </a:lnTo>
                          <a:lnTo>
                            <a:pt x="565" y="340"/>
                          </a:lnTo>
                          <a:lnTo>
                            <a:pt x="565" y="349"/>
                          </a:lnTo>
                          <a:lnTo>
                            <a:pt x="565" y="358"/>
                          </a:lnTo>
                          <a:lnTo>
                            <a:pt x="565" y="367"/>
                          </a:lnTo>
                          <a:lnTo>
                            <a:pt x="565" y="376"/>
                          </a:lnTo>
                          <a:lnTo>
                            <a:pt x="565" y="385"/>
                          </a:lnTo>
                          <a:lnTo>
                            <a:pt x="565" y="394"/>
                          </a:lnTo>
                          <a:lnTo>
                            <a:pt x="565" y="403"/>
                          </a:lnTo>
                          <a:lnTo>
                            <a:pt x="565" y="412"/>
                          </a:lnTo>
                          <a:lnTo>
                            <a:pt x="565" y="421"/>
                          </a:lnTo>
                          <a:lnTo>
                            <a:pt x="572" y="421"/>
                          </a:lnTo>
                          <a:lnTo>
                            <a:pt x="572" y="430"/>
                          </a:lnTo>
                          <a:lnTo>
                            <a:pt x="572" y="439"/>
                          </a:lnTo>
                          <a:lnTo>
                            <a:pt x="572" y="448"/>
                          </a:lnTo>
                          <a:lnTo>
                            <a:pt x="572" y="456"/>
                          </a:lnTo>
                          <a:lnTo>
                            <a:pt x="572" y="465"/>
                          </a:lnTo>
                          <a:lnTo>
                            <a:pt x="572" y="474"/>
                          </a:lnTo>
                          <a:lnTo>
                            <a:pt x="580" y="474"/>
                          </a:lnTo>
                          <a:lnTo>
                            <a:pt x="580" y="483"/>
                          </a:lnTo>
                          <a:lnTo>
                            <a:pt x="587" y="483"/>
                          </a:lnTo>
                          <a:lnTo>
                            <a:pt x="587" y="492"/>
                          </a:lnTo>
                          <a:lnTo>
                            <a:pt x="594" y="492"/>
                          </a:lnTo>
                          <a:lnTo>
                            <a:pt x="594" y="501"/>
                          </a:lnTo>
                          <a:lnTo>
                            <a:pt x="602" y="501"/>
                          </a:lnTo>
                          <a:lnTo>
                            <a:pt x="602" y="510"/>
                          </a:lnTo>
                          <a:lnTo>
                            <a:pt x="602" y="519"/>
                          </a:lnTo>
                          <a:lnTo>
                            <a:pt x="609" y="519"/>
                          </a:lnTo>
                          <a:lnTo>
                            <a:pt x="609" y="528"/>
                          </a:lnTo>
                          <a:lnTo>
                            <a:pt x="609" y="537"/>
                          </a:lnTo>
                          <a:lnTo>
                            <a:pt x="609" y="546"/>
                          </a:lnTo>
                          <a:lnTo>
                            <a:pt x="617" y="546"/>
                          </a:lnTo>
                          <a:lnTo>
                            <a:pt x="609" y="546"/>
                          </a:lnTo>
                          <a:lnTo>
                            <a:pt x="602" y="546"/>
                          </a:lnTo>
                          <a:lnTo>
                            <a:pt x="594" y="546"/>
                          </a:lnTo>
                          <a:lnTo>
                            <a:pt x="587" y="546"/>
                          </a:lnTo>
                          <a:lnTo>
                            <a:pt x="580" y="546"/>
                          </a:lnTo>
                          <a:lnTo>
                            <a:pt x="572" y="546"/>
                          </a:lnTo>
                          <a:lnTo>
                            <a:pt x="572" y="555"/>
                          </a:lnTo>
                          <a:lnTo>
                            <a:pt x="565" y="555"/>
                          </a:lnTo>
                          <a:lnTo>
                            <a:pt x="557" y="555"/>
                          </a:lnTo>
                          <a:lnTo>
                            <a:pt x="550" y="555"/>
                          </a:lnTo>
                          <a:lnTo>
                            <a:pt x="550" y="564"/>
                          </a:lnTo>
                          <a:lnTo>
                            <a:pt x="550" y="573"/>
                          </a:lnTo>
                          <a:lnTo>
                            <a:pt x="542" y="573"/>
                          </a:lnTo>
                          <a:lnTo>
                            <a:pt x="542" y="582"/>
                          </a:lnTo>
                          <a:lnTo>
                            <a:pt x="535" y="582"/>
                          </a:lnTo>
                          <a:lnTo>
                            <a:pt x="535" y="591"/>
                          </a:lnTo>
                          <a:lnTo>
                            <a:pt x="542" y="591"/>
                          </a:lnTo>
                          <a:lnTo>
                            <a:pt x="535" y="591"/>
                          </a:lnTo>
                          <a:lnTo>
                            <a:pt x="542" y="591"/>
                          </a:lnTo>
                          <a:lnTo>
                            <a:pt x="542" y="600"/>
                          </a:lnTo>
                          <a:lnTo>
                            <a:pt x="542" y="609"/>
                          </a:lnTo>
                          <a:lnTo>
                            <a:pt x="542" y="617"/>
                          </a:lnTo>
                          <a:lnTo>
                            <a:pt x="542" y="627"/>
                          </a:lnTo>
                          <a:lnTo>
                            <a:pt x="542" y="636"/>
                          </a:lnTo>
                          <a:lnTo>
                            <a:pt x="542" y="645"/>
                          </a:lnTo>
                          <a:lnTo>
                            <a:pt x="542" y="654"/>
                          </a:lnTo>
                          <a:lnTo>
                            <a:pt x="535" y="654"/>
                          </a:lnTo>
                          <a:lnTo>
                            <a:pt x="535" y="663"/>
                          </a:lnTo>
                          <a:lnTo>
                            <a:pt x="535" y="672"/>
                          </a:lnTo>
                          <a:lnTo>
                            <a:pt x="535" y="681"/>
                          </a:lnTo>
                          <a:lnTo>
                            <a:pt x="535" y="690"/>
                          </a:lnTo>
                          <a:lnTo>
                            <a:pt x="542" y="690"/>
                          </a:lnTo>
                          <a:lnTo>
                            <a:pt x="542" y="699"/>
                          </a:lnTo>
                          <a:lnTo>
                            <a:pt x="550" y="699"/>
                          </a:lnTo>
                          <a:lnTo>
                            <a:pt x="550" y="708"/>
                          </a:lnTo>
                          <a:lnTo>
                            <a:pt x="557" y="708"/>
                          </a:lnTo>
                          <a:lnTo>
                            <a:pt x="565" y="708"/>
                          </a:lnTo>
                          <a:lnTo>
                            <a:pt x="565" y="717"/>
                          </a:lnTo>
                          <a:lnTo>
                            <a:pt x="572" y="717"/>
                          </a:lnTo>
                          <a:lnTo>
                            <a:pt x="572" y="708"/>
                          </a:lnTo>
                          <a:lnTo>
                            <a:pt x="572" y="699"/>
                          </a:lnTo>
                          <a:lnTo>
                            <a:pt x="572" y="708"/>
                          </a:lnTo>
                          <a:lnTo>
                            <a:pt x="580" y="708"/>
                          </a:lnTo>
                          <a:lnTo>
                            <a:pt x="580" y="699"/>
                          </a:lnTo>
                          <a:lnTo>
                            <a:pt x="580" y="708"/>
                          </a:lnTo>
                          <a:lnTo>
                            <a:pt x="580" y="717"/>
                          </a:lnTo>
                          <a:lnTo>
                            <a:pt x="580" y="726"/>
                          </a:lnTo>
                          <a:lnTo>
                            <a:pt x="580" y="735"/>
                          </a:lnTo>
                          <a:lnTo>
                            <a:pt x="580" y="744"/>
                          </a:lnTo>
                          <a:lnTo>
                            <a:pt x="580" y="753"/>
                          </a:lnTo>
                          <a:lnTo>
                            <a:pt x="572" y="753"/>
                          </a:lnTo>
                          <a:lnTo>
                            <a:pt x="580" y="753"/>
                          </a:lnTo>
                          <a:lnTo>
                            <a:pt x="580" y="744"/>
                          </a:lnTo>
                          <a:lnTo>
                            <a:pt x="572" y="744"/>
                          </a:lnTo>
                          <a:lnTo>
                            <a:pt x="565" y="744"/>
                          </a:lnTo>
                          <a:lnTo>
                            <a:pt x="565" y="753"/>
                          </a:lnTo>
                          <a:lnTo>
                            <a:pt x="557" y="753"/>
                          </a:lnTo>
                          <a:lnTo>
                            <a:pt x="550" y="753"/>
                          </a:lnTo>
                          <a:lnTo>
                            <a:pt x="550" y="744"/>
                          </a:lnTo>
                          <a:lnTo>
                            <a:pt x="550" y="735"/>
                          </a:lnTo>
                          <a:lnTo>
                            <a:pt x="542" y="735"/>
                          </a:lnTo>
                          <a:lnTo>
                            <a:pt x="542" y="726"/>
                          </a:lnTo>
                          <a:lnTo>
                            <a:pt x="542" y="735"/>
                          </a:lnTo>
                          <a:lnTo>
                            <a:pt x="542" y="726"/>
                          </a:lnTo>
                          <a:lnTo>
                            <a:pt x="535" y="726"/>
                          </a:lnTo>
                          <a:lnTo>
                            <a:pt x="535" y="717"/>
                          </a:lnTo>
                          <a:lnTo>
                            <a:pt x="535" y="708"/>
                          </a:lnTo>
                          <a:lnTo>
                            <a:pt x="528" y="708"/>
                          </a:lnTo>
                          <a:lnTo>
                            <a:pt x="528" y="717"/>
                          </a:lnTo>
                          <a:lnTo>
                            <a:pt x="528" y="708"/>
                          </a:lnTo>
                          <a:lnTo>
                            <a:pt x="520" y="708"/>
                          </a:lnTo>
                          <a:lnTo>
                            <a:pt x="513" y="708"/>
                          </a:lnTo>
                          <a:lnTo>
                            <a:pt x="505" y="708"/>
                          </a:lnTo>
                          <a:lnTo>
                            <a:pt x="505" y="699"/>
                          </a:lnTo>
                          <a:lnTo>
                            <a:pt x="505" y="690"/>
                          </a:lnTo>
                          <a:lnTo>
                            <a:pt x="498" y="690"/>
                          </a:lnTo>
                          <a:lnTo>
                            <a:pt x="498" y="681"/>
                          </a:lnTo>
                          <a:lnTo>
                            <a:pt x="491" y="681"/>
                          </a:lnTo>
                          <a:lnTo>
                            <a:pt x="491" y="690"/>
                          </a:lnTo>
                          <a:lnTo>
                            <a:pt x="483" y="690"/>
                          </a:lnTo>
                          <a:lnTo>
                            <a:pt x="483" y="699"/>
                          </a:lnTo>
                          <a:lnTo>
                            <a:pt x="483" y="690"/>
                          </a:lnTo>
                          <a:lnTo>
                            <a:pt x="483" y="699"/>
                          </a:lnTo>
                          <a:lnTo>
                            <a:pt x="476" y="699"/>
                          </a:lnTo>
                          <a:lnTo>
                            <a:pt x="476" y="690"/>
                          </a:lnTo>
                          <a:lnTo>
                            <a:pt x="476" y="699"/>
                          </a:lnTo>
                          <a:lnTo>
                            <a:pt x="476" y="690"/>
                          </a:lnTo>
                          <a:lnTo>
                            <a:pt x="468" y="690"/>
                          </a:lnTo>
                          <a:lnTo>
                            <a:pt x="461" y="690"/>
                          </a:lnTo>
                          <a:lnTo>
                            <a:pt x="453" y="690"/>
                          </a:lnTo>
                          <a:lnTo>
                            <a:pt x="446" y="690"/>
                          </a:lnTo>
                          <a:lnTo>
                            <a:pt x="446" y="681"/>
                          </a:lnTo>
                          <a:lnTo>
                            <a:pt x="439" y="681"/>
                          </a:lnTo>
                          <a:lnTo>
                            <a:pt x="439" y="690"/>
                          </a:lnTo>
                          <a:lnTo>
                            <a:pt x="439" y="681"/>
                          </a:lnTo>
                          <a:lnTo>
                            <a:pt x="431" y="681"/>
                          </a:lnTo>
                          <a:lnTo>
                            <a:pt x="431" y="672"/>
                          </a:lnTo>
                          <a:lnTo>
                            <a:pt x="431" y="663"/>
                          </a:lnTo>
                          <a:lnTo>
                            <a:pt x="424" y="663"/>
                          </a:lnTo>
                          <a:lnTo>
                            <a:pt x="416" y="663"/>
                          </a:lnTo>
                          <a:lnTo>
                            <a:pt x="416" y="672"/>
                          </a:lnTo>
                          <a:lnTo>
                            <a:pt x="409" y="672"/>
                          </a:lnTo>
                          <a:lnTo>
                            <a:pt x="402" y="672"/>
                          </a:lnTo>
                          <a:lnTo>
                            <a:pt x="402" y="663"/>
                          </a:lnTo>
                          <a:lnTo>
                            <a:pt x="402" y="654"/>
                          </a:lnTo>
                          <a:lnTo>
                            <a:pt x="394" y="654"/>
                          </a:lnTo>
                          <a:lnTo>
                            <a:pt x="387" y="654"/>
                          </a:lnTo>
                          <a:lnTo>
                            <a:pt x="379" y="654"/>
                          </a:lnTo>
                          <a:lnTo>
                            <a:pt x="371" y="654"/>
                          </a:lnTo>
                          <a:lnTo>
                            <a:pt x="364" y="654"/>
                          </a:lnTo>
                          <a:lnTo>
                            <a:pt x="364" y="663"/>
                          </a:lnTo>
                          <a:lnTo>
                            <a:pt x="356" y="663"/>
                          </a:lnTo>
                          <a:lnTo>
                            <a:pt x="349" y="663"/>
                          </a:lnTo>
                          <a:lnTo>
                            <a:pt x="349" y="654"/>
                          </a:lnTo>
                          <a:lnTo>
                            <a:pt x="349" y="663"/>
                          </a:lnTo>
                          <a:lnTo>
                            <a:pt x="341" y="663"/>
                          </a:lnTo>
                          <a:lnTo>
                            <a:pt x="341" y="654"/>
                          </a:lnTo>
                          <a:lnTo>
                            <a:pt x="341" y="663"/>
                          </a:lnTo>
                          <a:lnTo>
                            <a:pt x="334" y="663"/>
                          </a:lnTo>
                          <a:lnTo>
                            <a:pt x="327" y="663"/>
                          </a:lnTo>
                          <a:lnTo>
                            <a:pt x="327" y="654"/>
                          </a:lnTo>
                          <a:lnTo>
                            <a:pt x="327" y="645"/>
                          </a:lnTo>
                          <a:lnTo>
                            <a:pt x="334" y="645"/>
                          </a:lnTo>
                          <a:lnTo>
                            <a:pt x="334" y="636"/>
                          </a:lnTo>
                          <a:lnTo>
                            <a:pt x="334" y="627"/>
                          </a:lnTo>
                          <a:lnTo>
                            <a:pt x="327" y="627"/>
                          </a:lnTo>
                          <a:lnTo>
                            <a:pt x="327" y="617"/>
                          </a:lnTo>
                          <a:lnTo>
                            <a:pt x="327" y="609"/>
                          </a:lnTo>
                          <a:lnTo>
                            <a:pt x="319" y="609"/>
                          </a:lnTo>
                          <a:lnTo>
                            <a:pt x="319" y="600"/>
                          </a:lnTo>
                          <a:lnTo>
                            <a:pt x="319" y="591"/>
                          </a:lnTo>
                          <a:lnTo>
                            <a:pt x="312" y="591"/>
                          </a:lnTo>
                          <a:lnTo>
                            <a:pt x="319" y="591"/>
                          </a:lnTo>
                          <a:lnTo>
                            <a:pt x="319" y="582"/>
                          </a:lnTo>
                          <a:lnTo>
                            <a:pt x="319" y="573"/>
                          </a:lnTo>
                          <a:lnTo>
                            <a:pt x="319" y="564"/>
                          </a:lnTo>
                          <a:lnTo>
                            <a:pt x="319" y="555"/>
                          </a:lnTo>
                          <a:lnTo>
                            <a:pt x="319" y="546"/>
                          </a:lnTo>
                          <a:lnTo>
                            <a:pt x="319" y="537"/>
                          </a:lnTo>
                          <a:lnTo>
                            <a:pt x="312" y="537"/>
                          </a:lnTo>
                          <a:lnTo>
                            <a:pt x="312" y="528"/>
                          </a:lnTo>
                          <a:lnTo>
                            <a:pt x="312" y="519"/>
                          </a:lnTo>
                          <a:lnTo>
                            <a:pt x="319" y="519"/>
                          </a:lnTo>
                          <a:lnTo>
                            <a:pt x="319" y="510"/>
                          </a:lnTo>
                          <a:lnTo>
                            <a:pt x="312" y="510"/>
                          </a:lnTo>
                          <a:lnTo>
                            <a:pt x="304" y="510"/>
                          </a:lnTo>
                          <a:lnTo>
                            <a:pt x="297" y="510"/>
                          </a:lnTo>
                          <a:lnTo>
                            <a:pt x="290" y="510"/>
                          </a:lnTo>
                          <a:lnTo>
                            <a:pt x="282" y="510"/>
                          </a:lnTo>
                          <a:lnTo>
                            <a:pt x="275" y="510"/>
                          </a:lnTo>
                          <a:lnTo>
                            <a:pt x="275" y="501"/>
                          </a:lnTo>
                          <a:lnTo>
                            <a:pt x="275" y="492"/>
                          </a:lnTo>
                          <a:lnTo>
                            <a:pt x="267" y="492"/>
                          </a:lnTo>
                          <a:lnTo>
                            <a:pt x="260" y="492"/>
                          </a:lnTo>
                          <a:lnTo>
                            <a:pt x="252" y="492"/>
                          </a:lnTo>
                          <a:lnTo>
                            <a:pt x="245" y="492"/>
                          </a:lnTo>
                          <a:lnTo>
                            <a:pt x="238" y="492"/>
                          </a:lnTo>
                          <a:lnTo>
                            <a:pt x="238" y="501"/>
                          </a:lnTo>
                          <a:lnTo>
                            <a:pt x="238" y="510"/>
                          </a:lnTo>
                          <a:lnTo>
                            <a:pt x="238" y="519"/>
                          </a:lnTo>
                          <a:lnTo>
                            <a:pt x="238" y="528"/>
                          </a:lnTo>
                          <a:lnTo>
                            <a:pt x="238" y="537"/>
                          </a:lnTo>
                          <a:lnTo>
                            <a:pt x="230" y="537"/>
                          </a:lnTo>
                          <a:lnTo>
                            <a:pt x="223" y="537"/>
                          </a:lnTo>
                          <a:lnTo>
                            <a:pt x="215" y="537"/>
                          </a:lnTo>
                          <a:lnTo>
                            <a:pt x="215" y="528"/>
                          </a:lnTo>
                          <a:lnTo>
                            <a:pt x="208" y="528"/>
                          </a:lnTo>
                          <a:lnTo>
                            <a:pt x="208" y="537"/>
                          </a:lnTo>
                          <a:lnTo>
                            <a:pt x="201" y="537"/>
                          </a:lnTo>
                          <a:lnTo>
                            <a:pt x="193" y="537"/>
                          </a:lnTo>
                          <a:lnTo>
                            <a:pt x="186" y="537"/>
                          </a:lnTo>
                          <a:lnTo>
                            <a:pt x="178" y="537"/>
                          </a:lnTo>
                          <a:lnTo>
                            <a:pt x="171" y="537"/>
                          </a:lnTo>
                          <a:lnTo>
                            <a:pt x="171" y="528"/>
                          </a:lnTo>
                          <a:lnTo>
                            <a:pt x="171" y="537"/>
                          </a:lnTo>
                          <a:lnTo>
                            <a:pt x="171" y="528"/>
                          </a:lnTo>
                          <a:lnTo>
                            <a:pt x="163" y="528"/>
                          </a:lnTo>
                          <a:lnTo>
                            <a:pt x="171" y="528"/>
                          </a:lnTo>
                          <a:lnTo>
                            <a:pt x="171" y="519"/>
                          </a:lnTo>
                          <a:lnTo>
                            <a:pt x="163" y="519"/>
                          </a:lnTo>
                          <a:lnTo>
                            <a:pt x="163" y="510"/>
                          </a:lnTo>
                          <a:lnTo>
                            <a:pt x="156" y="510"/>
                          </a:lnTo>
                          <a:lnTo>
                            <a:pt x="156" y="501"/>
                          </a:lnTo>
                          <a:lnTo>
                            <a:pt x="156" y="492"/>
                          </a:lnTo>
                          <a:lnTo>
                            <a:pt x="149" y="492"/>
                          </a:lnTo>
                          <a:lnTo>
                            <a:pt x="149" y="483"/>
                          </a:lnTo>
                          <a:lnTo>
                            <a:pt x="149" y="474"/>
                          </a:lnTo>
                          <a:lnTo>
                            <a:pt x="149" y="465"/>
                          </a:lnTo>
                          <a:lnTo>
                            <a:pt x="149" y="456"/>
                          </a:lnTo>
                          <a:lnTo>
                            <a:pt x="141" y="456"/>
                          </a:lnTo>
                          <a:lnTo>
                            <a:pt x="141" y="448"/>
                          </a:lnTo>
                          <a:lnTo>
                            <a:pt x="134" y="448"/>
                          </a:lnTo>
                          <a:lnTo>
                            <a:pt x="126" y="448"/>
                          </a:lnTo>
                          <a:lnTo>
                            <a:pt x="119" y="448"/>
                          </a:lnTo>
                          <a:lnTo>
                            <a:pt x="112" y="448"/>
                          </a:lnTo>
                          <a:lnTo>
                            <a:pt x="104" y="448"/>
                          </a:lnTo>
                          <a:lnTo>
                            <a:pt x="97" y="448"/>
                          </a:lnTo>
                          <a:lnTo>
                            <a:pt x="89" y="448"/>
                          </a:lnTo>
                          <a:lnTo>
                            <a:pt x="82" y="448"/>
                          </a:lnTo>
                          <a:lnTo>
                            <a:pt x="74" y="448"/>
                          </a:lnTo>
                          <a:lnTo>
                            <a:pt x="67" y="448"/>
                          </a:lnTo>
                          <a:lnTo>
                            <a:pt x="60" y="448"/>
                          </a:lnTo>
                          <a:lnTo>
                            <a:pt x="52" y="448"/>
                          </a:lnTo>
                          <a:lnTo>
                            <a:pt x="45" y="448"/>
                          </a:lnTo>
                          <a:lnTo>
                            <a:pt x="37" y="448"/>
                          </a:lnTo>
                          <a:lnTo>
                            <a:pt x="30" y="448"/>
                          </a:lnTo>
                          <a:lnTo>
                            <a:pt x="22" y="448"/>
                          </a:lnTo>
                          <a:lnTo>
                            <a:pt x="14" y="448"/>
                          </a:lnTo>
                          <a:lnTo>
                            <a:pt x="14" y="456"/>
                          </a:lnTo>
                          <a:lnTo>
                            <a:pt x="7" y="456"/>
                          </a:lnTo>
                          <a:lnTo>
                            <a:pt x="0" y="456"/>
                          </a:lnTo>
                          <a:lnTo>
                            <a:pt x="0" y="448"/>
                          </a:lnTo>
                          <a:lnTo>
                            <a:pt x="7" y="448"/>
                          </a:lnTo>
                          <a:lnTo>
                            <a:pt x="7" y="439"/>
                          </a:lnTo>
                          <a:lnTo>
                            <a:pt x="7" y="430"/>
                          </a:lnTo>
                          <a:lnTo>
                            <a:pt x="7" y="421"/>
                          </a:lnTo>
                          <a:lnTo>
                            <a:pt x="7" y="412"/>
                          </a:lnTo>
                          <a:lnTo>
                            <a:pt x="14" y="412"/>
                          </a:lnTo>
                          <a:lnTo>
                            <a:pt x="14" y="403"/>
                          </a:lnTo>
                          <a:lnTo>
                            <a:pt x="22" y="403"/>
                          </a:lnTo>
                          <a:lnTo>
                            <a:pt x="30" y="403"/>
                          </a:lnTo>
                          <a:lnTo>
                            <a:pt x="37" y="403"/>
                          </a:lnTo>
                          <a:lnTo>
                            <a:pt x="37" y="412"/>
                          </a:lnTo>
                          <a:lnTo>
                            <a:pt x="45" y="412"/>
                          </a:lnTo>
                          <a:lnTo>
                            <a:pt x="45" y="403"/>
                          </a:lnTo>
                          <a:lnTo>
                            <a:pt x="52" y="394"/>
                          </a:lnTo>
                          <a:lnTo>
                            <a:pt x="45" y="394"/>
                          </a:lnTo>
                          <a:lnTo>
                            <a:pt x="52" y="394"/>
                          </a:lnTo>
                          <a:lnTo>
                            <a:pt x="60" y="394"/>
                          </a:lnTo>
                          <a:lnTo>
                            <a:pt x="67" y="394"/>
                          </a:lnTo>
                          <a:lnTo>
                            <a:pt x="67" y="385"/>
                          </a:lnTo>
                          <a:lnTo>
                            <a:pt x="74" y="385"/>
                          </a:lnTo>
                          <a:lnTo>
                            <a:pt x="67" y="385"/>
                          </a:lnTo>
                          <a:lnTo>
                            <a:pt x="67" y="394"/>
                          </a:lnTo>
                          <a:lnTo>
                            <a:pt x="74" y="394"/>
                          </a:lnTo>
                          <a:lnTo>
                            <a:pt x="67" y="394"/>
                          </a:lnTo>
                          <a:lnTo>
                            <a:pt x="67" y="403"/>
                          </a:lnTo>
                          <a:lnTo>
                            <a:pt x="74" y="403"/>
                          </a:lnTo>
                          <a:lnTo>
                            <a:pt x="67" y="403"/>
                          </a:lnTo>
                          <a:lnTo>
                            <a:pt x="74" y="403"/>
                          </a:lnTo>
                          <a:lnTo>
                            <a:pt x="67" y="403"/>
                          </a:lnTo>
                          <a:lnTo>
                            <a:pt x="67" y="412"/>
                          </a:lnTo>
                          <a:lnTo>
                            <a:pt x="74" y="412"/>
                          </a:lnTo>
                          <a:lnTo>
                            <a:pt x="82" y="412"/>
                          </a:lnTo>
                          <a:lnTo>
                            <a:pt x="82" y="403"/>
                          </a:lnTo>
                          <a:lnTo>
                            <a:pt x="89" y="403"/>
                          </a:lnTo>
                          <a:lnTo>
                            <a:pt x="89" y="394"/>
                          </a:lnTo>
                          <a:lnTo>
                            <a:pt x="97" y="394"/>
                          </a:lnTo>
                          <a:lnTo>
                            <a:pt x="97" y="385"/>
                          </a:lnTo>
                          <a:lnTo>
                            <a:pt x="104" y="385"/>
                          </a:lnTo>
                          <a:lnTo>
                            <a:pt x="104" y="376"/>
                          </a:lnTo>
                          <a:lnTo>
                            <a:pt x="112" y="376"/>
                          </a:lnTo>
                          <a:lnTo>
                            <a:pt x="119" y="376"/>
                          </a:lnTo>
                          <a:lnTo>
                            <a:pt x="119" y="367"/>
                          </a:lnTo>
                          <a:lnTo>
                            <a:pt x="126" y="367"/>
                          </a:lnTo>
                          <a:lnTo>
                            <a:pt x="126" y="358"/>
                          </a:lnTo>
                          <a:lnTo>
                            <a:pt x="126" y="349"/>
                          </a:lnTo>
                          <a:lnTo>
                            <a:pt x="134" y="349"/>
                          </a:lnTo>
                          <a:lnTo>
                            <a:pt x="126" y="349"/>
                          </a:lnTo>
                          <a:lnTo>
                            <a:pt x="126" y="340"/>
                          </a:lnTo>
                          <a:lnTo>
                            <a:pt x="126" y="331"/>
                          </a:lnTo>
                          <a:lnTo>
                            <a:pt x="126" y="322"/>
                          </a:lnTo>
                          <a:lnTo>
                            <a:pt x="134" y="322"/>
                          </a:lnTo>
                          <a:lnTo>
                            <a:pt x="134" y="313"/>
                          </a:lnTo>
                          <a:lnTo>
                            <a:pt x="126" y="313"/>
                          </a:lnTo>
                          <a:lnTo>
                            <a:pt x="126" y="304"/>
                          </a:lnTo>
                          <a:lnTo>
                            <a:pt x="134" y="304"/>
                          </a:lnTo>
                          <a:lnTo>
                            <a:pt x="134" y="296"/>
                          </a:lnTo>
                          <a:lnTo>
                            <a:pt x="141" y="296"/>
                          </a:lnTo>
                          <a:lnTo>
                            <a:pt x="141" y="287"/>
                          </a:lnTo>
                          <a:lnTo>
                            <a:pt x="141" y="278"/>
                          </a:lnTo>
                          <a:lnTo>
                            <a:pt x="149" y="278"/>
                          </a:lnTo>
                          <a:lnTo>
                            <a:pt x="149" y="269"/>
                          </a:lnTo>
                          <a:lnTo>
                            <a:pt x="156" y="269"/>
                          </a:lnTo>
                          <a:lnTo>
                            <a:pt x="156" y="260"/>
                          </a:lnTo>
                          <a:lnTo>
                            <a:pt x="163" y="260"/>
                          </a:lnTo>
                          <a:lnTo>
                            <a:pt x="171" y="251"/>
                          </a:lnTo>
                          <a:lnTo>
                            <a:pt x="171" y="242"/>
                          </a:lnTo>
                          <a:lnTo>
                            <a:pt x="178" y="242"/>
                          </a:lnTo>
                          <a:lnTo>
                            <a:pt x="178" y="233"/>
                          </a:lnTo>
                          <a:lnTo>
                            <a:pt x="178" y="224"/>
                          </a:lnTo>
                          <a:lnTo>
                            <a:pt x="178" y="214"/>
                          </a:lnTo>
                          <a:lnTo>
                            <a:pt x="186" y="214"/>
                          </a:lnTo>
                          <a:lnTo>
                            <a:pt x="186" y="205"/>
                          </a:lnTo>
                          <a:lnTo>
                            <a:pt x="186" y="196"/>
                          </a:lnTo>
                          <a:lnTo>
                            <a:pt x="186" y="187"/>
                          </a:lnTo>
                          <a:lnTo>
                            <a:pt x="186" y="178"/>
                          </a:lnTo>
                          <a:lnTo>
                            <a:pt x="186" y="169"/>
                          </a:lnTo>
                          <a:lnTo>
                            <a:pt x="186" y="160"/>
                          </a:lnTo>
                          <a:lnTo>
                            <a:pt x="193" y="160"/>
                          </a:lnTo>
                          <a:lnTo>
                            <a:pt x="193" y="152"/>
                          </a:lnTo>
                          <a:lnTo>
                            <a:pt x="193" y="143"/>
                          </a:lnTo>
                          <a:lnTo>
                            <a:pt x="193" y="134"/>
                          </a:lnTo>
                          <a:lnTo>
                            <a:pt x="193" y="125"/>
                          </a:lnTo>
                          <a:lnTo>
                            <a:pt x="193" y="116"/>
                          </a:lnTo>
                          <a:lnTo>
                            <a:pt x="201" y="116"/>
                          </a:lnTo>
                          <a:lnTo>
                            <a:pt x="201" y="107"/>
                          </a:lnTo>
                          <a:lnTo>
                            <a:pt x="201" y="98"/>
                          </a:lnTo>
                          <a:lnTo>
                            <a:pt x="208" y="98"/>
                          </a:lnTo>
                          <a:lnTo>
                            <a:pt x="208" y="89"/>
                          </a:lnTo>
                          <a:lnTo>
                            <a:pt x="208" y="80"/>
                          </a:lnTo>
                          <a:lnTo>
                            <a:pt x="208" y="71"/>
                          </a:lnTo>
                          <a:lnTo>
                            <a:pt x="208" y="62"/>
                          </a:lnTo>
                          <a:lnTo>
                            <a:pt x="208" y="53"/>
                          </a:lnTo>
                          <a:lnTo>
                            <a:pt x="208" y="44"/>
                          </a:lnTo>
                          <a:lnTo>
                            <a:pt x="215" y="44"/>
                          </a:lnTo>
                          <a:lnTo>
                            <a:pt x="215" y="35"/>
                          </a:lnTo>
                          <a:lnTo>
                            <a:pt x="215" y="26"/>
                          </a:lnTo>
                          <a:lnTo>
                            <a:pt x="223" y="26"/>
                          </a:lnTo>
                          <a:lnTo>
                            <a:pt x="223" y="17"/>
                          </a:lnTo>
                          <a:lnTo>
                            <a:pt x="230" y="17"/>
                          </a:lnTo>
                          <a:lnTo>
                            <a:pt x="230" y="8"/>
                          </a:lnTo>
                          <a:lnTo>
                            <a:pt x="238" y="8"/>
                          </a:lnTo>
                          <a:lnTo>
                            <a:pt x="245" y="8"/>
                          </a:lnTo>
                          <a:lnTo>
                            <a:pt x="252" y="8"/>
                          </a:lnTo>
                          <a:lnTo>
                            <a:pt x="252" y="17"/>
                          </a:lnTo>
                          <a:lnTo>
                            <a:pt x="260" y="17"/>
                          </a:lnTo>
                          <a:lnTo>
                            <a:pt x="260" y="26"/>
                          </a:lnTo>
                          <a:lnTo>
                            <a:pt x="267" y="26"/>
                          </a:lnTo>
                          <a:lnTo>
                            <a:pt x="267" y="35"/>
                          </a:lnTo>
                          <a:lnTo>
                            <a:pt x="275" y="35"/>
                          </a:lnTo>
                          <a:lnTo>
                            <a:pt x="282" y="35"/>
                          </a:lnTo>
                          <a:lnTo>
                            <a:pt x="290" y="35"/>
                          </a:lnTo>
                          <a:lnTo>
                            <a:pt x="290" y="44"/>
                          </a:lnTo>
                          <a:lnTo>
                            <a:pt x="297" y="44"/>
                          </a:lnTo>
                          <a:lnTo>
                            <a:pt x="304" y="44"/>
                          </a:lnTo>
                          <a:lnTo>
                            <a:pt x="312" y="44"/>
                          </a:lnTo>
                          <a:lnTo>
                            <a:pt x="319" y="44"/>
                          </a:lnTo>
                          <a:lnTo>
                            <a:pt x="327" y="44"/>
                          </a:lnTo>
                          <a:lnTo>
                            <a:pt x="327" y="53"/>
                          </a:lnTo>
                          <a:lnTo>
                            <a:pt x="334" y="53"/>
                          </a:lnTo>
                          <a:lnTo>
                            <a:pt x="341" y="44"/>
                          </a:lnTo>
                          <a:lnTo>
                            <a:pt x="341" y="35"/>
                          </a:lnTo>
                          <a:lnTo>
                            <a:pt x="349" y="35"/>
                          </a:lnTo>
                          <a:lnTo>
                            <a:pt x="349" y="26"/>
                          </a:lnTo>
                          <a:lnTo>
                            <a:pt x="356" y="26"/>
                          </a:lnTo>
                          <a:lnTo>
                            <a:pt x="356" y="17"/>
                          </a:lnTo>
                          <a:lnTo>
                            <a:pt x="356" y="26"/>
                          </a:lnTo>
                          <a:lnTo>
                            <a:pt x="364" y="26"/>
                          </a:lnTo>
                          <a:lnTo>
                            <a:pt x="371" y="35"/>
                          </a:lnTo>
                          <a:lnTo>
                            <a:pt x="371" y="26"/>
                          </a:lnTo>
                          <a:lnTo>
                            <a:pt x="379" y="26"/>
                          </a:lnTo>
                          <a:lnTo>
                            <a:pt x="387" y="17"/>
                          </a:lnTo>
                          <a:lnTo>
                            <a:pt x="387" y="26"/>
                          </a:lnTo>
                          <a:lnTo>
                            <a:pt x="387" y="17"/>
                          </a:lnTo>
                          <a:lnTo>
                            <a:pt x="387" y="26"/>
                          </a:lnTo>
                          <a:lnTo>
                            <a:pt x="387" y="17"/>
                          </a:lnTo>
                          <a:lnTo>
                            <a:pt x="394" y="17"/>
                          </a:lnTo>
                          <a:lnTo>
                            <a:pt x="402" y="17"/>
                          </a:lnTo>
                          <a:lnTo>
                            <a:pt x="402" y="8"/>
                          </a:lnTo>
                          <a:lnTo>
                            <a:pt x="402" y="17"/>
                          </a:lnTo>
                          <a:lnTo>
                            <a:pt x="402" y="8"/>
                          </a:lnTo>
                          <a:lnTo>
                            <a:pt x="409" y="8"/>
                          </a:lnTo>
                          <a:lnTo>
                            <a:pt x="409" y="17"/>
                          </a:lnTo>
                          <a:lnTo>
                            <a:pt x="416" y="17"/>
                          </a:lnTo>
                          <a:lnTo>
                            <a:pt x="424" y="17"/>
                          </a:lnTo>
                          <a:lnTo>
                            <a:pt x="431" y="17"/>
                          </a:lnTo>
                          <a:lnTo>
                            <a:pt x="431" y="8"/>
                          </a:lnTo>
                          <a:lnTo>
                            <a:pt x="431" y="0"/>
                          </a:lnTo>
                          <a:lnTo>
                            <a:pt x="439" y="0"/>
                          </a:lnTo>
                          <a:lnTo>
                            <a:pt x="446" y="0"/>
                          </a:lnTo>
                          <a:lnTo>
                            <a:pt x="439" y="0"/>
                          </a:lnTo>
                          <a:lnTo>
                            <a:pt x="446" y="0"/>
                          </a:lnTo>
                        </a:path>
                      </a:pathLst>
                    </a:custGeom>
                    <a:solidFill>
                      <a:srgbClr val="FDEEDE"/>
                    </a:solidFill>
                    <a:ln w="12700" cap="rnd">
                      <a:solidFill>
                        <a:srgbClr val="B0E0E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599" name="Freeform 245"/>
                    <p:cNvSpPr>
                      <a:spLocks/>
                    </p:cNvSpPr>
                    <p:nvPr/>
                  </p:nvSpPr>
                  <p:spPr bwMode="auto">
                    <a:xfrm>
                      <a:off x="381" y="1403"/>
                      <a:ext cx="1" cy="19"/>
                    </a:xfrm>
                    <a:custGeom>
                      <a:avLst/>
                      <a:gdLst>
                        <a:gd name="T0" fmla="*/ 0 w 1"/>
                        <a:gd name="T1" fmla="*/ 18 h 19"/>
                        <a:gd name="T2" fmla="*/ 0 w 1"/>
                        <a:gd name="T3" fmla="*/ 9 h 19"/>
                        <a:gd name="T4" fmla="*/ 0 w 1"/>
                        <a:gd name="T5" fmla="*/ 0 h 19"/>
                        <a:gd name="T6" fmla="*/ 0 w 1"/>
                        <a:gd name="T7" fmla="*/ 9 h 19"/>
                        <a:gd name="T8" fmla="*/ 0 w 1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"/>
                        <a:gd name="T16" fmla="*/ 0 h 19"/>
                        <a:gd name="T17" fmla="*/ 1 w 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" h="19">
                          <a:moveTo>
                            <a:pt x="0" y="18"/>
                          </a:moveTo>
                          <a:lnTo>
                            <a:pt x="0" y="9"/>
                          </a:lnTo>
                          <a:lnTo>
                            <a:pt x="0" y="0"/>
                          </a:lnTo>
                          <a:lnTo>
                            <a:pt x="0" y="9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solidFill>
                      <a:srgbClr val="C5FF00"/>
                    </a:solidFill>
                    <a:ln w="12700" cap="rnd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600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375" y="1645"/>
                      <a:ext cx="1" cy="17"/>
                    </a:xfrm>
                    <a:custGeom>
                      <a:avLst/>
                      <a:gdLst>
                        <a:gd name="T0" fmla="*/ 0 w 1"/>
                        <a:gd name="T1" fmla="*/ 0 h 17"/>
                        <a:gd name="T2" fmla="*/ 0 w 1"/>
                        <a:gd name="T3" fmla="*/ 16 h 17"/>
                        <a:gd name="T4" fmla="*/ 0 w 1"/>
                        <a:gd name="T5" fmla="*/ 0 h 17"/>
                        <a:gd name="T6" fmla="*/ 0 w 1"/>
                        <a:gd name="T7" fmla="*/ 16 h 17"/>
                        <a:gd name="T8" fmla="*/ 0 w 1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"/>
                        <a:gd name="T16" fmla="*/ 0 h 17"/>
                        <a:gd name="T17" fmla="*/ 1 w 1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" h="17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0" y="0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5FF00"/>
                    </a:solidFill>
                    <a:ln w="12700" cap="rnd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9474" name="Group 247"/>
                  <p:cNvGrpSpPr>
                    <a:grpSpLocks/>
                  </p:cNvGrpSpPr>
                  <p:nvPr/>
                </p:nvGrpSpPr>
                <p:grpSpPr bwMode="auto">
                  <a:xfrm>
                    <a:off x="84" y="1106"/>
                    <a:ext cx="1640" cy="800"/>
                    <a:chOff x="84" y="1106"/>
                    <a:chExt cx="1640" cy="800"/>
                  </a:xfrm>
                </p:grpSpPr>
                <p:sp>
                  <p:nvSpPr>
                    <p:cNvPr id="19475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389" y="1725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6 w 17"/>
                        <a:gd name="T3" fmla="*/ 16 h 17"/>
                        <a:gd name="T4" fmla="*/ 0 w 17"/>
                        <a:gd name="T5" fmla="*/ 16 h 17"/>
                        <a:gd name="T6" fmla="*/ 0 w 17"/>
                        <a:gd name="T7" fmla="*/ 0 h 17"/>
                        <a:gd name="T8" fmla="*/ 16 w 17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6" y="16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C5FF00"/>
                    </a:solidFill>
                    <a:ln w="12700" cap="rnd">
                      <a:solidFill>
                        <a:srgbClr val="00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476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397" y="1743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6 w 17"/>
                        <a:gd name="T3" fmla="*/ 16 h 17"/>
                        <a:gd name="T4" fmla="*/ 0 w 17"/>
                        <a:gd name="T5" fmla="*/ 16 h 17"/>
                        <a:gd name="T6" fmla="*/ 0 w 17"/>
                        <a:gd name="T7" fmla="*/ 0 h 17"/>
                        <a:gd name="T8" fmla="*/ 16 w 17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6" y="16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C5FF00"/>
                    </a:solidFill>
                    <a:ln w="12700" cap="rnd">
                      <a:solidFill>
                        <a:srgbClr val="00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477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427" y="1761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0 h 17"/>
                        <a:gd name="T2" fmla="*/ 16 w 17"/>
                        <a:gd name="T3" fmla="*/ 0 h 17"/>
                        <a:gd name="T4" fmla="*/ 0 w 17"/>
                        <a:gd name="T5" fmla="*/ 0 h 17"/>
                        <a:gd name="T6" fmla="*/ 0 w 17"/>
                        <a:gd name="T7" fmla="*/ 16 h 17"/>
                        <a:gd name="T8" fmla="*/ 0 w 17"/>
                        <a:gd name="T9" fmla="*/ 0 h 17"/>
                        <a:gd name="T10" fmla="*/ 0 w 17"/>
                        <a:gd name="T11" fmla="*/ 16 h 17"/>
                        <a:gd name="T12" fmla="*/ 0 w 17"/>
                        <a:gd name="T13" fmla="*/ 0 h 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7"/>
                        <a:gd name="T22" fmla="*/ 0 h 17"/>
                        <a:gd name="T23" fmla="*/ 17 w 17"/>
                        <a:gd name="T24" fmla="*/ 17 h 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16" y="0"/>
                          </a:lnTo>
                          <a:lnTo>
                            <a:pt x="0" y="0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5FF00"/>
                    </a:solidFill>
                    <a:ln w="12700" cap="rnd">
                      <a:solidFill>
                        <a:srgbClr val="00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19478" name="Group 2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4" y="1106"/>
                      <a:ext cx="1640" cy="800"/>
                      <a:chOff x="84" y="1106"/>
                      <a:chExt cx="1640" cy="800"/>
                    </a:xfrm>
                  </p:grpSpPr>
                  <p:sp>
                    <p:nvSpPr>
                      <p:cNvPr id="19479" name="Freeform 2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" y="1752"/>
                        <a:ext cx="17" cy="17"/>
                      </a:xfrm>
                      <a:custGeom>
                        <a:avLst/>
                        <a:gdLst>
                          <a:gd name="T0" fmla="*/ 0 w 17"/>
                          <a:gd name="T1" fmla="*/ 16 h 17"/>
                          <a:gd name="T2" fmla="*/ 0 w 17"/>
                          <a:gd name="T3" fmla="*/ 0 h 17"/>
                          <a:gd name="T4" fmla="*/ 16 w 17"/>
                          <a:gd name="T5" fmla="*/ 0 h 17"/>
                          <a:gd name="T6" fmla="*/ 0 w 17"/>
                          <a:gd name="T7" fmla="*/ 0 h 17"/>
                          <a:gd name="T8" fmla="*/ 16 w 17"/>
                          <a:gd name="T9" fmla="*/ 16 h 17"/>
                          <a:gd name="T10" fmla="*/ 0 w 17"/>
                          <a:gd name="T11" fmla="*/ 16 h 17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7"/>
                          <a:gd name="T19" fmla="*/ 0 h 17"/>
                          <a:gd name="T20" fmla="*/ 17 w 17"/>
                          <a:gd name="T21" fmla="*/ 17 h 17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7" h="17">
                            <a:moveTo>
                              <a:pt x="0" y="16"/>
                            </a:moveTo>
                            <a:lnTo>
                              <a:pt x="0" y="0"/>
                            </a:lnTo>
                            <a:lnTo>
                              <a:pt x="16" y="0"/>
                            </a:lnTo>
                            <a:lnTo>
                              <a:pt x="0" y="0"/>
                            </a:lnTo>
                            <a:lnTo>
                              <a:pt x="16" y="16"/>
                            </a:lnTo>
                            <a:lnTo>
                              <a:pt x="0" y="16"/>
                            </a:lnTo>
                          </a:path>
                        </a:pathLst>
                      </a:custGeom>
                      <a:solidFill>
                        <a:srgbClr val="C5FF00"/>
                      </a:solidFill>
                      <a:ln w="12700" cap="rnd">
                        <a:solidFill>
                          <a:srgbClr val="0066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grpSp>
                    <p:nvGrpSpPr>
                      <p:cNvPr id="19480" name="Group 2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4" y="1106"/>
                        <a:ext cx="1640" cy="800"/>
                        <a:chOff x="84" y="1106"/>
                        <a:chExt cx="1640" cy="800"/>
                      </a:xfrm>
                    </p:grpSpPr>
                    <p:grpSp>
                      <p:nvGrpSpPr>
                        <p:cNvPr id="19481" name="Group 2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4" y="1510"/>
                          <a:ext cx="100" cy="108"/>
                          <a:chOff x="84" y="1510"/>
                          <a:chExt cx="100" cy="108"/>
                        </a:xfrm>
                      </p:grpSpPr>
                      <p:sp>
                        <p:nvSpPr>
                          <p:cNvPr id="19499" name="Freeform 25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36" y="1591"/>
                            <a:ext cx="17" cy="19"/>
                          </a:xfrm>
                          <a:custGeom>
                            <a:avLst/>
                            <a:gdLst>
                              <a:gd name="T0" fmla="*/ 0 w 17"/>
                              <a:gd name="T1" fmla="*/ 0 h 19"/>
                              <a:gd name="T2" fmla="*/ 8 w 17"/>
                              <a:gd name="T3" fmla="*/ 0 h 19"/>
                              <a:gd name="T4" fmla="*/ 8 w 17"/>
                              <a:gd name="T5" fmla="*/ 9 h 19"/>
                              <a:gd name="T6" fmla="*/ 16 w 17"/>
                              <a:gd name="T7" fmla="*/ 9 h 19"/>
                              <a:gd name="T8" fmla="*/ 8 w 17"/>
                              <a:gd name="T9" fmla="*/ 9 h 19"/>
                              <a:gd name="T10" fmla="*/ 16 w 17"/>
                              <a:gd name="T11" fmla="*/ 9 h 19"/>
                              <a:gd name="T12" fmla="*/ 8 w 17"/>
                              <a:gd name="T13" fmla="*/ 9 h 19"/>
                              <a:gd name="T14" fmla="*/ 8 w 17"/>
                              <a:gd name="T15" fmla="*/ 18 h 19"/>
                              <a:gd name="T16" fmla="*/ 8 w 17"/>
                              <a:gd name="T17" fmla="*/ 9 h 19"/>
                              <a:gd name="T18" fmla="*/ 8 w 17"/>
                              <a:gd name="T19" fmla="*/ 18 h 19"/>
                              <a:gd name="T20" fmla="*/ 8 w 17"/>
                              <a:gd name="T21" fmla="*/ 9 h 19"/>
                              <a:gd name="T22" fmla="*/ 8 w 17"/>
                              <a:gd name="T23" fmla="*/ 18 h 19"/>
                              <a:gd name="T24" fmla="*/ 8 w 17"/>
                              <a:gd name="T25" fmla="*/ 9 h 19"/>
                              <a:gd name="T26" fmla="*/ 8 w 17"/>
                              <a:gd name="T27" fmla="*/ 18 h 19"/>
                              <a:gd name="T28" fmla="*/ 8 w 17"/>
                              <a:gd name="T29" fmla="*/ 9 h 19"/>
                              <a:gd name="T30" fmla="*/ 0 w 17"/>
                              <a:gd name="T31" fmla="*/ 9 h 19"/>
                              <a:gd name="T32" fmla="*/ 0 w 17"/>
                              <a:gd name="T33" fmla="*/ 0 h 19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17"/>
                              <a:gd name="T52" fmla="*/ 0 h 19"/>
                              <a:gd name="T53" fmla="*/ 17 w 17"/>
                              <a:gd name="T54" fmla="*/ 19 h 19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17" h="19">
                                <a:moveTo>
                                  <a:pt x="0" y="0"/>
                                </a:moveTo>
                                <a:lnTo>
                                  <a:pt x="8" y="0"/>
                                </a:lnTo>
                                <a:lnTo>
                                  <a:pt x="8" y="9"/>
                                </a:lnTo>
                                <a:lnTo>
                                  <a:pt x="16" y="9"/>
                                </a:lnTo>
                                <a:lnTo>
                                  <a:pt x="8" y="9"/>
                                </a:lnTo>
                                <a:lnTo>
                                  <a:pt x="16" y="9"/>
                                </a:lnTo>
                                <a:lnTo>
                                  <a:pt x="8" y="9"/>
                                </a:lnTo>
                                <a:lnTo>
                                  <a:pt x="8" y="18"/>
                                </a:lnTo>
                                <a:lnTo>
                                  <a:pt x="8" y="9"/>
                                </a:lnTo>
                                <a:lnTo>
                                  <a:pt x="8" y="18"/>
                                </a:lnTo>
                                <a:lnTo>
                                  <a:pt x="8" y="9"/>
                                </a:lnTo>
                                <a:lnTo>
                                  <a:pt x="8" y="18"/>
                                </a:lnTo>
                                <a:lnTo>
                                  <a:pt x="8" y="9"/>
                                </a:lnTo>
                                <a:lnTo>
                                  <a:pt x="8" y="18"/>
                                </a:lnTo>
                                <a:lnTo>
                                  <a:pt x="8" y="9"/>
                                </a:lnTo>
                                <a:lnTo>
                                  <a:pt x="0" y="9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5FF00"/>
                          </a:solidFill>
                          <a:ln w="12700" cap="rnd">
                            <a:solidFill>
                              <a:srgbClr val="0066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19500" name="Freeform 25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84" y="1510"/>
                            <a:ext cx="17" cy="19"/>
                          </a:xfrm>
                          <a:custGeom>
                            <a:avLst/>
                            <a:gdLst>
                              <a:gd name="T0" fmla="*/ 8 w 17"/>
                              <a:gd name="T1" fmla="*/ 0 h 19"/>
                              <a:gd name="T2" fmla="*/ 16 w 17"/>
                              <a:gd name="T3" fmla="*/ 9 h 19"/>
                              <a:gd name="T4" fmla="*/ 8 w 17"/>
                              <a:gd name="T5" fmla="*/ 9 h 19"/>
                              <a:gd name="T6" fmla="*/ 8 w 17"/>
                              <a:gd name="T7" fmla="*/ 18 h 19"/>
                              <a:gd name="T8" fmla="*/ 0 w 17"/>
                              <a:gd name="T9" fmla="*/ 18 h 19"/>
                              <a:gd name="T10" fmla="*/ 0 w 17"/>
                              <a:gd name="T11" fmla="*/ 9 h 19"/>
                              <a:gd name="T12" fmla="*/ 0 w 17"/>
                              <a:gd name="T13" fmla="*/ 18 h 19"/>
                              <a:gd name="T14" fmla="*/ 0 w 17"/>
                              <a:gd name="T15" fmla="*/ 9 h 19"/>
                              <a:gd name="T16" fmla="*/ 8 w 17"/>
                              <a:gd name="T17" fmla="*/ 9 h 19"/>
                              <a:gd name="T18" fmla="*/ 8 w 17"/>
                              <a:gd name="T19" fmla="*/ 0 h 19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w 17"/>
                              <a:gd name="T31" fmla="*/ 0 h 19"/>
                              <a:gd name="T32" fmla="*/ 17 w 17"/>
                              <a:gd name="T33" fmla="*/ 19 h 19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T30" t="T31" r="T32" b="T33"/>
                            <a:pathLst>
                              <a:path w="17" h="19">
                                <a:moveTo>
                                  <a:pt x="8" y="0"/>
                                </a:moveTo>
                                <a:lnTo>
                                  <a:pt x="16" y="9"/>
                                </a:lnTo>
                                <a:lnTo>
                                  <a:pt x="8" y="9"/>
                                </a:lnTo>
                                <a:lnTo>
                                  <a:pt x="8" y="18"/>
                                </a:lnTo>
                                <a:lnTo>
                                  <a:pt x="0" y="18"/>
                                </a:lnTo>
                                <a:lnTo>
                                  <a:pt x="0" y="9"/>
                                </a:lnTo>
                                <a:lnTo>
                                  <a:pt x="0" y="18"/>
                                </a:lnTo>
                                <a:lnTo>
                                  <a:pt x="0" y="9"/>
                                </a:lnTo>
                                <a:lnTo>
                                  <a:pt x="8" y="9"/>
                                </a:lnTo>
                                <a:lnTo>
                                  <a:pt x="8" y="0"/>
                                </a:lnTo>
                              </a:path>
                            </a:pathLst>
                          </a:custGeom>
                          <a:solidFill>
                            <a:srgbClr val="C5FF00"/>
                          </a:solidFill>
                          <a:ln w="12700" cap="rnd">
                            <a:solidFill>
                              <a:srgbClr val="0066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19501" name="Freeform 25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67" y="1528"/>
                            <a:ext cx="1" cy="17"/>
                          </a:xfrm>
                          <a:custGeom>
                            <a:avLst/>
                            <a:gdLst>
                              <a:gd name="T0" fmla="*/ 0 w 1"/>
                              <a:gd name="T1" fmla="*/ 0 h 17"/>
                              <a:gd name="T2" fmla="*/ 0 w 1"/>
                              <a:gd name="T3" fmla="*/ 16 h 17"/>
                              <a:gd name="T4" fmla="*/ 0 w 1"/>
                              <a:gd name="T5" fmla="*/ 0 h 17"/>
                              <a:gd name="T6" fmla="*/ 0 w 1"/>
                              <a:gd name="T7" fmla="*/ 16 h 17"/>
                              <a:gd name="T8" fmla="*/ 0 w 1"/>
                              <a:gd name="T9" fmla="*/ 0 h 17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"/>
                              <a:gd name="T16" fmla="*/ 0 h 17"/>
                              <a:gd name="T17" fmla="*/ 1 w 1"/>
                              <a:gd name="T18" fmla="*/ 17 h 17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" h="17">
                                <a:moveTo>
                                  <a:pt x="0" y="0"/>
                                </a:moveTo>
                                <a:lnTo>
                                  <a:pt x="0" y="16"/>
                                </a:lnTo>
                                <a:lnTo>
                                  <a:pt x="0" y="0"/>
                                </a:lnTo>
                                <a:lnTo>
                                  <a:pt x="0" y="16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5FF00"/>
                          </a:solidFill>
                          <a:ln w="12700" cap="rnd">
                            <a:solidFill>
                              <a:srgbClr val="0066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19502" name="Freeform 25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4" y="1537"/>
                            <a:ext cx="17" cy="1"/>
                          </a:xfrm>
                          <a:custGeom>
                            <a:avLst/>
                            <a:gdLst>
                              <a:gd name="T0" fmla="*/ 8 w 17"/>
                              <a:gd name="T1" fmla="*/ 0 h 1"/>
                              <a:gd name="T2" fmla="*/ 16 w 17"/>
                              <a:gd name="T3" fmla="*/ 0 h 1"/>
                              <a:gd name="T4" fmla="*/ 8 w 17"/>
                              <a:gd name="T5" fmla="*/ 0 h 1"/>
                              <a:gd name="T6" fmla="*/ 0 w 17"/>
                              <a:gd name="T7" fmla="*/ 0 h 1"/>
                              <a:gd name="T8" fmla="*/ 8 w 17"/>
                              <a:gd name="T9" fmla="*/ 0 h 1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7"/>
                              <a:gd name="T16" fmla="*/ 0 h 1"/>
                              <a:gd name="T17" fmla="*/ 17 w 17"/>
                              <a:gd name="T18" fmla="*/ 1 h 1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7" h="1">
                                <a:moveTo>
                                  <a:pt x="8" y="0"/>
                                </a:moveTo>
                                <a:lnTo>
                                  <a:pt x="16" y="0"/>
                                </a:lnTo>
                                <a:lnTo>
                                  <a:pt x="8" y="0"/>
                                </a:lnTo>
                                <a:lnTo>
                                  <a:pt x="0" y="0"/>
                                </a:lnTo>
                                <a:lnTo>
                                  <a:pt x="8" y="0"/>
                                </a:lnTo>
                              </a:path>
                            </a:pathLst>
                          </a:custGeom>
                          <a:solidFill>
                            <a:srgbClr val="C5FF00"/>
                          </a:solidFill>
                          <a:ln w="12700" cap="rnd">
                            <a:solidFill>
                              <a:srgbClr val="0066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19503" name="Freeform 25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67" y="1555"/>
                            <a:ext cx="17" cy="17"/>
                          </a:xfrm>
                          <a:custGeom>
                            <a:avLst/>
                            <a:gdLst>
                              <a:gd name="T0" fmla="*/ 0 w 17"/>
                              <a:gd name="T1" fmla="*/ 0 h 17"/>
                              <a:gd name="T2" fmla="*/ 16 w 17"/>
                              <a:gd name="T3" fmla="*/ 0 h 17"/>
                              <a:gd name="T4" fmla="*/ 16 w 17"/>
                              <a:gd name="T5" fmla="*/ 16 h 17"/>
                              <a:gd name="T6" fmla="*/ 0 w 17"/>
                              <a:gd name="T7" fmla="*/ 16 h 17"/>
                              <a:gd name="T8" fmla="*/ 0 w 17"/>
                              <a:gd name="T9" fmla="*/ 0 h 17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7"/>
                              <a:gd name="T16" fmla="*/ 0 h 17"/>
                              <a:gd name="T17" fmla="*/ 17 w 17"/>
                              <a:gd name="T18" fmla="*/ 17 h 17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7" h="17">
                                <a:moveTo>
                                  <a:pt x="0" y="0"/>
                                </a:moveTo>
                                <a:lnTo>
                                  <a:pt x="16" y="0"/>
                                </a:lnTo>
                                <a:lnTo>
                                  <a:pt x="16" y="16"/>
                                </a:lnTo>
                                <a:lnTo>
                                  <a:pt x="0" y="16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5FF00"/>
                          </a:solidFill>
                          <a:ln w="12700" cap="rnd">
                            <a:solidFill>
                              <a:srgbClr val="0066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19504" name="Freeform 26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1" y="1591"/>
                            <a:ext cx="17" cy="17"/>
                          </a:xfrm>
                          <a:custGeom>
                            <a:avLst/>
                            <a:gdLst>
                              <a:gd name="T0" fmla="*/ 16 w 17"/>
                              <a:gd name="T1" fmla="*/ 0 h 17"/>
                              <a:gd name="T2" fmla="*/ 16 w 17"/>
                              <a:gd name="T3" fmla="*/ 16 h 17"/>
                              <a:gd name="T4" fmla="*/ 0 w 17"/>
                              <a:gd name="T5" fmla="*/ 0 h 17"/>
                              <a:gd name="T6" fmla="*/ 16 w 17"/>
                              <a:gd name="T7" fmla="*/ 0 h 17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17"/>
                              <a:gd name="T13" fmla="*/ 0 h 17"/>
                              <a:gd name="T14" fmla="*/ 17 w 17"/>
                              <a:gd name="T15" fmla="*/ 17 h 17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17" h="17">
                                <a:moveTo>
                                  <a:pt x="16" y="0"/>
                                </a:moveTo>
                                <a:lnTo>
                                  <a:pt x="16" y="16"/>
                                </a:lnTo>
                                <a:lnTo>
                                  <a:pt x="0" y="0"/>
                                </a:lnTo>
                                <a:lnTo>
                                  <a:pt x="16" y="0"/>
                                </a:lnTo>
                              </a:path>
                            </a:pathLst>
                          </a:custGeom>
                          <a:solidFill>
                            <a:srgbClr val="C5FF00"/>
                          </a:solidFill>
                          <a:ln w="12700" cap="rnd">
                            <a:solidFill>
                              <a:srgbClr val="0066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19505" name="Freeform 26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4" y="1601"/>
                            <a:ext cx="17" cy="17"/>
                          </a:xfrm>
                          <a:custGeom>
                            <a:avLst/>
                            <a:gdLst>
                              <a:gd name="T0" fmla="*/ 0 w 17"/>
                              <a:gd name="T1" fmla="*/ 0 h 17"/>
                              <a:gd name="T2" fmla="*/ 16 w 17"/>
                              <a:gd name="T3" fmla="*/ 0 h 17"/>
                              <a:gd name="T4" fmla="*/ 16 w 17"/>
                              <a:gd name="T5" fmla="*/ 16 h 17"/>
                              <a:gd name="T6" fmla="*/ 0 w 17"/>
                              <a:gd name="T7" fmla="*/ 16 h 17"/>
                              <a:gd name="T8" fmla="*/ 0 w 17"/>
                              <a:gd name="T9" fmla="*/ 0 h 17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7"/>
                              <a:gd name="T16" fmla="*/ 0 h 17"/>
                              <a:gd name="T17" fmla="*/ 17 w 17"/>
                              <a:gd name="T18" fmla="*/ 17 h 17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7" h="17">
                                <a:moveTo>
                                  <a:pt x="0" y="0"/>
                                </a:moveTo>
                                <a:lnTo>
                                  <a:pt x="16" y="0"/>
                                </a:lnTo>
                                <a:lnTo>
                                  <a:pt x="16" y="16"/>
                                </a:lnTo>
                                <a:lnTo>
                                  <a:pt x="0" y="16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5FF00"/>
                          </a:solidFill>
                          <a:ln w="12700" cap="rnd">
                            <a:solidFill>
                              <a:srgbClr val="0066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</p:grpSp>
                    <p:sp>
                      <p:nvSpPr>
                        <p:cNvPr id="19482" name="Freeform 2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9" y="1106"/>
                          <a:ext cx="411" cy="504"/>
                        </a:xfrm>
                        <a:custGeom>
                          <a:avLst/>
                          <a:gdLst>
                            <a:gd name="T0" fmla="*/ 395 w 411"/>
                            <a:gd name="T1" fmla="*/ 89 h 504"/>
                            <a:gd name="T2" fmla="*/ 365 w 411"/>
                            <a:gd name="T3" fmla="*/ 89 h 504"/>
                            <a:gd name="T4" fmla="*/ 350 w 411"/>
                            <a:gd name="T5" fmla="*/ 116 h 504"/>
                            <a:gd name="T6" fmla="*/ 357 w 411"/>
                            <a:gd name="T7" fmla="*/ 143 h 504"/>
                            <a:gd name="T8" fmla="*/ 357 w 411"/>
                            <a:gd name="T9" fmla="*/ 179 h 504"/>
                            <a:gd name="T10" fmla="*/ 357 w 411"/>
                            <a:gd name="T11" fmla="*/ 215 h 504"/>
                            <a:gd name="T12" fmla="*/ 365 w 411"/>
                            <a:gd name="T13" fmla="*/ 242 h 504"/>
                            <a:gd name="T14" fmla="*/ 365 w 411"/>
                            <a:gd name="T15" fmla="*/ 277 h 504"/>
                            <a:gd name="T16" fmla="*/ 365 w 411"/>
                            <a:gd name="T17" fmla="*/ 305 h 504"/>
                            <a:gd name="T18" fmla="*/ 372 w 411"/>
                            <a:gd name="T19" fmla="*/ 332 h 504"/>
                            <a:gd name="T20" fmla="*/ 372 w 411"/>
                            <a:gd name="T21" fmla="*/ 368 h 504"/>
                            <a:gd name="T22" fmla="*/ 380 w 411"/>
                            <a:gd name="T23" fmla="*/ 395 h 504"/>
                            <a:gd name="T24" fmla="*/ 380 w 411"/>
                            <a:gd name="T25" fmla="*/ 431 h 504"/>
                            <a:gd name="T26" fmla="*/ 387 w 411"/>
                            <a:gd name="T27" fmla="*/ 476 h 504"/>
                            <a:gd name="T28" fmla="*/ 357 w 411"/>
                            <a:gd name="T29" fmla="*/ 476 h 504"/>
                            <a:gd name="T30" fmla="*/ 328 w 411"/>
                            <a:gd name="T31" fmla="*/ 476 h 504"/>
                            <a:gd name="T32" fmla="*/ 298 w 411"/>
                            <a:gd name="T33" fmla="*/ 476 h 504"/>
                            <a:gd name="T34" fmla="*/ 268 w 411"/>
                            <a:gd name="T35" fmla="*/ 476 h 504"/>
                            <a:gd name="T36" fmla="*/ 261 w 411"/>
                            <a:gd name="T37" fmla="*/ 467 h 504"/>
                            <a:gd name="T38" fmla="*/ 238 w 411"/>
                            <a:gd name="T39" fmla="*/ 476 h 504"/>
                            <a:gd name="T40" fmla="*/ 208 w 411"/>
                            <a:gd name="T41" fmla="*/ 476 h 504"/>
                            <a:gd name="T42" fmla="*/ 200 w 411"/>
                            <a:gd name="T43" fmla="*/ 485 h 504"/>
                            <a:gd name="T44" fmla="*/ 186 w 411"/>
                            <a:gd name="T45" fmla="*/ 467 h 504"/>
                            <a:gd name="T46" fmla="*/ 171 w 411"/>
                            <a:gd name="T47" fmla="*/ 485 h 504"/>
                            <a:gd name="T48" fmla="*/ 171 w 411"/>
                            <a:gd name="T49" fmla="*/ 503 h 504"/>
                            <a:gd name="T50" fmla="*/ 148 w 411"/>
                            <a:gd name="T51" fmla="*/ 494 h 504"/>
                            <a:gd name="T52" fmla="*/ 133 w 411"/>
                            <a:gd name="T53" fmla="*/ 476 h 504"/>
                            <a:gd name="T54" fmla="*/ 119 w 411"/>
                            <a:gd name="T55" fmla="*/ 458 h 504"/>
                            <a:gd name="T56" fmla="*/ 104 w 411"/>
                            <a:gd name="T57" fmla="*/ 440 h 504"/>
                            <a:gd name="T58" fmla="*/ 81 w 411"/>
                            <a:gd name="T59" fmla="*/ 431 h 504"/>
                            <a:gd name="T60" fmla="*/ 52 w 411"/>
                            <a:gd name="T61" fmla="*/ 431 h 504"/>
                            <a:gd name="T62" fmla="*/ 22 w 411"/>
                            <a:gd name="T63" fmla="*/ 431 h 504"/>
                            <a:gd name="T64" fmla="*/ 14 w 411"/>
                            <a:gd name="T65" fmla="*/ 440 h 504"/>
                            <a:gd name="T66" fmla="*/ 22 w 411"/>
                            <a:gd name="T67" fmla="*/ 413 h 504"/>
                            <a:gd name="T68" fmla="*/ 29 w 411"/>
                            <a:gd name="T69" fmla="*/ 386 h 504"/>
                            <a:gd name="T70" fmla="*/ 37 w 411"/>
                            <a:gd name="T71" fmla="*/ 359 h 504"/>
                            <a:gd name="T72" fmla="*/ 29 w 411"/>
                            <a:gd name="T73" fmla="*/ 332 h 504"/>
                            <a:gd name="T74" fmla="*/ 14 w 411"/>
                            <a:gd name="T75" fmla="*/ 314 h 504"/>
                            <a:gd name="T76" fmla="*/ 22 w 411"/>
                            <a:gd name="T77" fmla="*/ 305 h 504"/>
                            <a:gd name="T78" fmla="*/ 29 w 411"/>
                            <a:gd name="T79" fmla="*/ 295 h 504"/>
                            <a:gd name="T80" fmla="*/ 29 w 411"/>
                            <a:gd name="T81" fmla="*/ 277 h 504"/>
                            <a:gd name="T82" fmla="*/ 14 w 411"/>
                            <a:gd name="T83" fmla="*/ 260 h 504"/>
                            <a:gd name="T84" fmla="*/ 7 w 411"/>
                            <a:gd name="T85" fmla="*/ 251 h 504"/>
                            <a:gd name="T86" fmla="*/ 0 w 411"/>
                            <a:gd name="T87" fmla="*/ 260 h 504"/>
                            <a:gd name="T88" fmla="*/ 14 w 411"/>
                            <a:gd name="T89" fmla="*/ 242 h 504"/>
                            <a:gd name="T90" fmla="*/ 44 w 411"/>
                            <a:gd name="T91" fmla="*/ 242 h 504"/>
                            <a:gd name="T92" fmla="*/ 74 w 411"/>
                            <a:gd name="T93" fmla="*/ 242 h 504"/>
                            <a:gd name="T94" fmla="*/ 126 w 411"/>
                            <a:gd name="T95" fmla="*/ 242 h 504"/>
                            <a:gd name="T96" fmla="*/ 133 w 411"/>
                            <a:gd name="T97" fmla="*/ 215 h 504"/>
                            <a:gd name="T98" fmla="*/ 126 w 411"/>
                            <a:gd name="T99" fmla="*/ 188 h 504"/>
                            <a:gd name="T100" fmla="*/ 133 w 411"/>
                            <a:gd name="T101" fmla="*/ 161 h 504"/>
                            <a:gd name="T102" fmla="*/ 156 w 411"/>
                            <a:gd name="T103" fmla="*/ 152 h 504"/>
                            <a:gd name="T104" fmla="*/ 171 w 411"/>
                            <a:gd name="T105" fmla="*/ 134 h 504"/>
                            <a:gd name="T106" fmla="*/ 186 w 411"/>
                            <a:gd name="T107" fmla="*/ 53 h 504"/>
                            <a:gd name="T108" fmla="*/ 245 w 411"/>
                            <a:gd name="T109" fmla="*/ 53 h 504"/>
                            <a:gd name="T110" fmla="*/ 276 w 411"/>
                            <a:gd name="T111" fmla="*/ 0 h 504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60000 65536"/>
                            <a:gd name="T160" fmla="*/ 0 60000 65536"/>
                            <a:gd name="T161" fmla="*/ 0 60000 65536"/>
                            <a:gd name="T162" fmla="*/ 0 60000 65536"/>
                            <a:gd name="T163" fmla="*/ 0 60000 65536"/>
                            <a:gd name="T164" fmla="*/ 0 60000 65536"/>
                            <a:gd name="T165" fmla="*/ 0 60000 65536"/>
                            <a:gd name="T166" fmla="*/ 0 60000 65536"/>
                            <a:gd name="T167" fmla="*/ 0 60000 65536"/>
                            <a:gd name="T168" fmla="*/ 0 w 411"/>
                            <a:gd name="T169" fmla="*/ 0 h 504"/>
                            <a:gd name="T170" fmla="*/ 411 w 411"/>
                            <a:gd name="T171" fmla="*/ 504 h 504"/>
                          </a:gdLst>
                          <a:ahLst/>
                          <a:cxnLst>
                            <a:cxn ang="T112">
                              <a:pos x="T0" y="T1"/>
                            </a:cxn>
                            <a:cxn ang="T113">
                              <a:pos x="T2" y="T3"/>
                            </a:cxn>
                            <a:cxn ang="T114">
                              <a:pos x="T4" y="T5"/>
                            </a:cxn>
                            <a:cxn ang="T115">
                              <a:pos x="T6" y="T7"/>
                            </a:cxn>
                            <a:cxn ang="T116">
                              <a:pos x="T8" y="T9"/>
                            </a:cxn>
                            <a:cxn ang="T117">
                              <a:pos x="T10" y="T11"/>
                            </a:cxn>
                            <a:cxn ang="T118">
                              <a:pos x="T12" y="T13"/>
                            </a:cxn>
                            <a:cxn ang="T119">
                              <a:pos x="T14" y="T15"/>
                            </a:cxn>
                            <a:cxn ang="T120">
                              <a:pos x="T16" y="T17"/>
                            </a:cxn>
                            <a:cxn ang="T121">
                              <a:pos x="T18" y="T19"/>
                            </a:cxn>
                            <a:cxn ang="T122">
                              <a:pos x="T20" y="T21"/>
                            </a:cxn>
                            <a:cxn ang="T123">
                              <a:pos x="T22" y="T23"/>
                            </a:cxn>
                            <a:cxn ang="T124">
                              <a:pos x="T24" y="T25"/>
                            </a:cxn>
                            <a:cxn ang="T125">
                              <a:pos x="T26" y="T27"/>
                            </a:cxn>
                            <a:cxn ang="T126">
                              <a:pos x="T28" y="T29"/>
                            </a:cxn>
                            <a:cxn ang="T127">
                              <a:pos x="T30" y="T31"/>
                            </a:cxn>
                            <a:cxn ang="T128">
                              <a:pos x="T32" y="T33"/>
                            </a:cxn>
                            <a:cxn ang="T129">
                              <a:pos x="T34" y="T35"/>
                            </a:cxn>
                            <a:cxn ang="T130">
                              <a:pos x="T36" y="T37"/>
                            </a:cxn>
                            <a:cxn ang="T131">
                              <a:pos x="T38" y="T39"/>
                            </a:cxn>
                            <a:cxn ang="T132">
                              <a:pos x="T40" y="T41"/>
                            </a:cxn>
                            <a:cxn ang="T133">
                              <a:pos x="T42" y="T43"/>
                            </a:cxn>
                            <a:cxn ang="T134">
                              <a:pos x="T44" y="T45"/>
                            </a:cxn>
                            <a:cxn ang="T135">
                              <a:pos x="T46" y="T47"/>
                            </a:cxn>
                            <a:cxn ang="T136">
                              <a:pos x="T48" y="T49"/>
                            </a:cxn>
                            <a:cxn ang="T137">
                              <a:pos x="T50" y="T51"/>
                            </a:cxn>
                            <a:cxn ang="T138">
                              <a:pos x="T52" y="T53"/>
                            </a:cxn>
                            <a:cxn ang="T139">
                              <a:pos x="T54" y="T55"/>
                            </a:cxn>
                            <a:cxn ang="T140">
                              <a:pos x="T56" y="T57"/>
                            </a:cxn>
                            <a:cxn ang="T141">
                              <a:pos x="T58" y="T59"/>
                            </a:cxn>
                            <a:cxn ang="T142">
                              <a:pos x="T60" y="T61"/>
                            </a:cxn>
                            <a:cxn ang="T143">
                              <a:pos x="T62" y="T63"/>
                            </a:cxn>
                            <a:cxn ang="T144">
                              <a:pos x="T64" y="T65"/>
                            </a:cxn>
                            <a:cxn ang="T145">
                              <a:pos x="T66" y="T67"/>
                            </a:cxn>
                            <a:cxn ang="T146">
                              <a:pos x="T68" y="T69"/>
                            </a:cxn>
                            <a:cxn ang="T147">
                              <a:pos x="T70" y="T71"/>
                            </a:cxn>
                            <a:cxn ang="T148">
                              <a:pos x="T72" y="T73"/>
                            </a:cxn>
                            <a:cxn ang="T149">
                              <a:pos x="T74" y="T75"/>
                            </a:cxn>
                            <a:cxn ang="T150">
                              <a:pos x="T76" y="T77"/>
                            </a:cxn>
                            <a:cxn ang="T151">
                              <a:pos x="T78" y="T79"/>
                            </a:cxn>
                            <a:cxn ang="T152">
                              <a:pos x="T80" y="T81"/>
                            </a:cxn>
                            <a:cxn ang="T153">
                              <a:pos x="T82" y="T83"/>
                            </a:cxn>
                            <a:cxn ang="T154">
                              <a:pos x="T84" y="T85"/>
                            </a:cxn>
                            <a:cxn ang="T155">
                              <a:pos x="T86" y="T87"/>
                            </a:cxn>
                            <a:cxn ang="T156">
                              <a:pos x="T88" y="T89"/>
                            </a:cxn>
                            <a:cxn ang="T157">
                              <a:pos x="T90" y="T91"/>
                            </a:cxn>
                            <a:cxn ang="T158">
                              <a:pos x="T92" y="T93"/>
                            </a:cxn>
                            <a:cxn ang="T159">
                              <a:pos x="T94" y="T95"/>
                            </a:cxn>
                            <a:cxn ang="T160">
                              <a:pos x="T96" y="T97"/>
                            </a:cxn>
                            <a:cxn ang="T161">
                              <a:pos x="T98" y="T99"/>
                            </a:cxn>
                            <a:cxn ang="T162">
                              <a:pos x="T100" y="T101"/>
                            </a:cxn>
                            <a:cxn ang="T163">
                              <a:pos x="T102" y="T103"/>
                            </a:cxn>
                            <a:cxn ang="T164">
                              <a:pos x="T104" y="T105"/>
                            </a:cxn>
                            <a:cxn ang="T165">
                              <a:pos x="T106" y="T107"/>
                            </a:cxn>
                            <a:cxn ang="T166">
                              <a:pos x="T108" y="T109"/>
                            </a:cxn>
                            <a:cxn ang="T167">
                              <a:pos x="T110" y="T111"/>
                            </a:cxn>
                          </a:cxnLst>
                          <a:rect l="T168" t="T169" r="T170" b="T171"/>
                          <a:pathLst>
                            <a:path w="411" h="504">
                              <a:moveTo>
                                <a:pt x="276" y="0"/>
                              </a:moveTo>
                              <a:lnTo>
                                <a:pt x="410" y="89"/>
                              </a:lnTo>
                              <a:lnTo>
                                <a:pt x="402" y="89"/>
                              </a:lnTo>
                              <a:lnTo>
                                <a:pt x="395" y="89"/>
                              </a:lnTo>
                              <a:lnTo>
                                <a:pt x="387" y="89"/>
                              </a:lnTo>
                              <a:lnTo>
                                <a:pt x="380" y="89"/>
                              </a:lnTo>
                              <a:lnTo>
                                <a:pt x="372" y="89"/>
                              </a:lnTo>
                              <a:lnTo>
                                <a:pt x="365" y="89"/>
                              </a:lnTo>
                              <a:lnTo>
                                <a:pt x="357" y="89"/>
                              </a:lnTo>
                              <a:lnTo>
                                <a:pt x="350" y="89"/>
                              </a:lnTo>
                              <a:lnTo>
                                <a:pt x="350" y="98"/>
                              </a:lnTo>
                              <a:lnTo>
                                <a:pt x="350" y="116"/>
                              </a:lnTo>
                              <a:lnTo>
                                <a:pt x="350" y="125"/>
                              </a:lnTo>
                              <a:lnTo>
                                <a:pt x="350" y="134"/>
                              </a:lnTo>
                              <a:lnTo>
                                <a:pt x="350" y="143"/>
                              </a:lnTo>
                              <a:lnTo>
                                <a:pt x="357" y="143"/>
                              </a:lnTo>
                              <a:lnTo>
                                <a:pt x="357" y="152"/>
                              </a:lnTo>
                              <a:lnTo>
                                <a:pt x="357" y="161"/>
                              </a:lnTo>
                              <a:lnTo>
                                <a:pt x="357" y="170"/>
                              </a:lnTo>
                              <a:lnTo>
                                <a:pt x="357" y="179"/>
                              </a:lnTo>
                              <a:lnTo>
                                <a:pt x="357" y="188"/>
                              </a:lnTo>
                              <a:lnTo>
                                <a:pt x="357" y="197"/>
                              </a:lnTo>
                              <a:lnTo>
                                <a:pt x="357" y="206"/>
                              </a:lnTo>
                              <a:lnTo>
                                <a:pt x="357" y="215"/>
                              </a:lnTo>
                              <a:lnTo>
                                <a:pt x="357" y="224"/>
                              </a:lnTo>
                              <a:lnTo>
                                <a:pt x="365" y="224"/>
                              </a:lnTo>
                              <a:lnTo>
                                <a:pt x="365" y="233"/>
                              </a:lnTo>
                              <a:lnTo>
                                <a:pt x="365" y="242"/>
                              </a:lnTo>
                              <a:lnTo>
                                <a:pt x="365" y="251"/>
                              </a:lnTo>
                              <a:lnTo>
                                <a:pt x="365" y="260"/>
                              </a:lnTo>
                              <a:lnTo>
                                <a:pt x="365" y="268"/>
                              </a:lnTo>
                              <a:lnTo>
                                <a:pt x="365" y="277"/>
                              </a:lnTo>
                              <a:lnTo>
                                <a:pt x="365" y="286"/>
                              </a:lnTo>
                              <a:lnTo>
                                <a:pt x="365" y="295"/>
                              </a:lnTo>
                              <a:lnTo>
                                <a:pt x="372" y="295"/>
                              </a:lnTo>
                              <a:lnTo>
                                <a:pt x="365" y="305"/>
                              </a:lnTo>
                              <a:lnTo>
                                <a:pt x="372" y="305"/>
                              </a:lnTo>
                              <a:lnTo>
                                <a:pt x="372" y="314"/>
                              </a:lnTo>
                              <a:lnTo>
                                <a:pt x="372" y="323"/>
                              </a:lnTo>
                              <a:lnTo>
                                <a:pt x="372" y="332"/>
                              </a:lnTo>
                              <a:lnTo>
                                <a:pt x="372" y="341"/>
                              </a:lnTo>
                              <a:lnTo>
                                <a:pt x="372" y="350"/>
                              </a:lnTo>
                              <a:lnTo>
                                <a:pt x="372" y="359"/>
                              </a:lnTo>
                              <a:lnTo>
                                <a:pt x="372" y="368"/>
                              </a:lnTo>
                              <a:lnTo>
                                <a:pt x="372" y="377"/>
                              </a:lnTo>
                              <a:lnTo>
                                <a:pt x="380" y="377"/>
                              </a:lnTo>
                              <a:lnTo>
                                <a:pt x="380" y="386"/>
                              </a:lnTo>
                              <a:lnTo>
                                <a:pt x="380" y="395"/>
                              </a:lnTo>
                              <a:lnTo>
                                <a:pt x="380" y="404"/>
                              </a:lnTo>
                              <a:lnTo>
                                <a:pt x="380" y="413"/>
                              </a:lnTo>
                              <a:lnTo>
                                <a:pt x="380" y="422"/>
                              </a:lnTo>
                              <a:lnTo>
                                <a:pt x="380" y="431"/>
                              </a:lnTo>
                              <a:lnTo>
                                <a:pt x="387" y="440"/>
                              </a:lnTo>
                              <a:lnTo>
                                <a:pt x="387" y="458"/>
                              </a:lnTo>
                              <a:lnTo>
                                <a:pt x="387" y="467"/>
                              </a:lnTo>
                              <a:lnTo>
                                <a:pt x="387" y="476"/>
                              </a:lnTo>
                              <a:lnTo>
                                <a:pt x="380" y="476"/>
                              </a:lnTo>
                              <a:lnTo>
                                <a:pt x="372" y="476"/>
                              </a:lnTo>
                              <a:lnTo>
                                <a:pt x="365" y="476"/>
                              </a:lnTo>
                              <a:lnTo>
                                <a:pt x="357" y="476"/>
                              </a:lnTo>
                              <a:lnTo>
                                <a:pt x="350" y="476"/>
                              </a:lnTo>
                              <a:lnTo>
                                <a:pt x="343" y="476"/>
                              </a:lnTo>
                              <a:lnTo>
                                <a:pt x="335" y="476"/>
                              </a:lnTo>
                              <a:lnTo>
                                <a:pt x="328" y="476"/>
                              </a:lnTo>
                              <a:lnTo>
                                <a:pt x="320" y="476"/>
                              </a:lnTo>
                              <a:lnTo>
                                <a:pt x="313" y="476"/>
                              </a:lnTo>
                              <a:lnTo>
                                <a:pt x="305" y="476"/>
                              </a:lnTo>
                              <a:lnTo>
                                <a:pt x="298" y="476"/>
                              </a:lnTo>
                              <a:lnTo>
                                <a:pt x="290" y="476"/>
                              </a:lnTo>
                              <a:lnTo>
                                <a:pt x="283" y="476"/>
                              </a:lnTo>
                              <a:lnTo>
                                <a:pt x="276" y="476"/>
                              </a:lnTo>
                              <a:lnTo>
                                <a:pt x="268" y="476"/>
                              </a:lnTo>
                              <a:lnTo>
                                <a:pt x="261" y="476"/>
                              </a:lnTo>
                              <a:lnTo>
                                <a:pt x="252" y="476"/>
                              </a:lnTo>
                              <a:lnTo>
                                <a:pt x="261" y="476"/>
                              </a:lnTo>
                              <a:lnTo>
                                <a:pt x="261" y="467"/>
                              </a:lnTo>
                              <a:lnTo>
                                <a:pt x="252" y="467"/>
                              </a:lnTo>
                              <a:lnTo>
                                <a:pt x="252" y="476"/>
                              </a:lnTo>
                              <a:lnTo>
                                <a:pt x="245" y="476"/>
                              </a:lnTo>
                              <a:lnTo>
                                <a:pt x="238" y="476"/>
                              </a:lnTo>
                              <a:lnTo>
                                <a:pt x="230" y="476"/>
                              </a:lnTo>
                              <a:lnTo>
                                <a:pt x="223" y="476"/>
                              </a:lnTo>
                              <a:lnTo>
                                <a:pt x="215" y="476"/>
                              </a:lnTo>
                              <a:lnTo>
                                <a:pt x="208" y="476"/>
                              </a:lnTo>
                              <a:lnTo>
                                <a:pt x="208" y="485"/>
                              </a:lnTo>
                              <a:lnTo>
                                <a:pt x="208" y="494"/>
                              </a:lnTo>
                              <a:lnTo>
                                <a:pt x="200" y="494"/>
                              </a:lnTo>
                              <a:lnTo>
                                <a:pt x="200" y="485"/>
                              </a:lnTo>
                              <a:lnTo>
                                <a:pt x="193" y="485"/>
                              </a:lnTo>
                              <a:lnTo>
                                <a:pt x="193" y="476"/>
                              </a:lnTo>
                              <a:lnTo>
                                <a:pt x="186" y="476"/>
                              </a:lnTo>
                              <a:lnTo>
                                <a:pt x="186" y="467"/>
                              </a:lnTo>
                              <a:lnTo>
                                <a:pt x="186" y="476"/>
                              </a:lnTo>
                              <a:lnTo>
                                <a:pt x="178" y="476"/>
                              </a:lnTo>
                              <a:lnTo>
                                <a:pt x="178" y="485"/>
                              </a:lnTo>
                              <a:lnTo>
                                <a:pt x="171" y="485"/>
                              </a:lnTo>
                              <a:lnTo>
                                <a:pt x="171" y="494"/>
                              </a:lnTo>
                              <a:lnTo>
                                <a:pt x="178" y="494"/>
                              </a:lnTo>
                              <a:lnTo>
                                <a:pt x="171" y="494"/>
                              </a:lnTo>
                              <a:lnTo>
                                <a:pt x="171" y="503"/>
                              </a:lnTo>
                              <a:lnTo>
                                <a:pt x="163" y="503"/>
                              </a:lnTo>
                              <a:lnTo>
                                <a:pt x="156" y="503"/>
                              </a:lnTo>
                              <a:lnTo>
                                <a:pt x="156" y="494"/>
                              </a:lnTo>
                              <a:lnTo>
                                <a:pt x="148" y="494"/>
                              </a:lnTo>
                              <a:lnTo>
                                <a:pt x="141" y="494"/>
                              </a:lnTo>
                              <a:lnTo>
                                <a:pt x="141" y="485"/>
                              </a:lnTo>
                              <a:lnTo>
                                <a:pt x="133" y="485"/>
                              </a:lnTo>
                              <a:lnTo>
                                <a:pt x="133" y="476"/>
                              </a:lnTo>
                              <a:lnTo>
                                <a:pt x="133" y="467"/>
                              </a:lnTo>
                              <a:lnTo>
                                <a:pt x="126" y="467"/>
                              </a:lnTo>
                              <a:lnTo>
                                <a:pt x="126" y="458"/>
                              </a:lnTo>
                              <a:lnTo>
                                <a:pt x="119" y="458"/>
                              </a:lnTo>
                              <a:lnTo>
                                <a:pt x="119" y="449"/>
                              </a:lnTo>
                              <a:lnTo>
                                <a:pt x="111" y="449"/>
                              </a:lnTo>
                              <a:lnTo>
                                <a:pt x="104" y="449"/>
                              </a:lnTo>
                              <a:lnTo>
                                <a:pt x="104" y="440"/>
                              </a:lnTo>
                              <a:lnTo>
                                <a:pt x="96" y="440"/>
                              </a:lnTo>
                              <a:lnTo>
                                <a:pt x="96" y="431"/>
                              </a:lnTo>
                              <a:lnTo>
                                <a:pt x="89" y="431"/>
                              </a:lnTo>
                              <a:lnTo>
                                <a:pt x="81" y="431"/>
                              </a:lnTo>
                              <a:lnTo>
                                <a:pt x="74" y="431"/>
                              </a:lnTo>
                              <a:lnTo>
                                <a:pt x="66" y="431"/>
                              </a:lnTo>
                              <a:lnTo>
                                <a:pt x="59" y="431"/>
                              </a:lnTo>
                              <a:lnTo>
                                <a:pt x="52" y="431"/>
                              </a:lnTo>
                              <a:lnTo>
                                <a:pt x="44" y="431"/>
                              </a:lnTo>
                              <a:lnTo>
                                <a:pt x="37" y="431"/>
                              </a:lnTo>
                              <a:lnTo>
                                <a:pt x="29" y="431"/>
                              </a:lnTo>
                              <a:lnTo>
                                <a:pt x="22" y="431"/>
                              </a:lnTo>
                              <a:lnTo>
                                <a:pt x="22" y="440"/>
                              </a:lnTo>
                              <a:lnTo>
                                <a:pt x="22" y="449"/>
                              </a:lnTo>
                              <a:lnTo>
                                <a:pt x="14" y="449"/>
                              </a:lnTo>
                              <a:lnTo>
                                <a:pt x="14" y="440"/>
                              </a:lnTo>
                              <a:lnTo>
                                <a:pt x="22" y="440"/>
                              </a:lnTo>
                              <a:lnTo>
                                <a:pt x="22" y="431"/>
                              </a:lnTo>
                              <a:lnTo>
                                <a:pt x="22" y="422"/>
                              </a:lnTo>
                              <a:lnTo>
                                <a:pt x="22" y="413"/>
                              </a:lnTo>
                              <a:lnTo>
                                <a:pt x="29" y="413"/>
                              </a:lnTo>
                              <a:lnTo>
                                <a:pt x="29" y="404"/>
                              </a:lnTo>
                              <a:lnTo>
                                <a:pt x="29" y="395"/>
                              </a:lnTo>
                              <a:lnTo>
                                <a:pt x="29" y="386"/>
                              </a:lnTo>
                              <a:lnTo>
                                <a:pt x="37" y="386"/>
                              </a:lnTo>
                              <a:lnTo>
                                <a:pt x="37" y="377"/>
                              </a:lnTo>
                              <a:lnTo>
                                <a:pt x="37" y="368"/>
                              </a:lnTo>
                              <a:lnTo>
                                <a:pt x="37" y="359"/>
                              </a:lnTo>
                              <a:lnTo>
                                <a:pt x="29" y="359"/>
                              </a:lnTo>
                              <a:lnTo>
                                <a:pt x="29" y="350"/>
                              </a:lnTo>
                              <a:lnTo>
                                <a:pt x="29" y="341"/>
                              </a:lnTo>
                              <a:lnTo>
                                <a:pt x="29" y="332"/>
                              </a:lnTo>
                              <a:lnTo>
                                <a:pt x="22" y="332"/>
                              </a:lnTo>
                              <a:lnTo>
                                <a:pt x="22" y="323"/>
                              </a:lnTo>
                              <a:lnTo>
                                <a:pt x="14" y="323"/>
                              </a:lnTo>
                              <a:lnTo>
                                <a:pt x="14" y="314"/>
                              </a:lnTo>
                              <a:lnTo>
                                <a:pt x="22" y="314"/>
                              </a:lnTo>
                              <a:lnTo>
                                <a:pt x="22" y="323"/>
                              </a:lnTo>
                              <a:lnTo>
                                <a:pt x="22" y="314"/>
                              </a:lnTo>
                              <a:lnTo>
                                <a:pt x="22" y="305"/>
                              </a:lnTo>
                              <a:lnTo>
                                <a:pt x="29" y="305"/>
                              </a:lnTo>
                              <a:lnTo>
                                <a:pt x="22" y="305"/>
                              </a:lnTo>
                              <a:lnTo>
                                <a:pt x="29" y="305"/>
                              </a:lnTo>
                              <a:lnTo>
                                <a:pt x="29" y="295"/>
                              </a:lnTo>
                              <a:lnTo>
                                <a:pt x="22" y="295"/>
                              </a:lnTo>
                              <a:lnTo>
                                <a:pt x="29" y="295"/>
                              </a:lnTo>
                              <a:lnTo>
                                <a:pt x="29" y="286"/>
                              </a:lnTo>
                              <a:lnTo>
                                <a:pt x="29" y="277"/>
                              </a:lnTo>
                              <a:lnTo>
                                <a:pt x="22" y="277"/>
                              </a:lnTo>
                              <a:lnTo>
                                <a:pt x="22" y="268"/>
                              </a:lnTo>
                              <a:lnTo>
                                <a:pt x="14" y="268"/>
                              </a:lnTo>
                              <a:lnTo>
                                <a:pt x="14" y="260"/>
                              </a:lnTo>
                              <a:lnTo>
                                <a:pt x="14" y="268"/>
                              </a:lnTo>
                              <a:lnTo>
                                <a:pt x="14" y="260"/>
                              </a:lnTo>
                              <a:lnTo>
                                <a:pt x="7" y="260"/>
                              </a:lnTo>
                              <a:lnTo>
                                <a:pt x="7" y="251"/>
                              </a:lnTo>
                              <a:lnTo>
                                <a:pt x="7" y="242"/>
                              </a:lnTo>
                              <a:lnTo>
                                <a:pt x="7" y="251"/>
                              </a:lnTo>
                              <a:lnTo>
                                <a:pt x="0" y="251"/>
                              </a:lnTo>
                              <a:lnTo>
                                <a:pt x="0" y="260"/>
                              </a:lnTo>
                              <a:lnTo>
                                <a:pt x="0" y="251"/>
                              </a:lnTo>
                              <a:lnTo>
                                <a:pt x="0" y="242"/>
                              </a:lnTo>
                              <a:lnTo>
                                <a:pt x="7" y="242"/>
                              </a:lnTo>
                              <a:lnTo>
                                <a:pt x="14" y="242"/>
                              </a:lnTo>
                              <a:lnTo>
                                <a:pt x="22" y="242"/>
                              </a:lnTo>
                              <a:lnTo>
                                <a:pt x="29" y="242"/>
                              </a:lnTo>
                              <a:lnTo>
                                <a:pt x="37" y="242"/>
                              </a:lnTo>
                              <a:lnTo>
                                <a:pt x="44" y="242"/>
                              </a:lnTo>
                              <a:lnTo>
                                <a:pt x="52" y="242"/>
                              </a:lnTo>
                              <a:lnTo>
                                <a:pt x="59" y="242"/>
                              </a:lnTo>
                              <a:lnTo>
                                <a:pt x="66" y="242"/>
                              </a:lnTo>
                              <a:lnTo>
                                <a:pt x="74" y="242"/>
                              </a:lnTo>
                              <a:lnTo>
                                <a:pt x="81" y="242"/>
                              </a:lnTo>
                              <a:lnTo>
                                <a:pt x="89" y="242"/>
                              </a:lnTo>
                              <a:lnTo>
                                <a:pt x="96" y="242"/>
                              </a:lnTo>
                              <a:lnTo>
                                <a:pt x="126" y="242"/>
                              </a:lnTo>
                              <a:lnTo>
                                <a:pt x="133" y="242"/>
                              </a:lnTo>
                              <a:lnTo>
                                <a:pt x="133" y="233"/>
                              </a:lnTo>
                              <a:lnTo>
                                <a:pt x="133" y="224"/>
                              </a:lnTo>
                              <a:lnTo>
                                <a:pt x="133" y="215"/>
                              </a:lnTo>
                              <a:lnTo>
                                <a:pt x="133" y="206"/>
                              </a:lnTo>
                              <a:lnTo>
                                <a:pt x="133" y="197"/>
                              </a:lnTo>
                              <a:lnTo>
                                <a:pt x="133" y="188"/>
                              </a:lnTo>
                              <a:lnTo>
                                <a:pt x="126" y="188"/>
                              </a:lnTo>
                              <a:lnTo>
                                <a:pt x="126" y="179"/>
                              </a:lnTo>
                              <a:lnTo>
                                <a:pt x="133" y="179"/>
                              </a:lnTo>
                              <a:lnTo>
                                <a:pt x="133" y="170"/>
                              </a:lnTo>
                              <a:lnTo>
                                <a:pt x="133" y="161"/>
                              </a:lnTo>
                              <a:lnTo>
                                <a:pt x="141" y="161"/>
                              </a:lnTo>
                              <a:lnTo>
                                <a:pt x="148" y="161"/>
                              </a:lnTo>
                              <a:lnTo>
                                <a:pt x="156" y="161"/>
                              </a:lnTo>
                              <a:lnTo>
                                <a:pt x="156" y="152"/>
                              </a:lnTo>
                              <a:lnTo>
                                <a:pt x="163" y="152"/>
                              </a:lnTo>
                              <a:lnTo>
                                <a:pt x="171" y="152"/>
                              </a:lnTo>
                              <a:lnTo>
                                <a:pt x="171" y="143"/>
                              </a:lnTo>
                              <a:lnTo>
                                <a:pt x="171" y="134"/>
                              </a:lnTo>
                              <a:lnTo>
                                <a:pt x="171" y="62"/>
                              </a:lnTo>
                              <a:lnTo>
                                <a:pt x="171" y="53"/>
                              </a:lnTo>
                              <a:lnTo>
                                <a:pt x="178" y="53"/>
                              </a:lnTo>
                              <a:lnTo>
                                <a:pt x="186" y="53"/>
                              </a:lnTo>
                              <a:lnTo>
                                <a:pt x="193" y="53"/>
                              </a:lnTo>
                              <a:lnTo>
                                <a:pt x="200" y="53"/>
                              </a:lnTo>
                              <a:lnTo>
                                <a:pt x="208" y="53"/>
                              </a:lnTo>
                              <a:lnTo>
                                <a:pt x="245" y="53"/>
                              </a:lnTo>
                              <a:lnTo>
                                <a:pt x="276" y="53"/>
                              </a:lnTo>
                              <a:lnTo>
                                <a:pt x="276" y="44"/>
                              </a:lnTo>
                              <a:lnTo>
                                <a:pt x="276" y="8"/>
                              </a:lnTo>
                              <a:lnTo>
                                <a:pt x="276" y="0"/>
                              </a:lnTo>
                            </a:path>
                          </a:pathLst>
                        </a:custGeom>
                        <a:solidFill>
                          <a:srgbClr val="C5FF00"/>
                        </a:solidFill>
                        <a:ln w="12700" cap="rnd">
                          <a:solidFill>
                            <a:srgbClr val="0066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19483" name="Freeform 2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23" y="1195"/>
                          <a:ext cx="545" cy="603"/>
                        </a:xfrm>
                        <a:custGeom>
                          <a:avLst/>
                          <a:gdLst>
                            <a:gd name="T0" fmla="*/ 424 w 545"/>
                            <a:gd name="T1" fmla="*/ 143 h 603"/>
                            <a:gd name="T2" fmla="*/ 439 w 545"/>
                            <a:gd name="T3" fmla="*/ 179 h 603"/>
                            <a:gd name="T4" fmla="*/ 462 w 545"/>
                            <a:gd name="T5" fmla="*/ 188 h 603"/>
                            <a:gd name="T6" fmla="*/ 484 w 545"/>
                            <a:gd name="T7" fmla="*/ 197 h 603"/>
                            <a:gd name="T8" fmla="*/ 506 w 545"/>
                            <a:gd name="T9" fmla="*/ 206 h 603"/>
                            <a:gd name="T10" fmla="*/ 506 w 545"/>
                            <a:gd name="T11" fmla="*/ 225 h 603"/>
                            <a:gd name="T12" fmla="*/ 521 w 545"/>
                            <a:gd name="T13" fmla="*/ 243 h 603"/>
                            <a:gd name="T14" fmla="*/ 544 w 545"/>
                            <a:gd name="T15" fmla="*/ 270 h 603"/>
                            <a:gd name="T16" fmla="*/ 544 w 545"/>
                            <a:gd name="T17" fmla="*/ 323 h 603"/>
                            <a:gd name="T18" fmla="*/ 536 w 545"/>
                            <a:gd name="T19" fmla="*/ 377 h 603"/>
                            <a:gd name="T20" fmla="*/ 499 w 545"/>
                            <a:gd name="T21" fmla="*/ 395 h 603"/>
                            <a:gd name="T22" fmla="*/ 469 w 545"/>
                            <a:gd name="T23" fmla="*/ 395 h 603"/>
                            <a:gd name="T24" fmla="*/ 431 w 545"/>
                            <a:gd name="T25" fmla="*/ 404 h 603"/>
                            <a:gd name="T26" fmla="*/ 387 w 545"/>
                            <a:gd name="T27" fmla="*/ 404 h 603"/>
                            <a:gd name="T28" fmla="*/ 350 w 545"/>
                            <a:gd name="T29" fmla="*/ 413 h 603"/>
                            <a:gd name="T30" fmla="*/ 320 w 545"/>
                            <a:gd name="T31" fmla="*/ 440 h 603"/>
                            <a:gd name="T32" fmla="*/ 290 w 545"/>
                            <a:gd name="T33" fmla="*/ 458 h 603"/>
                            <a:gd name="T34" fmla="*/ 275 w 545"/>
                            <a:gd name="T35" fmla="*/ 476 h 603"/>
                            <a:gd name="T36" fmla="*/ 260 w 545"/>
                            <a:gd name="T37" fmla="*/ 476 h 603"/>
                            <a:gd name="T38" fmla="*/ 253 w 545"/>
                            <a:gd name="T39" fmla="*/ 503 h 603"/>
                            <a:gd name="T40" fmla="*/ 231 w 545"/>
                            <a:gd name="T41" fmla="*/ 530 h 603"/>
                            <a:gd name="T42" fmla="*/ 223 w 545"/>
                            <a:gd name="T43" fmla="*/ 557 h 603"/>
                            <a:gd name="T44" fmla="*/ 208 w 545"/>
                            <a:gd name="T45" fmla="*/ 593 h 603"/>
                            <a:gd name="T46" fmla="*/ 193 w 545"/>
                            <a:gd name="T47" fmla="*/ 593 h 603"/>
                            <a:gd name="T48" fmla="*/ 201 w 545"/>
                            <a:gd name="T49" fmla="*/ 584 h 603"/>
                            <a:gd name="T50" fmla="*/ 186 w 545"/>
                            <a:gd name="T51" fmla="*/ 575 h 603"/>
                            <a:gd name="T52" fmla="*/ 186 w 545"/>
                            <a:gd name="T53" fmla="*/ 593 h 603"/>
                            <a:gd name="T54" fmla="*/ 156 w 545"/>
                            <a:gd name="T55" fmla="*/ 593 h 603"/>
                            <a:gd name="T56" fmla="*/ 141 w 545"/>
                            <a:gd name="T57" fmla="*/ 593 h 603"/>
                            <a:gd name="T58" fmla="*/ 127 w 545"/>
                            <a:gd name="T59" fmla="*/ 575 h 603"/>
                            <a:gd name="T60" fmla="*/ 127 w 545"/>
                            <a:gd name="T61" fmla="*/ 557 h 603"/>
                            <a:gd name="T62" fmla="*/ 112 w 545"/>
                            <a:gd name="T63" fmla="*/ 521 h 603"/>
                            <a:gd name="T64" fmla="*/ 89 w 545"/>
                            <a:gd name="T65" fmla="*/ 512 h 603"/>
                            <a:gd name="T66" fmla="*/ 66 w 545"/>
                            <a:gd name="T67" fmla="*/ 521 h 603"/>
                            <a:gd name="T68" fmla="*/ 44 w 545"/>
                            <a:gd name="T69" fmla="*/ 530 h 603"/>
                            <a:gd name="T70" fmla="*/ 37 w 545"/>
                            <a:gd name="T71" fmla="*/ 521 h 603"/>
                            <a:gd name="T72" fmla="*/ 22 w 545"/>
                            <a:gd name="T73" fmla="*/ 521 h 603"/>
                            <a:gd name="T74" fmla="*/ 14 w 545"/>
                            <a:gd name="T75" fmla="*/ 476 h 603"/>
                            <a:gd name="T76" fmla="*/ 0 w 545"/>
                            <a:gd name="T77" fmla="*/ 458 h 603"/>
                            <a:gd name="T78" fmla="*/ 0 w 545"/>
                            <a:gd name="T79" fmla="*/ 413 h 603"/>
                            <a:gd name="T80" fmla="*/ 14 w 545"/>
                            <a:gd name="T81" fmla="*/ 395 h 603"/>
                            <a:gd name="T82" fmla="*/ 29 w 545"/>
                            <a:gd name="T83" fmla="*/ 395 h 603"/>
                            <a:gd name="T84" fmla="*/ 52 w 545"/>
                            <a:gd name="T85" fmla="*/ 386 h 603"/>
                            <a:gd name="T86" fmla="*/ 89 w 545"/>
                            <a:gd name="T87" fmla="*/ 377 h 603"/>
                            <a:gd name="T88" fmla="*/ 112 w 545"/>
                            <a:gd name="T89" fmla="*/ 386 h 603"/>
                            <a:gd name="T90" fmla="*/ 156 w 545"/>
                            <a:gd name="T91" fmla="*/ 386 h 603"/>
                            <a:gd name="T92" fmla="*/ 201 w 545"/>
                            <a:gd name="T93" fmla="*/ 386 h 603"/>
                            <a:gd name="T94" fmla="*/ 223 w 545"/>
                            <a:gd name="T95" fmla="*/ 350 h 603"/>
                            <a:gd name="T96" fmla="*/ 216 w 545"/>
                            <a:gd name="T97" fmla="*/ 296 h 603"/>
                            <a:gd name="T98" fmla="*/ 208 w 545"/>
                            <a:gd name="T99" fmla="*/ 252 h 603"/>
                            <a:gd name="T100" fmla="*/ 208 w 545"/>
                            <a:gd name="T101" fmla="*/ 206 h 603"/>
                            <a:gd name="T102" fmla="*/ 201 w 545"/>
                            <a:gd name="T103" fmla="*/ 161 h 603"/>
                            <a:gd name="T104" fmla="*/ 193 w 545"/>
                            <a:gd name="T105" fmla="*/ 116 h 603"/>
                            <a:gd name="T106" fmla="*/ 193 w 545"/>
                            <a:gd name="T107" fmla="*/ 62 h 603"/>
                            <a:gd name="T108" fmla="*/ 186 w 545"/>
                            <a:gd name="T109" fmla="*/ 8 h 603"/>
                            <a:gd name="T110" fmla="*/ 223 w 545"/>
                            <a:gd name="T111" fmla="*/ 0 h 603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60000 65536"/>
                            <a:gd name="T160" fmla="*/ 0 60000 65536"/>
                            <a:gd name="T161" fmla="*/ 0 60000 65536"/>
                            <a:gd name="T162" fmla="*/ 0 60000 65536"/>
                            <a:gd name="T163" fmla="*/ 0 60000 65536"/>
                            <a:gd name="T164" fmla="*/ 0 60000 65536"/>
                            <a:gd name="T165" fmla="*/ 0 60000 65536"/>
                            <a:gd name="T166" fmla="*/ 0 60000 65536"/>
                            <a:gd name="T167" fmla="*/ 0 60000 65536"/>
                            <a:gd name="T168" fmla="*/ 0 w 545"/>
                            <a:gd name="T169" fmla="*/ 0 h 603"/>
                            <a:gd name="T170" fmla="*/ 545 w 545"/>
                            <a:gd name="T171" fmla="*/ 603 h 603"/>
                          </a:gdLst>
                          <a:ahLst/>
                          <a:cxnLst>
                            <a:cxn ang="T112">
                              <a:pos x="T0" y="T1"/>
                            </a:cxn>
                            <a:cxn ang="T113">
                              <a:pos x="T2" y="T3"/>
                            </a:cxn>
                            <a:cxn ang="T114">
                              <a:pos x="T4" y="T5"/>
                            </a:cxn>
                            <a:cxn ang="T115">
                              <a:pos x="T6" y="T7"/>
                            </a:cxn>
                            <a:cxn ang="T116">
                              <a:pos x="T8" y="T9"/>
                            </a:cxn>
                            <a:cxn ang="T117">
                              <a:pos x="T10" y="T11"/>
                            </a:cxn>
                            <a:cxn ang="T118">
                              <a:pos x="T12" y="T13"/>
                            </a:cxn>
                            <a:cxn ang="T119">
                              <a:pos x="T14" y="T15"/>
                            </a:cxn>
                            <a:cxn ang="T120">
                              <a:pos x="T16" y="T17"/>
                            </a:cxn>
                            <a:cxn ang="T121">
                              <a:pos x="T18" y="T19"/>
                            </a:cxn>
                            <a:cxn ang="T122">
                              <a:pos x="T20" y="T21"/>
                            </a:cxn>
                            <a:cxn ang="T123">
                              <a:pos x="T22" y="T23"/>
                            </a:cxn>
                            <a:cxn ang="T124">
                              <a:pos x="T24" y="T25"/>
                            </a:cxn>
                            <a:cxn ang="T125">
                              <a:pos x="T26" y="T27"/>
                            </a:cxn>
                            <a:cxn ang="T126">
                              <a:pos x="T28" y="T29"/>
                            </a:cxn>
                            <a:cxn ang="T127">
                              <a:pos x="T30" y="T31"/>
                            </a:cxn>
                            <a:cxn ang="T128">
                              <a:pos x="T32" y="T33"/>
                            </a:cxn>
                            <a:cxn ang="T129">
                              <a:pos x="T34" y="T35"/>
                            </a:cxn>
                            <a:cxn ang="T130">
                              <a:pos x="T36" y="T37"/>
                            </a:cxn>
                            <a:cxn ang="T131">
                              <a:pos x="T38" y="T39"/>
                            </a:cxn>
                            <a:cxn ang="T132">
                              <a:pos x="T40" y="T41"/>
                            </a:cxn>
                            <a:cxn ang="T133">
                              <a:pos x="T42" y="T43"/>
                            </a:cxn>
                            <a:cxn ang="T134">
                              <a:pos x="T44" y="T45"/>
                            </a:cxn>
                            <a:cxn ang="T135">
                              <a:pos x="T46" y="T47"/>
                            </a:cxn>
                            <a:cxn ang="T136">
                              <a:pos x="T48" y="T49"/>
                            </a:cxn>
                            <a:cxn ang="T137">
                              <a:pos x="T50" y="T51"/>
                            </a:cxn>
                            <a:cxn ang="T138">
                              <a:pos x="T52" y="T53"/>
                            </a:cxn>
                            <a:cxn ang="T139">
                              <a:pos x="T54" y="T55"/>
                            </a:cxn>
                            <a:cxn ang="T140">
                              <a:pos x="T56" y="T57"/>
                            </a:cxn>
                            <a:cxn ang="T141">
                              <a:pos x="T58" y="T59"/>
                            </a:cxn>
                            <a:cxn ang="T142">
                              <a:pos x="T60" y="T61"/>
                            </a:cxn>
                            <a:cxn ang="T143">
                              <a:pos x="T62" y="T63"/>
                            </a:cxn>
                            <a:cxn ang="T144">
                              <a:pos x="T64" y="T65"/>
                            </a:cxn>
                            <a:cxn ang="T145">
                              <a:pos x="T66" y="T67"/>
                            </a:cxn>
                            <a:cxn ang="T146">
                              <a:pos x="T68" y="T69"/>
                            </a:cxn>
                            <a:cxn ang="T147">
                              <a:pos x="T70" y="T71"/>
                            </a:cxn>
                            <a:cxn ang="T148">
                              <a:pos x="T72" y="T73"/>
                            </a:cxn>
                            <a:cxn ang="T149">
                              <a:pos x="T74" y="T75"/>
                            </a:cxn>
                            <a:cxn ang="T150">
                              <a:pos x="T76" y="T77"/>
                            </a:cxn>
                            <a:cxn ang="T151">
                              <a:pos x="T78" y="T79"/>
                            </a:cxn>
                            <a:cxn ang="T152">
                              <a:pos x="T80" y="T81"/>
                            </a:cxn>
                            <a:cxn ang="T153">
                              <a:pos x="T82" y="T83"/>
                            </a:cxn>
                            <a:cxn ang="T154">
                              <a:pos x="T84" y="T85"/>
                            </a:cxn>
                            <a:cxn ang="T155">
                              <a:pos x="T86" y="T87"/>
                            </a:cxn>
                            <a:cxn ang="T156">
                              <a:pos x="T88" y="T89"/>
                            </a:cxn>
                            <a:cxn ang="T157">
                              <a:pos x="T90" y="T91"/>
                            </a:cxn>
                            <a:cxn ang="T158">
                              <a:pos x="T92" y="T93"/>
                            </a:cxn>
                            <a:cxn ang="T159">
                              <a:pos x="T94" y="T95"/>
                            </a:cxn>
                            <a:cxn ang="T160">
                              <a:pos x="T96" y="T97"/>
                            </a:cxn>
                            <a:cxn ang="T161">
                              <a:pos x="T98" y="T99"/>
                            </a:cxn>
                            <a:cxn ang="T162">
                              <a:pos x="T100" y="T101"/>
                            </a:cxn>
                            <a:cxn ang="T163">
                              <a:pos x="T102" y="T103"/>
                            </a:cxn>
                            <a:cxn ang="T164">
                              <a:pos x="T104" y="T105"/>
                            </a:cxn>
                            <a:cxn ang="T165">
                              <a:pos x="T106" y="T107"/>
                            </a:cxn>
                            <a:cxn ang="T166">
                              <a:pos x="T108" y="T109"/>
                            </a:cxn>
                            <a:cxn ang="T167">
                              <a:pos x="T110" y="T111"/>
                            </a:cxn>
                          </a:cxnLst>
                          <a:rect l="T168" t="T169" r="T170" b="T171"/>
                          <a:pathLst>
                            <a:path w="545" h="603">
                              <a:moveTo>
                                <a:pt x="245" y="0"/>
                              </a:moveTo>
                              <a:lnTo>
                                <a:pt x="402" y="134"/>
                              </a:lnTo>
                              <a:lnTo>
                                <a:pt x="409" y="134"/>
                              </a:lnTo>
                              <a:lnTo>
                                <a:pt x="416" y="134"/>
                              </a:lnTo>
                              <a:lnTo>
                                <a:pt x="416" y="143"/>
                              </a:lnTo>
                              <a:lnTo>
                                <a:pt x="424" y="143"/>
                              </a:lnTo>
                              <a:lnTo>
                                <a:pt x="424" y="152"/>
                              </a:lnTo>
                              <a:lnTo>
                                <a:pt x="431" y="152"/>
                              </a:lnTo>
                              <a:lnTo>
                                <a:pt x="439" y="152"/>
                              </a:lnTo>
                              <a:lnTo>
                                <a:pt x="439" y="161"/>
                              </a:lnTo>
                              <a:lnTo>
                                <a:pt x="439" y="170"/>
                              </a:lnTo>
                              <a:lnTo>
                                <a:pt x="439" y="179"/>
                              </a:lnTo>
                              <a:lnTo>
                                <a:pt x="446" y="179"/>
                              </a:lnTo>
                              <a:lnTo>
                                <a:pt x="446" y="170"/>
                              </a:lnTo>
                              <a:lnTo>
                                <a:pt x="446" y="179"/>
                              </a:lnTo>
                              <a:lnTo>
                                <a:pt x="454" y="179"/>
                              </a:lnTo>
                              <a:lnTo>
                                <a:pt x="462" y="179"/>
                              </a:lnTo>
                              <a:lnTo>
                                <a:pt x="462" y="188"/>
                              </a:lnTo>
                              <a:lnTo>
                                <a:pt x="469" y="188"/>
                              </a:lnTo>
                              <a:lnTo>
                                <a:pt x="469" y="197"/>
                              </a:lnTo>
                              <a:lnTo>
                                <a:pt x="477" y="197"/>
                              </a:lnTo>
                              <a:lnTo>
                                <a:pt x="477" y="188"/>
                              </a:lnTo>
                              <a:lnTo>
                                <a:pt x="477" y="197"/>
                              </a:lnTo>
                              <a:lnTo>
                                <a:pt x="484" y="197"/>
                              </a:lnTo>
                              <a:lnTo>
                                <a:pt x="484" y="206"/>
                              </a:lnTo>
                              <a:lnTo>
                                <a:pt x="484" y="197"/>
                              </a:lnTo>
                              <a:lnTo>
                                <a:pt x="484" y="206"/>
                              </a:lnTo>
                              <a:lnTo>
                                <a:pt x="491" y="206"/>
                              </a:lnTo>
                              <a:lnTo>
                                <a:pt x="499" y="206"/>
                              </a:lnTo>
                              <a:lnTo>
                                <a:pt x="506" y="206"/>
                              </a:lnTo>
                              <a:lnTo>
                                <a:pt x="506" y="216"/>
                              </a:lnTo>
                              <a:lnTo>
                                <a:pt x="514" y="216"/>
                              </a:lnTo>
                              <a:lnTo>
                                <a:pt x="506" y="216"/>
                              </a:lnTo>
                              <a:lnTo>
                                <a:pt x="514" y="216"/>
                              </a:lnTo>
                              <a:lnTo>
                                <a:pt x="514" y="225"/>
                              </a:lnTo>
                              <a:lnTo>
                                <a:pt x="506" y="225"/>
                              </a:lnTo>
                              <a:lnTo>
                                <a:pt x="514" y="225"/>
                              </a:lnTo>
                              <a:lnTo>
                                <a:pt x="514" y="234"/>
                              </a:lnTo>
                              <a:lnTo>
                                <a:pt x="506" y="234"/>
                              </a:lnTo>
                              <a:lnTo>
                                <a:pt x="506" y="243"/>
                              </a:lnTo>
                              <a:lnTo>
                                <a:pt x="514" y="243"/>
                              </a:lnTo>
                              <a:lnTo>
                                <a:pt x="521" y="243"/>
                              </a:lnTo>
                              <a:lnTo>
                                <a:pt x="529" y="243"/>
                              </a:lnTo>
                              <a:lnTo>
                                <a:pt x="536" y="243"/>
                              </a:lnTo>
                              <a:lnTo>
                                <a:pt x="544" y="243"/>
                              </a:lnTo>
                              <a:lnTo>
                                <a:pt x="544" y="252"/>
                              </a:lnTo>
                              <a:lnTo>
                                <a:pt x="544" y="261"/>
                              </a:lnTo>
                              <a:lnTo>
                                <a:pt x="544" y="270"/>
                              </a:lnTo>
                              <a:lnTo>
                                <a:pt x="544" y="279"/>
                              </a:lnTo>
                              <a:lnTo>
                                <a:pt x="544" y="287"/>
                              </a:lnTo>
                              <a:lnTo>
                                <a:pt x="544" y="296"/>
                              </a:lnTo>
                              <a:lnTo>
                                <a:pt x="544" y="305"/>
                              </a:lnTo>
                              <a:lnTo>
                                <a:pt x="544" y="314"/>
                              </a:lnTo>
                              <a:lnTo>
                                <a:pt x="544" y="323"/>
                              </a:lnTo>
                              <a:lnTo>
                                <a:pt x="536" y="332"/>
                              </a:lnTo>
                              <a:lnTo>
                                <a:pt x="536" y="341"/>
                              </a:lnTo>
                              <a:lnTo>
                                <a:pt x="536" y="350"/>
                              </a:lnTo>
                              <a:lnTo>
                                <a:pt x="536" y="359"/>
                              </a:lnTo>
                              <a:lnTo>
                                <a:pt x="536" y="368"/>
                              </a:lnTo>
                              <a:lnTo>
                                <a:pt x="536" y="377"/>
                              </a:lnTo>
                              <a:lnTo>
                                <a:pt x="529" y="377"/>
                              </a:lnTo>
                              <a:lnTo>
                                <a:pt x="521" y="386"/>
                              </a:lnTo>
                              <a:lnTo>
                                <a:pt x="521" y="395"/>
                              </a:lnTo>
                              <a:lnTo>
                                <a:pt x="514" y="395"/>
                              </a:lnTo>
                              <a:lnTo>
                                <a:pt x="506" y="395"/>
                              </a:lnTo>
                              <a:lnTo>
                                <a:pt x="499" y="395"/>
                              </a:lnTo>
                              <a:lnTo>
                                <a:pt x="499" y="386"/>
                              </a:lnTo>
                              <a:lnTo>
                                <a:pt x="491" y="386"/>
                              </a:lnTo>
                              <a:lnTo>
                                <a:pt x="484" y="386"/>
                              </a:lnTo>
                              <a:lnTo>
                                <a:pt x="484" y="395"/>
                              </a:lnTo>
                              <a:lnTo>
                                <a:pt x="477" y="395"/>
                              </a:lnTo>
                              <a:lnTo>
                                <a:pt x="469" y="395"/>
                              </a:lnTo>
                              <a:lnTo>
                                <a:pt x="462" y="395"/>
                              </a:lnTo>
                              <a:lnTo>
                                <a:pt x="454" y="395"/>
                              </a:lnTo>
                              <a:lnTo>
                                <a:pt x="446" y="395"/>
                              </a:lnTo>
                              <a:lnTo>
                                <a:pt x="439" y="395"/>
                              </a:lnTo>
                              <a:lnTo>
                                <a:pt x="439" y="404"/>
                              </a:lnTo>
                              <a:lnTo>
                                <a:pt x="431" y="404"/>
                              </a:lnTo>
                              <a:lnTo>
                                <a:pt x="424" y="404"/>
                              </a:lnTo>
                              <a:lnTo>
                                <a:pt x="416" y="404"/>
                              </a:lnTo>
                              <a:lnTo>
                                <a:pt x="409" y="404"/>
                              </a:lnTo>
                              <a:lnTo>
                                <a:pt x="402" y="404"/>
                              </a:lnTo>
                              <a:lnTo>
                                <a:pt x="394" y="404"/>
                              </a:lnTo>
                              <a:lnTo>
                                <a:pt x="387" y="404"/>
                              </a:lnTo>
                              <a:lnTo>
                                <a:pt x="379" y="404"/>
                              </a:lnTo>
                              <a:lnTo>
                                <a:pt x="372" y="404"/>
                              </a:lnTo>
                              <a:lnTo>
                                <a:pt x="372" y="413"/>
                              </a:lnTo>
                              <a:lnTo>
                                <a:pt x="364" y="413"/>
                              </a:lnTo>
                              <a:lnTo>
                                <a:pt x="357" y="413"/>
                              </a:lnTo>
                              <a:lnTo>
                                <a:pt x="350" y="413"/>
                              </a:lnTo>
                              <a:lnTo>
                                <a:pt x="342" y="422"/>
                              </a:lnTo>
                              <a:lnTo>
                                <a:pt x="335" y="422"/>
                              </a:lnTo>
                              <a:lnTo>
                                <a:pt x="335" y="431"/>
                              </a:lnTo>
                              <a:lnTo>
                                <a:pt x="327" y="431"/>
                              </a:lnTo>
                              <a:lnTo>
                                <a:pt x="327" y="440"/>
                              </a:lnTo>
                              <a:lnTo>
                                <a:pt x="320" y="440"/>
                              </a:lnTo>
                              <a:lnTo>
                                <a:pt x="312" y="440"/>
                              </a:lnTo>
                              <a:lnTo>
                                <a:pt x="312" y="449"/>
                              </a:lnTo>
                              <a:lnTo>
                                <a:pt x="305" y="449"/>
                              </a:lnTo>
                              <a:lnTo>
                                <a:pt x="305" y="458"/>
                              </a:lnTo>
                              <a:lnTo>
                                <a:pt x="298" y="458"/>
                              </a:lnTo>
                              <a:lnTo>
                                <a:pt x="290" y="458"/>
                              </a:lnTo>
                              <a:lnTo>
                                <a:pt x="298" y="458"/>
                              </a:lnTo>
                              <a:lnTo>
                                <a:pt x="298" y="467"/>
                              </a:lnTo>
                              <a:lnTo>
                                <a:pt x="298" y="476"/>
                              </a:lnTo>
                              <a:lnTo>
                                <a:pt x="290" y="476"/>
                              </a:lnTo>
                              <a:lnTo>
                                <a:pt x="283" y="476"/>
                              </a:lnTo>
                              <a:lnTo>
                                <a:pt x="275" y="476"/>
                              </a:lnTo>
                              <a:lnTo>
                                <a:pt x="275" y="467"/>
                              </a:lnTo>
                              <a:lnTo>
                                <a:pt x="268" y="467"/>
                              </a:lnTo>
                              <a:lnTo>
                                <a:pt x="275" y="467"/>
                              </a:lnTo>
                              <a:lnTo>
                                <a:pt x="268" y="467"/>
                              </a:lnTo>
                              <a:lnTo>
                                <a:pt x="268" y="476"/>
                              </a:lnTo>
                              <a:lnTo>
                                <a:pt x="260" y="476"/>
                              </a:lnTo>
                              <a:lnTo>
                                <a:pt x="260" y="485"/>
                              </a:lnTo>
                              <a:lnTo>
                                <a:pt x="260" y="494"/>
                              </a:lnTo>
                              <a:lnTo>
                                <a:pt x="253" y="494"/>
                              </a:lnTo>
                              <a:lnTo>
                                <a:pt x="253" y="503"/>
                              </a:lnTo>
                              <a:lnTo>
                                <a:pt x="260" y="503"/>
                              </a:lnTo>
                              <a:lnTo>
                                <a:pt x="253" y="503"/>
                              </a:lnTo>
                              <a:lnTo>
                                <a:pt x="253" y="512"/>
                              </a:lnTo>
                              <a:lnTo>
                                <a:pt x="253" y="521"/>
                              </a:lnTo>
                              <a:lnTo>
                                <a:pt x="245" y="521"/>
                              </a:lnTo>
                              <a:lnTo>
                                <a:pt x="238" y="521"/>
                              </a:lnTo>
                              <a:lnTo>
                                <a:pt x="238" y="530"/>
                              </a:lnTo>
                              <a:lnTo>
                                <a:pt x="231" y="530"/>
                              </a:lnTo>
                              <a:lnTo>
                                <a:pt x="223" y="530"/>
                              </a:lnTo>
                              <a:lnTo>
                                <a:pt x="231" y="530"/>
                              </a:lnTo>
                              <a:lnTo>
                                <a:pt x="231" y="539"/>
                              </a:lnTo>
                              <a:lnTo>
                                <a:pt x="231" y="548"/>
                              </a:lnTo>
                              <a:lnTo>
                                <a:pt x="231" y="557"/>
                              </a:lnTo>
                              <a:lnTo>
                                <a:pt x="223" y="557"/>
                              </a:lnTo>
                              <a:lnTo>
                                <a:pt x="223" y="566"/>
                              </a:lnTo>
                              <a:lnTo>
                                <a:pt x="223" y="575"/>
                              </a:lnTo>
                              <a:lnTo>
                                <a:pt x="223" y="584"/>
                              </a:lnTo>
                              <a:lnTo>
                                <a:pt x="216" y="584"/>
                              </a:lnTo>
                              <a:lnTo>
                                <a:pt x="208" y="584"/>
                              </a:lnTo>
                              <a:lnTo>
                                <a:pt x="208" y="593"/>
                              </a:lnTo>
                              <a:lnTo>
                                <a:pt x="201" y="593"/>
                              </a:lnTo>
                              <a:lnTo>
                                <a:pt x="201" y="602"/>
                              </a:lnTo>
                              <a:lnTo>
                                <a:pt x="201" y="593"/>
                              </a:lnTo>
                              <a:lnTo>
                                <a:pt x="201" y="602"/>
                              </a:lnTo>
                              <a:lnTo>
                                <a:pt x="201" y="593"/>
                              </a:lnTo>
                              <a:lnTo>
                                <a:pt x="193" y="593"/>
                              </a:lnTo>
                              <a:lnTo>
                                <a:pt x="201" y="593"/>
                              </a:lnTo>
                              <a:lnTo>
                                <a:pt x="193" y="593"/>
                              </a:lnTo>
                              <a:lnTo>
                                <a:pt x="201" y="593"/>
                              </a:lnTo>
                              <a:lnTo>
                                <a:pt x="201" y="584"/>
                              </a:lnTo>
                              <a:lnTo>
                                <a:pt x="193" y="584"/>
                              </a:lnTo>
                              <a:lnTo>
                                <a:pt x="201" y="584"/>
                              </a:lnTo>
                              <a:lnTo>
                                <a:pt x="193" y="584"/>
                              </a:lnTo>
                              <a:lnTo>
                                <a:pt x="193" y="575"/>
                              </a:lnTo>
                              <a:lnTo>
                                <a:pt x="186" y="575"/>
                              </a:lnTo>
                              <a:lnTo>
                                <a:pt x="193" y="584"/>
                              </a:lnTo>
                              <a:lnTo>
                                <a:pt x="186" y="584"/>
                              </a:lnTo>
                              <a:lnTo>
                                <a:pt x="186" y="575"/>
                              </a:lnTo>
                              <a:lnTo>
                                <a:pt x="179" y="575"/>
                              </a:lnTo>
                              <a:lnTo>
                                <a:pt x="179" y="584"/>
                              </a:lnTo>
                              <a:lnTo>
                                <a:pt x="186" y="584"/>
                              </a:lnTo>
                              <a:lnTo>
                                <a:pt x="179" y="584"/>
                              </a:lnTo>
                              <a:lnTo>
                                <a:pt x="186" y="584"/>
                              </a:lnTo>
                              <a:lnTo>
                                <a:pt x="186" y="593"/>
                              </a:lnTo>
                              <a:lnTo>
                                <a:pt x="179" y="593"/>
                              </a:lnTo>
                              <a:lnTo>
                                <a:pt x="171" y="593"/>
                              </a:lnTo>
                              <a:lnTo>
                                <a:pt x="171" y="602"/>
                              </a:lnTo>
                              <a:lnTo>
                                <a:pt x="171" y="593"/>
                              </a:lnTo>
                              <a:lnTo>
                                <a:pt x="164" y="593"/>
                              </a:lnTo>
                              <a:lnTo>
                                <a:pt x="156" y="593"/>
                              </a:lnTo>
                              <a:lnTo>
                                <a:pt x="156" y="584"/>
                              </a:lnTo>
                              <a:lnTo>
                                <a:pt x="149" y="584"/>
                              </a:lnTo>
                              <a:lnTo>
                                <a:pt x="149" y="593"/>
                              </a:lnTo>
                              <a:lnTo>
                                <a:pt x="141" y="593"/>
                              </a:lnTo>
                              <a:lnTo>
                                <a:pt x="149" y="593"/>
                              </a:lnTo>
                              <a:lnTo>
                                <a:pt x="141" y="593"/>
                              </a:lnTo>
                              <a:lnTo>
                                <a:pt x="141" y="602"/>
                              </a:lnTo>
                              <a:lnTo>
                                <a:pt x="141" y="593"/>
                              </a:lnTo>
                              <a:lnTo>
                                <a:pt x="134" y="593"/>
                              </a:lnTo>
                              <a:lnTo>
                                <a:pt x="127" y="593"/>
                              </a:lnTo>
                              <a:lnTo>
                                <a:pt x="127" y="584"/>
                              </a:lnTo>
                              <a:lnTo>
                                <a:pt x="127" y="575"/>
                              </a:lnTo>
                              <a:lnTo>
                                <a:pt x="127" y="566"/>
                              </a:lnTo>
                              <a:lnTo>
                                <a:pt x="119" y="566"/>
                              </a:lnTo>
                              <a:lnTo>
                                <a:pt x="112" y="566"/>
                              </a:lnTo>
                              <a:lnTo>
                                <a:pt x="119" y="566"/>
                              </a:lnTo>
                              <a:lnTo>
                                <a:pt x="119" y="557"/>
                              </a:lnTo>
                              <a:lnTo>
                                <a:pt x="127" y="557"/>
                              </a:lnTo>
                              <a:lnTo>
                                <a:pt x="127" y="548"/>
                              </a:lnTo>
                              <a:lnTo>
                                <a:pt x="119" y="548"/>
                              </a:lnTo>
                              <a:lnTo>
                                <a:pt x="112" y="548"/>
                              </a:lnTo>
                              <a:lnTo>
                                <a:pt x="112" y="539"/>
                              </a:lnTo>
                              <a:lnTo>
                                <a:pt x="112" y="530"/>
                              </a:lnTo>
                              <a:lnTo>
                                <a:pt x="112" y="521"/>
                              </a:lnTo>
                              <a:lnTo>
                                <a:pt x="104" y="521"/>
                              </a:lnTo>
                              <a:lnTo>
                                <a:pt x="104" y="512"/>
                              </a:lnTo>
                              <a:lnTo>
                                <a:pt x="104" y="503"/>
                              </a:lnTo>
                              <a:lnTo>
                                <a:pt x="97" y="503"/>
                              </a:lnTo>
                              <a:lnTo>
                                <a:pt x="89" y="503"/>
                              </a:lnTo>
                              <a:lnTo>
                                <a:pt x="89" y="512"/>
                              </a:lnTo>
                              <a:lnTo>
                                <a:pt x="97" y="512"/>
                              </a:lnTo>
                              <a:lnTo>
                                <a:pt x="89" y="512"/>
                              </a:lnTo>
                              <a:lnTo>
                                <a:pt x="89" y="521"/>
                              </a:lnTo>
                              <a:lnTo>
                                <a:pt x="81" y="521"/>
                              </a:lnTo>
                              <a:lnTo>
                                <a:pt x="74" y="521"/>
                              </a:lnTo>
                              <a:lnTo>
                                <a:pt x="66" y="521"/>
                              </a:lnTo>
                              <a:lnTo>
                                <a:pt x="59" y="521"/>
                              </a:lnTo>
                              <a:lnTo>
                                <a:pt x="59" y="512"/>
                              </a:lnTo>
                              <a:lnTo>
                                <a:pt x="59" y="521"/>
                              </a:lnTo>
                              <a:lnTo>
                                <a:pt x="52" y="521"/>
                              </a:lnTo>
                              <a:lnTo>
                                <a:pt x="52" y="530"/>
                              </a:lnTo>
                              <a:lnTo>
                                <a:pt x="44" y="530"/>
                              </a:lnTo>
                              <a:lnTo>
                                <a:pt x="44" y="521"/>
                              </a:lnTo>
                              <a:lnTo>
                                <a:pt x="37" y="521"/>
                              </a:lnTo>
                              <a:lnTo>
                                <a:pt x="37" y="512"/>
                              </a:lnTo>
                              <a:lnTo>
                                <a:pt x="37" y="521"/>
                              </a:lnTo>
                              <a:lnTo>
                                <a:pt x="37" y="512"/>
                              </a:lnTo>
                              <a:lnTo>
                                <a:pt x="37" y="521"/>
                              </a:lnTo>
                              <a:lnTo>
                                <a:pt x="37" y="512"/>
                              </a:lnTo>
                              <a:lnTo>
                                <a:pt x="37" y="521"/>
                              </a:lnTo>
                              <a:lnTo>
                                <a:pt x="29" y="521"/>
                              </a:lnTo>
                              <a:lnTo>
                                <a:pt x="29" y="530"/>
                              </a:lnTo>
                              <a:lnTo>
                                <a:pt x="29" y="521"/>
                              </a:lnTo>
                              <a:lnTo>
                                <a:pt x="22" y="521"/>
                              </a:lnTo>
                              <a:lnTo>
                                <a:pt x="22" y="512"/>
                              </a:lnTo>
                              <a:lnTo>
                                <a:pt x="22" y="503"/>
                              </a:lnTo>
                              <a:lnTo>
                                <a:pt x="22" y="494"/>
                              </a:lnTo>
                              <a:lnTo>
                                <a:pt x="22" y="485"/>
                              </a:lnTo>
                              <a:lnTo>
                                <a:pt x="22" y="476"/>
                              </a:lnTo>
                              <a:lnTo>
                                <a:pt x="14" y="476"/>
                              </a:lnTo>
                              <a:lnTo>
                                <a:pt x="14" y="467"/>
                              </a:lnTo>
                              <a:lnTo>
                                <a:pt x="14" y="476"/>
                              </a:lnTo>
                              <a:lnTo>
                                <a:pt x="7" y="476"/>
                              </a:lnTo>
                              <a:lnTo>
                                <a:pt x="7" y="467"/>
                              </a:lnTo>
                              <a:lnTo>
                                <a:pt x="7" y="458"/>
                              </a:lnTo>
                              <a:lnTo>
                                <a:pt x="0" y="458"/>
                              </a:lnTo>
                              <a:lnTo>
                                <a:pt x="7" y="458"/>
                              </a:lnTo>
                              <a:lnTo>
                                <a:pt x="7" y="449"/>
                              </a:lnTo>
                              <a:lnTo>
                                <a:pt x="7" y="440"/>
                              </a:lnTo>
                              <a:lnTo>
                                <a:pt x="0" y="431"/>
                              </a:lnTo>
                              <a:lnTo>
                                <a:pt x="0" y="422"/>
                              </a:lnTo>
                              <a:lnTo>
                                <a:pt x="0" y="413"/>
                              </a:lnTo>
                              <a:lnTo>
                                <a:pt x="7" y="413"/>
                              </a:lnTo>
                              <a:lnTo>
                                <a:pt x="7" y="404"/>
                              </a:lnTo>
                              <a:lnTo>
                                <a:pt x="14" y="404"/>
                              </a:lnTo>
                              <a:lnTo>
                                <a:pt x="7" y="404"/>
                              </a:lnTo>
                              <a:lnTo>
                                <a:pt x="7" y="395"/>
                              </a:lnTo>
                              <a:lnTo>
                                <a:pt x="14" y="395"/>
                              </a:lnTo>
                              <a:lnTo>
                                <a:pt x="14" y="386"/>
                              </a:lnTo>
                              <a:lnTo>
                                <a:pt x="22" y="386"/>
                              </a:lnTo>
                              <a:lnTo>
                                <a:pt x="22" y="377"/>
                              </a:lnTo>
                              <a:lnTo>
                                <a:pt x="22" y="386"/>
                              </a:lnTo>
                              <a:lnTo>
                                <a:pt x="29" y="386"/>
                              </a:lnTo>
                              <a:lnTo>
                                <a:pt x="29" y="395"/>
                              </a:lnTo>
                              <a:lnTo>
                                <a:pt x="37" y="395"/>
                              </a:lnTo>
                              <a:lnTo>
                                <a:pt x="37" y="404"/>
                              </a:lnTo>
                              <a:lnTo>
                                <a:pt x="44" y="404"/>
                              </a:lnTo>
                              <a:lnTo>
                                <a:pt x="44" y="395"/>
                              </a:lnTo>
                              <a:lnTo>
                                <a:pt x="44" y="386"/>
                              </a:lnTo>
                              <a:lnTo>
                                <a:pt x="52" y="386"/>
                              </a:lnTo>
                              <a:lnTo>
                                <a:pt x="59" y="386"/>
                              </a:lnTo>
                              <a:lnTo>
                                <a:pt x="66" y="386"/>
                              </a:lnTo>
                              <a:lnTo>
                                <a:pt x="74" y="386"/>
                              </a:lnTo>
                              <a:lnTo>
                                <a:pt x="81" y="386"/>
                              </a:lnTo>
                              <a:lnTo>
                                <a:pt x="89" y="386"/>
                              </a:lnTo>
                              <a:lnTo>
                                <a:pt x="89" y="377"/>
                              </a:lnTo>
                              <a:lnTo>
                                <a:pt x="97" y="377"/>
                              </a:lnTo>
                              <a:lnTo>
                                <a:pt x="97" y="386"/>
                              </a:lnTo>
                              <a:lnTo>
                                <a:pt x="89" y="386"/>
                              </a:lnTo>
                              <a:lnTo>
                                <a:pt x="97" y="386"/>
                              </a:lnTo>
                              <a:lnTo>
                                <a:pt x="104" y="386"/>
                              </a:lnTo>
                              <a:lnTo>
                                <a:pt x="112" y="386"/>
                              </a:lnTo>
                              <a:lnTo>
                                <a:pt x="119" y="386"/>
                              </a:lnTo>
                              <a:lnTo>
                                <a:pt x="127" y="386"/>
                              </a:lnTo>
                              <a:lnTo>
                                <a:pt x="134" y="386"/>
                              </a:lnTo>
                              <a:lnTo>
                                <a:pt x="141" y="386"/>
                              </a:lnTo>
                              <a:lnTo>
                                <a:pt x="149" y="386"/>
                              </a:lnTo>
                              <a:lnTo>
                                <a:pt x="156" y="386"/>
                              </a:lnTo>
                              <a:lnTo>
                                <a:pt x="164" y="386"/>
                              </a:lnTo>
                              <a:lnTo>
                                <a:pt x="171" y="386"/>
                              </a:lnTo>
                              <a:lnTo>
                                <a:pt x="179" y="386"/>
                              </a:lnTo>
                              <a:lnTo>
                                <a:pt x="186" y="386"/>
                              </a:lnTo>
                              <a:lnTo>
                                <a:pt x="193" y="386"/>
                              </a:lnTo>
                              <a:lnTo>
                                <a:pt x="201" y="386"/>
                              </a:lnTo>
                              <a:lnTo>
                                <a:pt x="208" y="386"/>
                              </a:lnTo>
                              <a:lnTo>
                                <a:pt x="216" y="386"/>
                              </a:lnTo>
                              <a:lnTo>
                                <a:pt x="223" y="386"/>
                              </a:lnTo>
                              <a:lnTo>
                                <a:pt x="223" y="377"/>
                              </a:lnTo>
                              <a:lnTo>
                                <a:pt x="223" y="368"/>
                              </a:lnTo>
                              <a:lnTo>
                                <a:pt x="223" y="350"/>
                              </a:lnTo>
                              <a:lnTo>
                                <a:pt x="216" y="341"/>
                              </a:lnTo>
                              <a:lnTo>
                                <a:pt x="216" y="332"/>
                              </a:lnTo>
                              <a:lnTo>
                                <a:pt x="216" y="323"/>
                              </a:lnTo>
                              <a:lnTo>
                                <a:pt x="216" y="314"/>
                              </a:lnTo>
                              <a:lnTo>
                                <a:pt x="216" y="305"/>
                              </a:lnTo>
                              <a:lnTo>
                                <a:pt x="216" y="296"/>
                              </a:lnTo>
                              <a:lnTo>
                                <a:pt x="216" y="287"/>
                              </a:lnTo>
                              <a:lnTo>
                                <a:pt x="208" y="287"/>
                              </a:lnTo>
                              <a:lnTo>
                                <a:pt x="208" y="279"/>
                              </a:lnTo>
                              <a:lnTo>
                                <a:pt x="208" y="270"/>
                              </a:lnTo>
                              <a:lnTo>
                                <a:pt x="208" y="261"/>
                              </a:lnTo>
                              <a:lnTo>
                                <a:pt x="208" y="252"/>
                              </a:lnTo>
                              <a:lnTo>
                                <a:pt x="208" y="243"/>
                              </a:lnTo>
                              <a:lnTo>
                                <a:pt x="208" y="234"/>
                              </a:lnTo>
                              <a:lnTo>
                                <a:pt x="208" y="225"/>
                              </a:lnTo>
                              <a:lnTo>
                                <a:pt x="208" y="216"/>
                              </a:lnTo>
                              <a:lnTo>
                                <a:pt x="201" y="216"/>
                              </a:lnTo>
                              <a:lnTo>
                                <a:pt x="208" y="206"/>
                              </a:lnTo>
                              <a:lnTo>
                                <a:pt x="201" y="206"/>
                              </a:lnTo>
                              <a:lnTo>
                                <a:pt x="201" y="197"/>
                              </a:lnTo>
                              <a:lnTo>
                                <a:pt x="201" y="188"/>
                              </a:lnTo>
                              <a:lnTo>
                                <a:pt x="201" y="179"/>
                              </a:lnTo>
                              <a:lnTo>
                                <a:pt x="201" y="170"/>
                              </a:lnTo>
                              <a:lnTo>
                                <a:pt x="201" y="161"/>
                              </a:lnTo>
                              <a:lnTo>
                                <a:pt x="201" y="152"/>
                              </a:lnTo>
                              <a:lnTo>
                                <a:pt x="201" y="143"/>
                              </a:lnTo>
                              <a:lnTo>
                                <a:pt x="201" y="134"/>
                              </a:lnTo>
                              <a:lnTo>
                                <a:pt x="193" y="134"/>
                              </a:lnTo>
                              <a:lnTo>
                                <a:pt x="193" y="125"/>
                              </a:lnTo>
                              <a:lnTo>
                                <a:pt x="193" y="116"/>
                              </a:lnTo>
                              <a:lnTo>
                                <a:pt x="193" y="107"/>
                              </a:lnTo>
                              <a:lnTo>
                                <a:pt x="193" y="98"/>
                              </a:lnTo>
                              <a:lnTo>
                                <a:pt x="193" y="89"/>
                              </a:lnTo>
                              <a:lnTo>
                                <a:pt x="193" y="80"/>
                              </a:lnTo>
                              <a:lnTo>
                                <a:pt x="193" y="71"/>
                              </a:lnTo>
                              <a:lnTo>
                                <a:pt x="193" y="62"/>
                              </a:lnTo>
                              <a:lnTo>
                                <a:pt x="193" y="53"/>
                              </a:lnTo>
                              <a:lnTo>
                                <a:pt x="186" y="53"/>
                              </a:lnTo>
                              <a:lnTo>
                                <a:pt x="186" y="44"/>
                              </a:lnTo>
                              <a:lnTo>
                                <a:pt x="186" y="35"/>
                              </a:lnTo>
                              <a:lnTo>
                                <a:pt x="186" y="26"/>
                              </a:lnTo>
                              <a:lnTo>
                                <a:pt x="186" y="8"/>
                              </a:lnTo>
                              <a:lnTo>
                                <a:pt x="186" y="0"/>
                              </a:lnTo>
                              <a:lnTo>
                                <a:pt x="193" y="0"/>
                              </a:lnTo>
                              <a:lnTo>
                                <a:pt x="201" y="0"/>
                              </a:lnTo>
                              <a:lnTo>
                                <a:pt x="208" y="0"/>
                              </a:lnTo>
                              <a:lnTo>
                                <a:pt x="216" y="0"/>
                              </a:lnTo>
                              <a:lnTo>
                                <a:pt x="223" y="0"/>
                              </a:lnTo>
                              <a:lnTo>
                                <a:pt x="231" y="0"/>
                              </a:lnTo>
                              <a:lnTo>
                                <a:pt x="238" y="0"/>
                              </a:lnTo>
                              <a:lnTo>
                                <a:pt x="245" y="0"/>
                              </a:lnTo>
                            </a:path>
                          </a:pathLst>
                        </a:custGeom>
                        <a:solidFill>
                          <a:srgbClr val="C5FF00"/>
                        </a:solidFill>
                        <a:ln w="12700" cap="rnd">
                          <a:solidFill>
                            <a:srgbClr val="3333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19484" name="Freeform 2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31" y="1259"/>
                          <a:ext cx="532" cy="476"/>
                        </a:xfrm>
                        <a:custGeom>
                          <a:avLst/>
                          <a:gdLst>
                            <a:gd name="T0" fmla="*/ 418 w 532"/>
                            <a:gd name="T1" fmla="*/ 8 h 476"/>
                            <a:gd name="T2" fmla="*/ 448 w 532"/>
                            <a:gd name="T3" fmla="*/ 17 h 476"/>
                            <a:gd name="T4" fmla="*/ 471 w 532"/>
                            <a:gd name="T5" fmla="*/ 35 h 476"/>
                            <a:gd name="T6" fmla="*/ 493 w 532"/>
                            <a:gd name="T7" fmla="*/ 17 h 476"/>
                            <a:gd name="T8" fmla="*/ 501 w 532"/>
                            <a:gd name="T9" fmla="*/ 62 h 476"/>
                            <a:gd name="T10" fmla="*/ 516 w 532"/>
                            <a:gd name="T11" fmla="*/ 98 h 476"/>
                            <a:gd name="T12" fmla="*/ 531 w 532"/>
                            <a:gd name="T13" fmla="*/ 125 h 476"/>
                            <a:gd name="T14" fmla="*/ 516 w 532"/>
                            <a:gd name="T15" fmla="*/ 152 h 476"/>
                            <a:gd name="T16" fmla="*/ 516 w 532"/>
                            <a:gd name="T17" fmla="*/ 197 h 476"/>
                            <a:gd name="T18" fmla="*/ 516 w 532"/>
                            <a:gd name="T19" fmla="*/ 242 h 476"/>
                            <a:gd name="T20" fmla="*/ 501 w 532"/>
                            <a:gd name="T21" fmla="*/ 278 h 476"/>
                            <a:gd name="T22" fmla="*/ 478 w 532"/>
                            <a:gd name="T23" fmla="*/ 305 h 476"/>
                            <a:gd name="T24" fmla="*/ 463 w 532"/>
                            <a:gd name="T25" fmla="*/ 331 h 476"/>
                            <a:gd name="T26" fmla="*/ 441 w 532"/>
                            <a:gd name="T27" fmla="*/ 358 h 476"/>
                            <a:gd name="T28" fmla="*/ 441 w 532"/>
                            <a:gd name="T29" fmla="*/ 394 h 476"/>
                            <a:gd name="T30" fmla="*/ 426 w 532"/>
                            <a:gd name="T31" fmla="*/ 403 h 476"/>
                            <a:gd name="T32" fmla="*/ 403 w 532"/>
                            <a:gd name="T33" fmla="*/ 421 h 476"/>
                            <a:gd name="T34" fmla="*/ 396 w 532"/>
                            <a:gd name="T35" fmla="*/ 421 h 476"/>
                            <a:gd name="T36" fmla="*/ 373 w 532"/>
                            <a:gd name="T37" fmla="*/ 403 h 476"/>
                            <a:gd name="T38" fmla="*/ 336 w 532"/>
                            <a:gd name="T39" fmla="*/ 412 h 476"/>
                            <a:gd name="T40" fmla="*/ 313 w 532"/>
                            <a:gd name="T41" fmla="*/ 430 h 476"/>
                            <a:gd name="T42" fmla="*/ 284 w 532"/>
                            <a:gd name="T43" fmla="*/ 421 h 476"/>
                            <a:gd name="T44" fmla="*/ 254 w 532"/>
                            <a:gd name="T45" fmla="*/ 403 h 476"/>
                            <a:gd name="T46" fmla="*/ 231 w 532"/>
                            <a:gd name="T47" fmla="*/ 421 h 476"/>
                            <a:gd name="T48" fmla="*/ 209 w 532"/>
                            <a:gd name="T49" fmla="*/ 403 h 476"/>
                            <a:gd name="T50" fmla="*/ 187 w 532"/>
                            <a:gd name="T51" fmla="*/ 385 h 476"/>
                            <a:gd name="T52" fmla="*/ 157 w 532"/>
                            <a:gd name="T53" fmla="*/ 394 h 476"/>
                            <a:gd name="T54" fmla="*/ 134 w 532"/>
                            <a:gd name="T55" fmla="*/ 412 h 476"/>
                            <a:gd name="T56" fmla="*/ 120 w 532"/>
                            <a:gd name="T57" fmla="*/ 439 h 476"/>
                            <a:gd name="T58" fmla="*/ 112 w 532"/>
                            <a:gd name="T59" fmla="*/ 466 h 476"/>
                            <a:gd name="T60" fmla="*/ 105 w 532"/>
                            <a:gd name="T61" fmla="*/ 466 h 476"/>
                            <a:gd name="T62" fmla="*/ 82 w 532"/>
                            <a:gd name="T63" fmla="*/ 448 h 476"/>
                            <a:gd name="T64" fmla="*/ 67 w 532"/>
                            <a:gd name="T65" fmla="*/ 457 h 476"/>
                            <a:gd name="T66" fmla="*/ 67 w 532"/>
                            <a:gd name="T67" fmla="*/ 430 h 476"/>
                            <a:gd name="T68" fmla="*/ 44 w 532"/>
                            <a:gd name="T69" fmla="*/ 430 h 476"/>
                            <a:gd name="T70" fmla="*/ 29 w 532"/>
                            <a:gd name="T71" fmla="*/ 403 h 476"/>
                            <a:gd name="T72" fmla="*/ 37 w 532"/>
                            <a:gd name="T73" fmla="*/ 403 h 476"/>
                            <a:gd name="T74" fmla="*/ 14 w 532"/>
                            <a:gd name="T75" fmla="*/ 385 h 476"/>
                            <a:gd name="T76" fmla="*/ 7 w 532"/>
                            <a:gd name="T77" fmla="*/ 367 h 476"/>
                            <a:gd name="T78" fmla="*/ 7 w 532"/>
                            <a:gd name="T79" fmla="*/ 340 h 476"/>
                            <a:gd name="T80" fmla="*/ 37 w 532"/>
                            <a:gd name="T81" fmla="*/ 331 h 476"/>
                            <a:gd name="T82" fmla="*/ 75 w 532"/>
                            <a:gd name="T83" fmla="*/ 331 h 476"/>
                            <a:gd name="T84" fmla="*/ 97 w 532"/>
                            <a:gd name="T85" fmla="*/ 331 h 476"/>
                            <a:gd name="T86" fmla="*/ 127 w 532"/>
                            <a:gd name="T87" fmla="*/ 313 h 476"/>
                            <a:gd name="T88" fmla="*/ 127 w 532"/>
                            <a:gd name="T89" fmla="*/ 269 h 476"/>
                            <a:gd name="T90" fmla="*/ 134 w 532"/>
                            <a:gd name="T91" fmla="*/ 224 h 476"/>
                            <a:gd name="T92" fmla="*/ 134 w 532"/>
                            <a:gd name="T93" fmla="*/ 179 h 476"/>
                            <a:gd name="T94" fmla="*/ 164 w 532"/>
                            <a:gd name="T95" fmla="*/ 170 h 476"/>
                            <a:gd name="T96" fmla="*/ 194 w 532"/>
                            <a:gd name="T97" fmla="*/ 161 h 476"/>
                            <a:gd name="T98" fmla="*/ 209 w 532"/>
                            <a:gd name="T99" fmla="*/ 134 h 476"/>
                            <a:gd name="T100" fmla="*/ 239 w 532"/>
                            <a:gd name="T101" fmla="*/ 107 h 476"/>
                            <a:gd name="T102" fmla="*/ 261 w 532"/>
                            <a:gd name="T103" fmla="*/ 89 h 476"/>
                            <a:gd name="T104" fmla="*/ 291 w 532"/>
                            <a:gd name="T105" fmla="*/ 71 h 476"/>
                            <a:gd name="T106" fmla="*/ 321 w 532"/>
                            <a:gd name="T107" fmla="*/ 53 h 476"/>
                            <a:gd name="T108" fmla="*/ 343 w 532"/>
                            <a:gd name="T109" fmla="*/ 35 h 476"/>
                            <a:gd name="T110" fmla="*/ 373 w 532"/>
                            <a:gd name="T111" fmla="*/ 17 h 476"/>
                            <a:gd name="T112" fmla="*/ 396 w 532"/>
                            <a:gd name="T113" fmla="*/ 0 h 47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60000 65536"/>
                            <a:gd name="T160" fmla="*/ 0 60000 65536"/>
                            <a:gd name="T161" fmla="*/ 0 60000 65536"/>
                            <a:gd name="T162" fmla="*/ 0 60000 65536"/>
                            <a:gd name="T163" fmla="*/ 0 60000 65536"/>
                            <a:gd name="T164" fmla="*/ 0 60000 65536"/>
                            <a:gd name="T165" fmla="*/ 0 60000 65536"/>
                            <a:gd name="T166" fmla="*/ 0 60000 65536"/>
                            <a:gd name="T167" fmla="*/ 0 60000 65536"/>
                            <a:gd name="T168" fmla="*/ 0 60000 65536"/>
                            <a:gd name="T169" fmla="*/ 0 60000 65536"/>
                            <a:gd name="T170" fmla="*/ 0 60000 65536"/>
                            <a:gd name="T171" fmla="*/ 0 w 532"/>
                            <a:gd name="T172" fmla="*/ 0 h 476"/>
                            <a:gd name="T173" fmla="*/ 532 w 532"/>
                            <a:gd name="T174" fmla="*/ 476 h 476"/>
                          </a:gdLst>
                          <a:ahLst/>
                          <a:cxnLst>
                            <a:cxn ang="T114">
                              <a:pos x="T0" y="T1"/>
                            </a:cxn>
                            <a:cxn ang="T115">
                              <a:pos x="T2" y="T3"/>
                            </a:cxn>
                            <a:cxn ang="T116">
                              <a:pos x="T4" y="T5"/>
                            </a:cxn>
                            <a:cxn ang="T117">
                              <a:pos x="T6" y="T7"/>
                            </a:cxn>
                            <a:cxn ang="T118">
                              <a:pos x="T8" y="T9"/>
                            </a:cxn>
                            <a:cxn ang="T119">
                              <a:pos x="T10" y="T11"/>
                            </a:cxn>
                            <a:cxn ang="T120">
                              <a:pos x="T12" y="T13"/>
                            </a:cxn>
                            <a:cxn ang="T121">
                              <a:pos x="T14" y="T15"/>
                            </a:cxn>
                            <a:cxn ang="T122">
                              <a:pos x="T16" y="T17"/>
                            </a:cxn>
                            <a:cxn ang="T123">
                              <a:pos x="T18" y="T19"/>
                            </a:cxn>
                            <a:cxn ang="T124">
                              <a:pos x="T20" y="T21"/>
                            </a:cxn>
                            <a:cxn ang="T125">
                              <a:pos x="T22" y="T23"/>
                            </a:cxn>
                            <a:cxn ang="T126">
                              <a:pos x="T24" y="T25"/>
                            </a:cxn>
                            <a:cxn ang="T127">
                              <a:pos x="T26" y="T27"/>
                            </a:cxn>
                            <a:cxn ang="T128">
                              <a:pos x="T28" y="T29"/>
                            </a:cxn>
                            <a:cxn ang="T129">
                              <a:pos x="T30" y="T31"/>
                            </a:cxn>
                            <a:cxn ang="T130">
                              <a:pos x="T32" y="T33"/>
                            </a:cxn>
                            <a:cxn ang="T131">
                              <a:pos x="T34" y="T35"/>
                            </a:cxn>
                            <a:cxn ang="T132">
                              <a:pos x="T36" y="T37"/>
                            </a:cxn>
                            <a:cxn ang="T133">
                              <a:pos x="T38" y="T39"/>
                            </a:cxn>
                            <a:cxn ang="T134">
                              <a:pos x="T40" y="T41"/>
                            </a:cxn>
                            <a:cxn ang="T135">
                              <a:pos x="T42" y="T43"/>
                            </a:cxn>
                            <a:cxn ang="T136">
                              <a:pos x="T44" y="T45"/>
                            </a:cxn>
                            <a:cxn ang="T137">
                              <a:pos x="T46" y="T47"/>
                            </a:cxn>
                            <a:cxn ang="T138">
                              <a:pos x="T48" y="T49"/>
                            </a:cxn>
                            <a:cxn ang="T139">
                              <a:pos x="T50" y="T51"/>
                            </a:cxn>
                            <a:cxn ang="T140">
                              <a:pos x="T52" y="T53"/>
                            </a:cxn>
                            <a:cxn ang="T141">
                              <a:pos x="T54" y="T55"/>
                            </a:cxn>
                            <a:cxn ang="T142">
                              <a:pos x="T56" y="T57"/>
                            </a:cxn>
                            <a:cxn ang="T143">
                              <a:pos x="T58" y="T59"/>
                            </a:cxn>
                            <a:cxn ang="T144">
                              <a:pos x="T60" y="T61"/>
                            </a:cxn>
                            <a:cxn ang="T145">
                              <a:pos x="T62" y="T63"/>
                            </a:cxn>
                            <a:cxn ang="T146">
                              <a:pos x="T64" y="T65"/>
                            </a:cxn>
                            <a:cxn ang="T147">
                              <a:pos x="T66" y="T67"/>
                            </a:cxn>
                            <a:cxn ang="T148">
                              <a:pos x="T68" y="T69"/>
                            </a:cxn>
                            <a:cxn ang="T149">
                              <a:pos x="T70" y="T71"/>
                            </a:cxn>
                            <a:cxn ang="T150">
                              <a:pos x="T72" y="T73"/>
                            </a:cxn>
                            <a:cxn ang="T151">
                              <a:pos x="T74" y="T75"/>
                            </a:cxn>
                            <a:cxn ang="T152">
                              <a:pos x="T76" y="T77"/>
                            </a:cxn>
                            <a:cxn ang="T153">
                              <a:pos x="T78" y="T79"/>
                            </a:cxn>
                            <a:cxn ang="T154">
                              <a:pos x="T80" y="T81"/>
                            </a:cxn>
                            <a:cxn ang="T155">
                              <a:pos x="T82" y="T83"/>
                            </a:cxn>
                            <a:cxn ang="T156">
                              <a:pos x="T84" y="T85"/>
                            </a:cxn>
                            <a:cxn ang="T157">
                              <a:pos x="T86" y="T87"/>
                            </a:cxn>
                            <a:cxn ang="T158">
                              <a:pos x="T88" y="T89"/>
                            </a:cxn>
                            <a:cxn ang="T159">
                              <a:pos x="T90" y="T91"/>
                            </a:cxn>
                            <a:cxn ang="T160">
                              <a:pos x="T92" y="T93"/>
                            </a:cxn>
                            <a:cxn ang="T161">
                              <a:pos x="T94" y="T95"/>
                            </a:cxn>
                            <a:cxn ang="T162">
                              <a:pos x="T96" y="T97"/>
                            </a:cxn>
                            <a:cxn ang="T163">
                              <a:pos x="T98" y="T99"/>
                            </a:cxn>
                            <a:cxn ang="T164">
                              <a:pos x="T100" y="T101"/>
                            </a:cxn>
                            <a:cxn ang="T165">
                              <a:pos x="T102" y="T103"/>
                            </a:cxn>
                            <a:cxn ang="T166">
                              <a:pos x="T104" y="T105"/>
                            </a:cxn>
                            <a:cxn ang="T167">
                              <a:pos x="T106" y="T107"/>
                            </a:cxn>
                            <a:cxn ang="T168">
                              <a:pos x="T108" y="T109"/>
                            </a:cxn>
                            <a:cxn ang="T169">
                              <a:pos x="T110" y="T111"/>
                            </a:cxn>
                            <a:cxn ang="T170">
                              <a:pos x="T112" y="T113"/>
                            </a:cxn>
                          </a:cxnLst>
                          <a:rect l="T171" t="T172" r="T173" b="T174"/>
                          <a:pathLst>
                            <a:path w="532" h="476">
                              <a:moveTo>
                                <a:pt x="396" y="0"/>
                              </a:moveTo>
                              <a:lnTo>
                                <a:pt x="403" y="0"/>
                              </a:lnTo>
                              <a:lnTo>
                                <a:pt x="410" y="0"/>
                              </a:lnTo>
                              <a:lnTo>
                                <a:pt x="410" y="8"/>
                              </a:lnTo>
                              <a:lnTo>
                                <a:pt x="418" y="8"/>
                              </a:lnTo>
                              <a:lnTo>
                                <a:pt x="426" y="8"/>
                              </a:lnTo>
                              <a:lnTo>
                                <a:pt x="434" y="8"/>
                              </a:lnTo>
                              <a:lnTo>
                                <a:pt x="441" y="8"/>
                              </a:lnTo>
                              <a:lnTo>
                                <a:pt x="441" y="17"/>
                              </a:lnTo>
                              <a:lnTo>
                                <a:pt x="448" y="17"/>
                              </a:lnTo>
                              <a:lnTo>
                                <a:pt x="456" y="17"/>
                              </a:lnTo>
                              <a:lnTo>
                                <a:pt x="456" y="26"/>
                              </a:lnTo>
                              <a:lnTo>
                                <a:pt x="463" y="26"/>
                              </a:lnTo>
                              <a:lnTo>
                                <a:pt x="463" y="35"/>
                              </a:lnTo>
                              <a:lnTo>
                                <a:pt x="471" y="35"/>
                              </a:lnTo>
                              <a:lnTo>
                                <a:pt x="478" y="35"/>
                              </a:lnTo>
                              <a:lnTo>
                                <a:pt x="478" y="26"/>
                              </a:lnTo>
                              <a:lnTo>
                                <a:pt x="486" y="26"/>
                              </a:lnTo>
                              <a:lnTo>
                                <a:pt x="493" y="26"/>
                              </a:lnTo>
                              <a:lnTo>
                                <a:pt x="493" y="17"/>
                              </a:lnTo>
                              <a:lnTo>
                                <a:pt x="493" y="26"/>
                              </a:lnTo>
                              <a:lnTo>
                                <a:pt x="493" y="35"/>
                              </a:lnTo>
                              <a:lnTo>
                                <a:pt x="501" y="44"/>
                              </a:lnTo>
                              <a:lnTo>
                                <a:pt x="501" y="53"/>
                              </a:lnTo>
                              <a:lnTo>
                                <a:pt x="501" y="62"/>
                              </a:lnTo>
                              <a:lnTo>
                                <a:pt x="501" y="71"/>
                              </a:lnTo>
                              <a:lnTo>
                                <a:pt x="501" y="80"/>
                              </a:lnTo>
                              <a:lnTo>
                                <a:pt x="508" y="89"/>
                              </a:lnTo>
                              <a:lnTo>
                                <a:pt x="508" y="98"/>
                              </a:lnTo>
                              <a:lnTo>
                                <a:pt x="516" y="98"/>
                              </a:lnTo>
                              <a:lnTo>
                                <a:pt x="516" y="107"/>
                              </a:lnTo>
                              <a:lnTo>
                                <a:pt x="516" y="116"/>
                              </a:lnTo>
                              <a:lnTo>
                                <a:pt x="523" y="116"/>
                              </a:lnTo>
                              <a:lnTo>
                                <a:pt x="523" y="125"/>
                              </a:lnTo>
                              <a:lnTo>
                                <a:pt x="531" y="125"/>
                              </a:lnTo>
                              <a:lnTo>
                                <a:pt x="523" y="125"/>
                              </a:lnTo>
                              <a:lnTo>
                                <a:pt x="523" y="134"/>
                              </a:lnTo>
                              <a:lnTo>
                                <a:pt x="523" y="143"/>
                              </a:lnTo>
                              <a:lnTo>
                                <a:pt x="516" y="143"/>
                              </a:lnTo>
                              <a:lnTo>
                                <a:pt x="516" y="152"/>
                              </a:lnTo>
                              <a:lnTo>
                                <a:pt x="516" y="161"/>
                              </a:lnTo>
                              <a:lnTo>
                                <a:pt x="516" y="170"/>
                              </a:lnTo>
                              <a:lnTo>
                                <a:pt x="516" y="179"/>
                              </a:lnTo>
                              <a:lnTo>
                                <a:pt x="516" y="188"/>
                              </a:lnTo>
                              <a:lnTo>
                                <a:pt x="516" y="197"/>
                              </a:lnTo>
                              <a:lnTo>
                                <a:pt x="516" y="206"/>
                              </a:lnTo>
                              <a:lnTo>
                                <a:pt x="516" y="215"/>
                              </a:lnTo>
                              <a:lnTo>
                                <a:pt x="516" y="224"/>
                              </a:lnTo>
                              <a:lnTo>
                                <a:pt x="516" y="233"/>
                              </a:lnTo>
                              <a:lnTo>
                                <a:pt x="516" y="242"/>
                              </a:lnTo>
                              <a:lnTo>
                                <a:pt x="508" y="242"/>
                              </a:lnTo>
                              <a:lnTo>
                                <a:pt x="508" y="251"/>
                              </a:lnTo>
                              <a:lnTo>
                                <a:pt x="508" y="260"/>
                              </a:lnTo>
                              <a:lnTo>
                                <a:pt x="508" y="269"/>
                              </a:lnTo>
                              <a:lnTo>
                                <a:pt x="501" y="278"/>
                              </a:lnTo>
                              <a:lnTo>
                                <a:pt x="501" y="287"/>
                              </a:lnTo>
                              <a:lnTo>
                                <a:pt x="493" y="287"/>
                              </a:lnTo>
                              <a:lnTo>
                                <a:pt x="486" y="296"/>
                              </a:lnTo>
                              <a:lnTo>
                                <a:pt x="486" y="305"/>
                              </a:lnTo>
                              <a:lnTo>
                                <a:pt x="478" y="305"/>
                              </a:lnTo>
                              <a:lnTo>
                                <a:pt x="478" y="313"/>
                              </a:lnTo>
                              <a:lnTo>
                                <a:pt x="471" y="313"/>
                              </a:lnTo>
                              <a:lnTo>
                                <a:pt x="471" y="322"/>
                              </a:lnTo>
                              <a:lnTo>
                                <a:pt x="463" y="322"/>
                              </a:lnTo>
                              <a:lnTo>
                                <a:pt x="463" y="331"/>
                              </a:lnTo>
                              <a:lnTo>
                                <a:pt x="456" y="331"/>
                              </a:lnTo>
                              <a:lnTo>
                                <a:pt x="456" y="340"/>
                              </a:lnTo>
                              <a:lnTo>
                                <a:pt x="456" y="349"/>
                              </a:lnTo>
                              <a:lnTo>
                                <a:pt x="448" y="358"/>
                              </a:lnTo>
                              <a:lnTo>
                                <a:pt x="441" y="358"/>
                              </a:lnTo>
                              <a:lnTo>
                                <a:pt x="441" y="367"/>
                              </a:lnTo>
                              <a:lnTo>
                                <a:pt x="448" y="376"/>
                              </a:lnTo>
                              <a:lnTo>
                                <a:pt x="448" y="385"/>
                              </a:lnTo>
                              <a:lnTo>
                                <a:pt x="448" y="394"/>
                              </a:lnTo>
                              <a:lnTo>
                                <a:pt x="441" y="394"/>
                              </a:lnTo>
                              <a:lnTo>
                                <a:pt x="434" y="394"/>
                              </a:lnTo>
                              <a:lnTo>
                                <a:pt x="434" y="403"/>
                              </a:lnTo>
                              <a:lnTo>
                                <a:pt x="426" y="403"/>
                              </a:lnTo>
                              <a:lnTo>
                                <a:pt x="434" y="403"/>
                              </a:lnTo>
                              <a:lnTo>
                                <a:pt x="426" y="403"/>
                              </a:lnTo>
                              <a:lnTo>
                                <a:pt x="418" y="403"/>
                              </a:lnTo>
                              <a:lnTo>
                                <a:pt x="418" y="412"/>
                              </a:lnTo>
                              <a:lnTo>
                                <a:pt x="410" y="412"/>
                              </a:lnTo>
                              <a:lnTo>
                                <a:pt x="410" y="421"/>
                              </a:lnTo>
                              <a:lnTo>
                                <a:pt x="403" y="421"/>
                              </a:lnTo>
                              <a:lnTo>
                                <a:pt x="403" y="412"/>
                              </a:lnTo>
                              <a:lnTo>
                                <a:pt x="403" y="421"/>
                              </a:lnTo>
                              <a:lnTo>
                                <a:pt x="403" y="412"/>
                              </a:lnTo>
                              <a:lnTo>
                                <a:pt x="403" y="421"/>
                              </a:lnTo>
                              <a:lnTo>
                                <a:pt x="396" y="421"/>
                              </a:lnTo>
                              <a:lnTo>
                                <a:pt x="396" y="412"/>
                              </a:lnTo>
                              <a:lnTo>
                                <a:pt x="388" y="412"/>
                              </a:lnTo>
                              <a:lnTo>
                                <a:pt x="381" y="412"/>
                              </a:lnTo>
                              <a:lnTo>
                                <a:pt x="381" y="403"/>
                              </a:lnTo>
                              <a:lnTo>
                                <a:pt x="373" y="403"/>
                              </a:lnTo>
                              <a:lnTo>
                                <a:pt x="366" y="403"/>
                              </a:lnTo>
                              <a:lnTo>
                                <a:pt x="358" y="403"/>
                              </a:lnTo>
                              <a:lnTo>
                                <a:pt x="351" y="403"/>
                              </a:lnTo>
                              <a:lnTo>
                                <a:pt x="343" y="412"/>
                              </a:lnTo>
                              <a:lnTo>
                                <a:pt x="336" y="412"/>
                              </a:lnTo>
                              <a:lnTo>
                                <a:pt x="328" y="412"/>
                              </a:lnTo>
                              <a:lnTo>
                                <a:pt x="328" y="421"/>
                              </a:lnTo>
                              <a:lnTo>
                                <a:pt x="321" y="421"/>
                              </a:lnTo>
                              <a:lnTo>
                                <a:pt x="321" y="430"/>
                              </a:lnTo>
                              <a:lnTo>
                                <a:pt x="313" y="430"/>
                              </a:lnTo>
                              <a:lnTo>
                                <a:pt x="306" y="430"/>
                              </a:lnTo>
                              <a:lnTo>
                                <a:pt x="299" y="430"/>
                              </a:lnTo>
                              <a:lnTo>
                                <a:pt x="291" y="430"/>
                              </a:lnTo>
                              <a:lnTo>
                                <a:pt x="284" y="430"/>
                              </a:lnTo>
                              <a:lnTo>
                                <a:pt x="284" y="421"/>
                              </a:lnTo>
                              <a:lnTo>
                                <a:pt x="276" y="421"/>
                              </a:lnTo>
                              <a:lnTo>
                                <a:pt x="269" y="412"/>
                              </a:lnTo>
                              <a:lnTo>
                                <a:pt x="261" y="412"/>
                              </a:lnTo>
                              <a:lnTo>
                                <a:pt x="254" y="412"/>
                              </a:lnTo>
                              <a:lnTo>
                                <a:pt x="254" y="403"/>
                              </a:lnTo>
                              <a:lnTo>
                                <a:pt x="254" y="412"/>
                              </a:lnTo>
                              <a:lnTo>
                                <a:pt x="246" y="412"/>
                              </a:lnTo>
                              <a:lnTo>
                                <a:pt x="239" y="412"/>
                              </a:lnTo>
                              <a:lnTo>
                                <a:pt x="239" y="421"/>
                              </a:lnTo>
                              <a:lnTo>
                                <a:pt x="231" y="421"/>
                              </a:lnTo>
                              <a:lnTo>
                                <a:pt x="224" y="421"/>
                              </a:lnTo>
                              <a:lnTo>
                                <a:pt x="224" y="412"/>
                              </a:lnTo>
                              <a:lnTo>
                                <a:pt x="217" y="412"/>
                              </a:lnTo>
                              <a:lnTo>
                                <a:pt x="217" y="403"/>
                              </a:lnTo>
                              <a:lnTo>
                                <a:pt x="209" y="403"/>
                              </a:lnTo>
                              <a:lnTo>
                                <a:pt x="209" y="394"/>
                              </a:lnTo>
                              <a:lnTo>
                                <a:pt x="202" y="394"/>
                              </a:lnTo>
                              <a:lnTo>
                                <a:pt x="194" y="394"/>
                              </a:lnTo>
                              <a:lnTo>
                                <a:pt x="187" y="394"/>
                              </a:lnTo>
                              <a:lnTo>
                                <a:pt x="187" y="385"/>
                              </a:lnTo>
                              <a:lnTo>
                                <a:pt x="179" y="385"/>
                              </a:lnTo>
                              <a:lnTo>
                                <a:pt x="172" y="385"/>
                              </a:lnTo>
                              <a:lnTo>
                                <a:pt x="172" y="394"/>
                              </a:lnTo>
                              <a:lnTo>
                                <a:pt x="164" y="394"/>
                              </a:lnTo>
                              <a:lnTo>
                                <a:pt x="157" y="394"/>
                              </a:lnTo>
                              <a:lnTo>
                                <a:pt x="149" y="394"/>
                              </a:lnTo>
                              <a:lnTo>
                                <a:pt x="142" y="394"/>
                              </a:lnTo>
                              <a:lnTo>
                                <a:pt x="134" y="394"/>
                              </a:lnTo>
                              <a:lnTo>
                                <a:pt x="134" y="403"/>
                              </a:lnTo>
                              <a:lnTo>
                                <a:pt x="134" y="412"/>
                              </a:lnTo>
                              <a:lnTo>
                                <a:pt x="134" y="421"/>
                              </a:lnTo>
                              <a:lnTo>
                                <a:pt x="127" y="421"/>
                              </a:lnTo>
                              <a:lnTo>
                                <a:pt x="127" y="430"/>
                              </a:lnTo>
                              <a:lnTo>
                                <a:pt x="120" y="430"/>
                              </a:lnTo>
                              <a:lnTo>
                                <a:pt x="120" y="439"/>
                              </a:lnTo>
                              <a:lnTo>
                                <a:pt x="112" y="439"/>
                              </a:lnTo>
                              <a:lnTo>
                                <a:pt x="112" y="448"/>
                              </a:lnTo>
                              <a:lnTo>
                                <a:pt x="112" y="457"/>
                              </a:lnTo>
                              <a:lnTo>
                                <a:pt x="120" y="466"/>
                              </a:lnTo>
                              <a:lnTo>
                                <a:pt x="112" y="466"/>
                              </a:lnTo>
                              <a:lnTo>
                                <a:pt x="120" y="466"/>
                              </a:lnTo>
                              <a:lnTo>
                                <a:pt x="120" y="475"/>
                              </a:lnTo>
                              <a:lnTo>
                                <a:pt x="112" y="475"/>
                              </a:lnTo>
                              <a:lnTo>
                                <a:pt x="112" y="466"/>
                              </a:lnTo>
                              <a:lnTo>
                                <a:pt x="105" y="466"/>
                              </a:lnTo>
                              <a:lnTo>
                                <a:pt x="105" y="457"/>
                              </a:lnTo>
                              <a:lnTo>
                                <a:pt x="97" y="457"/>
                              </a:lnTo>
                              <a:lnTo>
                                <a:pt x="97" y="448"/>
                              </a:lnTo>
                              <a:lnTo>
                                <a:pt x="90" y="448"/>
                              </a:lnTo>
                              <a:lnTo>
                                <a:pt x="82" y="448"/>
                              </a:lnTo>
                              <a:lnTo>
                                <a:pt x="75" y="448"/>
                              </a:lnTo>
                              <a:lnTo>
                                <a:pt x="75" y="457"/>
                              </a:lnTo>
                              <a:lnTo>
                                <a:pt x="75" y="466"/>
                              </a:lnTo>
                              <a:lnTo>
                                <a:pt x="75" y="457"/>
                              </a:lnTo>
                              <a:lnTo>
                                <a:pt x="67" y="457"/>
                              </a:lnTo>
                              <a:lnTo>
                                <a:pt x="67" y="448"/>
                              </a:lnTo>
                              <a:lnTo>
                                <a:pt x="60" y="448"/>
                              </a:lnTo>
                              <a:lnTo>
                                <a:pt x="67" y="448"/>
                              </a:lnTo>
                              <a:lnTo>
                                <a:pt x="67" y="439"/>
                              </a:lnTo>
                              <a:lnTo>
                                <a:pt x="67" y="430"/>
                              </a:lnTo>
                              <a:lnTo>
                                <a:pt x="60" y="430"/>
                              </a:lnTo>
                              <a:lnTo>
                                <a:pt x="60" y="439"/>
                              </a:lnTo>
                              <a:lnTo>
                                <a:pt x="52" y="439"/>
                              </a:lnTo>
                              <a:lnTo>
                                <a:pt x="44" y="439"/>
                              </a:lnTo>
                              <a:lnTo>
                                <a:pt x="44" y="430"/>
                              </a:lnTo>
                              <a:lnTo>
                                <a:pt x="37" y="430"/>
                              </a:lnTo>
                              <a:lnTo>
                                <a:pt x="37" y="421"/>
                              </a:lnTo>
                              <a:lnTo>
                                <a:pt x="29" y="421"/>
                              </a:lnTo>
                              <a:lnTo>
                                <a:pt x="29" y="412"/>
                              </a:lnTo>
                              <a:lnTo>
                                <a:pt x="29" y="403"/>
                              </a:lnTo>
                              <a:lnTo>
                                <a:pt x="29" y="412"/>
                              </a:lnTo>
                              <a:lnTo>
                                <a:pt x="29" y="403"/>
                              </a:lnTo>
                              <a:lnTo>
                                <a:pt x="37" y="403"/>
                              </a:lnTo>
                              <a:lnTo>
                                <a:pt x="37" y="412"/>
                              </a:lnTo>
                              <a:lnTo>
                                <a:pt x="37" y="403"/>
                              </a:lnTo>
                              <a:lnTo>
                                <a:pt x="29" y="403"/>
                              </a:lnTo>
                              <a:lnTo>
                                <a:pt x="29" y="394"/>
                              </a:lnTo>
                              <a:lnTo>
                                <a:pt x="22" y="394"/>
                              </a:lnTo>
                              <a:lnTo>
                                <a:pt x="14" y="394"/>
                              </a:lnTo>
                              <a:lnTo>
                                <a:pt x="14" y="385"/>
                              </a:lnTo>
                              <a:lnTo>
                                <a:pt x="14" y="394"/>
                              </a:lnTo>
                              <a:lnTo>
                                <a:pt x="14" y="385"/>
                              </a:lnTo>
                              <a:lnTo>
                                <a:pt x="7" y="385"/>
                              </a:lnTo>
                              <a:lnTo>
                                <a:pt x="7" y="376"/>
                              </a:lnTo>
                              <a:lnTo>
                                <a:pt x="7" y="367"/>
                              </a:lnTo>
                              <a:lnTo>
                                <a:pt x="0" y="367"/>
                              </a:lnTo>
                              <a:lnTo>
                                <a:pt x="0" y="358"/>
                              </a:lnTo>
                              <a:lnTo>
                                <a:pt x="0" y="349"/>
                              </a:lnTo>
                              <a:lnTo>
                                <a:pt x="0" y="340"/>
                              </a:lnTo>
                              <a:lnTo>
                                <a:pt x="7" y="340"/>
                              </a:lnTo>
                              <a:lnTo>
                                <a:pt x="14" y="340"/>
                              </a:lnTo>
                              <a:lnTo>
                                <a:pt x="22" y="340"/>
                              </a:lnTo>
                              <a:lnTo>
                                <a:pt x="29" y="340"/>
                              </a:lnTo>
                              <a:lnTo>
                                <a:pt x="29" y="331"/>
                              </a:lnTo>
                              <a:lnTo>
                                <a:pt x="37" y="331"/>
                              </a:lnTo>
                              <a:lnTo>
                                <a:pt x="44" y="331"/>
                              </a:lnTo>
                              <a:lnTo>
                                <a:pt x="52" y="331"/>
                              </a:lnTo>
                              <a:lnTo>
                                <a:pt x="60" y="331"/>
                              </a:lnTo>
                              <a:lnTo>
                                <a:pt x="67" y="331"/>
                              </a:lnTo>
                              <a:lnTo>
                                <a:pt x="75" y="331"/>
                              </a:lnTo>
                              <a:lnTo>
                                <a:pt x="75" y="322"/>
                              </a:lnTo>
                              <a:lnTo>
                                <a:pt x="82" y="322"/>
                              </a:lnTo>
                              <a:lnTo>
                                <a:pt x="90" y="322"/>
                              </a:lnTo>
                              <a:lnTo>
                                <a:pt x="90" y="331"/>
                              </a:lnTo>
                              <a:lnTo>
                                <a:pt x="97" y="331"/>
                              </a:lnTo>
                              <a:lnTo>
                                <a:pt x="105" y="331"/>
                              </a:lnTo>
                              <a:lnTo>
                                <a:pt x="112" y="331"/>
                              </a:lnTo>
                              <a:lnTo>
                                <a:pt x="112" y="322"/>
                              </a:lnTo>
                              <a:lnTo>
                                <a:pt x="120" y="313"/>
                              </a:lnTo>
                              <a:lnTo>
                                <a:pt x="127" y="313"/>
                              </a:lnTo>
                              <a:lnTo>
                                <a:pt x="127" y="305"/>
                              </a:lnTo>
                              <a:lnTo>
                                <a:pt x="127" y="296"/>
                              </a:lnTo>
                              <a:lnTo>
                                <a:pt x="127" y="287"/>
                              </a:lnTo>
                              <a:lnTo>
                                <a:pt x="127" y="278"/>
                              </a:lnTo>
                              <a:lnTo>
                                <a:pt x="127" y="269"/>
                              </a:lnTo>
                              <a:lnTo>
                                <a:pt x="134" y="260"/>
                              </a:lnTo>
                              <a:lnTo>
                                <a:pt x="134" y="251"/>
                              </a:lnTo>
                              <a:lnTo>
                                <a:pt x="134" y="242"/>
                              </a:lnTo>
                              <a:lnTo>
                                <a:pt x="134" y="233"/>
                              </a:lnTo>
                              <a:lnTo>
                                <a:pt x="134" y="224"/>
                              </a:lnTo>
                              <a:lnTo>
                                <a:pt x="134" y="215"/>
                              </a:lnTo>
                              <a:lnTo>
                                <a:pt x="134" y="206"/>
                              </a:lnTo>
                              <a:lnTo>
                                <a:pt x="134" y="197"/>
                              </a:lnTo>
                              <a:lnTo>
                                <a:pt x="134" y="188"/>
                              </a:lnTo>
                              <a:lnTo>
                                <a:pt x="134" y="179"/>
                              </a:lnTo>
                              <a:lnTo>
                                <a:pt x="142" y="179"/>
                              </a:lnTo>
                              <a:lnTo>
                                <a:pt x="142" y="170"/>
                              </a:lnTo>
                              <a:lnTo>
                                <a:pt x="149" y="170"/>
                              </a:lnTo>
                              <a:lnTo>
                                <a:pt x="157" y="170"/>
                              </a:lnTo>
                              <a:lnTo>
                                <a:pt x="164" y="170"/>
                              </a:lnTo>
                              <a:lnTo>
                                <a:pt x="172" y="170"/>
                              </a:lnTo>
                              <a:lnTo>
                                <a:pt x="179" y="170"/>
                              </a:lnTo>
                              <a:lnTo>
                                <a:pt x="179" y="161"/>
                              </a:lnTo>
                              <a:lnTo>
                                <a:pt x="187" y="161"/>
                              </a:lnTo>
                              <a:lnTo>
                                <a:pt x="194" y="161"/>
                              </a:lnTo>
                              <a:lnTo>
                                <a:pt x="194" y="152"/>
                              </a:lnTo>
                              <a:lnTo>
                                <a:pt x="202" y="152"/>
                              </a:lnTo>
                              <a:lnTo>
                                <a:pt x="202" y="143"/>
                              </a:lnTo>
                              <a:lnTo>
                                <a:pt x="209" y="143"/>
                              </a:lnTo>
                              <a:lnTo>
                                <a:pt x="209" y="134"/>
                              </a:lnTo>
                              <a:lnTo>
                                <a:pt x="217" y="134"/>
                              </a:lnTo>
                              <a:lnTo>
                                <a:pt x="224" y="125"/>
                              </a:lnTo>
                              <a:lnTo>
                                <a:pt x="231" y="116"/>
                              </a:lnTo>
                              <a:lnTo>
                                <a:pt x="239" y="116"/>
                              </a:lnTo>
                              <a:lnTo>
                                <a:pt x="239" y="107"/>
                              </a:lnTo>
                              <a:lnTo>
                                <a:pt x="246" y="107"/>
                              </a:lnTo>
                              <a:lnTo>
                                <a:pt x="246" y="98"/>
                              </a:lnTo>
                              <a:lnTo>
                                <a:pt x="254" y="98"/>
                              </a:lnTo>
                              <a:lnTo>
                                <a:pt x="261" y="98"/>
                              </a:lnTo>
                              <a:lnTo>
                                <a:pt x="261" y="89"/>
                              </a:lnTo>
                              <a:lnTo>
                                <a:pt x="269" y="89"/>
                              </a:lnTo>
                              <a:lnTo>
                                <a:pt x="276" y="80"/>
                              </a:lnTo>
                              <a:lnTo>
                                <a:pt x="284" y="80"/>
                              </a:lnTo>
                              <a:lnTo>
                                <a:pt x="284" y="71"/>
                              </a:lnTo>
                              <a:lnTo>
                                <a:pt x="291" y="71"/>
                              </a:lnTo>
                              <a:lnTo>
                                <a:pt x="299" y="71"/>
                              </a:lnTo>
                              <a:lnTo>
                                <a:pt x="299" y="62"/>
                              </a:lnTo>
                              <a:lnTo>
                                <a:pt x="306" y="62"/>
                              </a:lnTo>
                              <a:lnTo>
                                <a:pt x="313" y="53"/>
                              </a:lnTo>
                              <a:lnTo>
                                <a:pt x="321" y="53"/>
                              </a:lnTo>
                              <a:lnTo>
                                <a:pt x="321" y="44"/>
                              </a:lnTo>
                              <a:lnTo>
                                <a:pt x="328" y="44"/>
                              </a:lnTo>
                              <a:lnTo>
                                <a:pt x="336" y="44"/>
                              </a:lnTo>
                              <a:lnTo>
                                <a:pt x="336" y="35"/>
                              </a:lnTo>
                              <a:lnTo>
                                <a:pt x="343" y="35"/>
                              </a:lnTo>
                              <a:lnTo>
                                <a:pt x="351" y="26"/>
                              </a:lnTo>
                              <a:lnTo>
                                <a:pt x="358" y="26"/>
                              </a:lnTo>
                              <a:lnTo>
                                <a:pt x="358" y="17"/>
                              </a:lnTo>
                              <a:lnTo>
                                <a:pt x="366" y="17"/>
                              </a:lnTo>
                              <a:lnTo>
                                <a:pt x="373" y="17"/>
                              </a:lnTo>
                              <a:lnTo>
                                <a:pt x="373" y="8"/>
                              </a:lnTo>
                              <a:lnTo>
                                <a:pt x="381" y="8"/>
                              </a:lnTo>
                              <a:lnTo>
                                <a:pt x="388" y="8"/>
                              </a:lnTo>
                              <a:lnTo>
                                <a:pt x="388" y="0"/>
                              </a:lnTo>
                              <a:lnTo>
                                <a:pt x="396" y="0"/>
                              </a:lnTo>
                            </a:path>
                          </a:pathLst>
                        </a:custGeom>
                        <a:solidFill>
                          <a:srgbClr val="C5FF00"/>
                        </a:solidFill>
                        <a:ln w="12700" cap="rnd">
                          <a:solidFill>
                            <a:srgbClr val="0066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19485" name="Freeform 2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72" y="1259"/>
                          <a:ext cx="352" cy="647"/>
                        </a:xfrm>
                        <a:custGeom>
                          <a:avLst/>
                          <a:gdLst>
                            <a:gd name="T0" fmla="*/ 74 w 352"/>
                            <a:gd name="T1" fmla="*/ 8 h 647"/>
                            <a:gd name="T2" fmla="*/ 96 w 352"/>
                            <a:gd name="T3" fmla="*/ 8 h 647"/>
                            <a:gd name="T4" fmla="*/ 119 w 352"/>
                            <a:gd name="T5" fmla="*/ 26 h 647"/>
                            <a:gd name="T6" fmla="*/ 149 w 352"/>
                            <a:gd name="T7" fmla="*/ 44 h 647"/>
                            <a:gd name="T8" fmla="*/ 216 w 352"/>
                            <a:gd name="T9" fmla="*/ 80 h 647"/>
                            <a:gd name="T10" fmla="*/ 260 w 352"/>
                            <a:gd name="T11" fmla="*/ 98 h 647"/>
                            <a:gd name="T12" fmla="*/ 283 w 352"/>
                            <a:gd name="T13" fmla="*/ 116 h 647"/>
                            <a:gd name="T14" fmla="*/ 312 w 352"/>
                            <a:gd name="T15" fmla="*/ 134 h 647"/>
                            <a:gd name="T16" fmla="*/ 342 w 352"/>
                            <a:gd name="T17" fmla="*/ 161 h 647"/>
                            <a:gd name="T18" fmla="*/ 351 w 352"/>
                            <a:gd name="T19" fmla="*/ 197 h 647"/>
                            <a:gd name="T20" fmla="*/ 351 w 352"/>
                            <a:gd name="T21" fmla="*/ 242 h 647"/>
                            <a:gd name="T22" fmla="*/ 351 w 352"/>
                            <a:gd name="T23" fmla="*/ 287 h 647"/>
                            <a:gd name="T24" fmla="*/ 335 w 352"/>
                            <a:gd name="T25" fmla="*/ 314 h 647"/>
                            <a:gd name="T26" fmla="*/ 320 w 352"/>
                            <a:gd name="T27" fmla="*/ 323 h 647"/>
                            <a:gd name="T28" fmla="*/ 312 w 352"/>
                            <a:gd name="T29" fmla="*/ 340 h 647"/>
                            <a:gd name="T30" fmla="*/ 298 w 352"/>
                            <a:gd name="T31" fmla="*/ 358 h 647"/>
                            <a:gd name="T32" fmla="*/ 298 w 352"/>
                            <a:gd name="T33" fmla="*/ 376 h 647"/>
                            <a:gd name="T34" fmla="*/ 298 w 352"/>
                            <a:gd name="T35" fmla="*/ 403 h 647"/>
                            <a:gd name="T36" fmla="*/ 283 w 352"/>
                            <a:gd name="T37" fmla="*/ 430 h 647"/>
                            <a:gd name="T38" fmla="*/ 298 w 352"/>
                            <a:gd name="T39" fmla="*/ 439 h 647"/>
                            <a:gd name="T40" fmla="*/ 305 w 352"/>
                            <a:gd name="T41" fmla="*/ 457 h 647"/>
                            <a:gd name="T42" fmla="*/ 320 w 352"/>
                            <a:gd name="T43" fmla="*/ 484 h 647"/>
                            <a:gd name="T44" fmla="*/ 298 w 352"/>
                            <a:gd name="T45" fmla="*/ 501 h 647"/>
                            <a:gd name="T46" fmla="*/ 283 w 352"/>
                            <a:gd name="T47" fmla="*/ 510 h 647"/>
                            <a:gd name="T48" fmla="*/ 275 w 352"/>
                            <a:gd name="T49" fmla="*/ 528 h 647"/>
                            <a:gd name="T50" fmla="*/ 260 w 352"/>
                            <a:gd name="T51" fmla="*/ 537 h 647"/>
                            <a:gd name="T52" fmla="*/ 253 w 352"/>
                            <a:gd name="T53" fmla="*/ 556 h 647"/>
                            <a:gd name="T54" fmla="*/ 238 w 352"/>
                            <a:gd name="T55" fmla="*/ 565 h 647"/>
                            <a:gd name="T56" fmla="*/ 216 w 352"/>
                            <a:gd name="T57" fmla="*/ 583 h 647"/>
                            <a:gd name="T58" fmla="*/ 178 w 352"/>
                            <a:gd name="T59" fmla="*/ 583 h 647"/>
                            <a:gd name="T60" fmla="*/ 186 w 352"/>
                            <a:gd name="T61" fmla="*/ 601 h 647"/>
                            <a:gd name="T62" fmla="*/ 163 w 352"/>
                            <a:gd name="T63" fmla="*/ 619 h 647"/>
                            <a:gd name="T64" fmla="*/ 141 w 352"/>
                            <a:gd name="T65" fmla="*/ 619 h 647"/>
                            <a:gd name="T66" fmla="*/ 119 w 352"/>
                            <a:gd name="T67" fmla="*/ 637 h 647"/>
                            <a:gd name="T68" fmla="*/ 96 w 352"/>
                            <a:gd name="T69" fmla="*/ 637 h 647"/>
                            <a:gd name="T70" fmla="*/ 74 w 352"/>
                            <a:gd name="T71" fmla="*/ 637 h 647"/>
                            <a:gd name="T72" fmla="*/ 67 w 352"/>
                            <a:gd name="T73" fmla="*/ 628 h 647"/>
                            <a:gd name="T74" fmla="*/ 59 w 352"/>
                            <a:gd name="T75" fmla="*/ 592 h 647"/>
                            <a:gd name="T76" fmla="*/ 37 w 352"/>
                            <a:gd name="T77" fmla="*/ 574 h 647"/>
                            <a:gd name="T78" fmla="*/ 22 w 352"/>
                            <a:gd name="T79" fmla="*/ 546 h 647"/>
                            <a:gd name="T80" fmla="*/ 44 w 352"/>
                            <a:gd name="T81" fmla="*/ 546 h 647"/>
                            <a:gd name="T82" fmla="*/ 59 w 352"/>
                            <a:gd name="T83" fmla="*/ 537 h 647"/>
                            <a:gd name="T84" fmla="*/ 74 w 352"/>
                            <a:gd name="T85" fmla="*/ 546 h 647"/>
                            <a:gd name="T86" fmla="*/ 67 w 352"/>
                            <a:gd name="T87" fmla="*/ 528 h 647"/>
                            <a:gd name="T88" fmla="*/ 59 w 352"/>
                            <a:gd name="T89" fmla="*/ 510 h 647"/>
                            <a:gd name="T90" fmla="*/ 59 w 352"/>
                            <a:gd name="T91" fmla="*/ 484 h 647"/>
                            <a:gd name="T92" fmla="*/ 59 w 352"/>
                            <a:gd name="T93" fmla="*/ 466 h 647"/>
                            <a:gd name="T94" fmla="*/ 52 w 352"/>
                            <a:gd name="T95" fmla="*/ 439 h 647"/>
                            <a:gd name="T96" fmla="*/ 37 w 352"/>
                            <a:gd name="T97" fmla="*/ 430 h 647"/>
                            <a:gd name="T98" fmla="*/ 14 w 352"/>
                            <a:gd name="T99" fmla="*/ 412 h 647"/>
                            <a:gd name="T100" fmla="*/ 0 w 352"/>
                            <a:gd name="T101" fmla="*/ 367 h 647"/>
                            <a:gd name="T102" fmla="*/ 14 w 352"/>
                            <a:gd name="T103" fmla="*/ 331 h 647"/>
                            <a:gd name="T104" fmla="*/ 37 w 352"/>
                            <a:gd name="T105" fmla="*/ 314 h 647"/>
                            <a:gd name="T106" fmla="*/ 59 w 352"/>
                            <a:gd name="T107" fmla="*/ 287 h 647"/>
                            <a:gd name="T108" fmla="*/ 67 w 352"/>
                            <a:gd name="T109" fmla="*/ 242 h 647"/>
                            <a:gd name="T110" fmla="*/ 74 w 352"/>
                            <a:gd name="T111" fmla="*/ 206 h 647"/>
                            <a:gd name="T112" fmla="*/ 74 w 352"/>
                            <a:gd name="T113" fmla="*/ 161 h 647"/>
                            <a:gd name="T114" fmla="*/ 81 w 352"/>
                            <a:gd name="T115" fmla="*/ 125 h 647"/>
                            <a:gd name="T116" fmla="*/ 74 w 352"/>
                            <a:gd name="T117" fmla="*/ 107 h 647"/>
                            <a:gd name="T118" fmla="*/ 59 w 352"/>
                            <a:gd name="T119" fmla="*/ 71 h 647"/>
                            <a:gd name="T120" fmla="*/ 52 w 352"/>
                            <a:gd name="T121" fmla="*/ 26 h 647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60000 65536"/>
                            <a:gd name="T160" fmla="*/ 0 60000 65536"/>
                            <a:gd name="T161" fmla="*/ 0 60000 65536"/>
                            <a:gd name="T162" fmla="*/ 0 60000 65536"/>
                            <a:gd name="T163" fmla="*/ 0 60000 65536"/>
                            <a:gd name="T164" fmla="*/ 0 60000 65536"/>
                            <a:gd name="T165" fmla="*/ 0 60000 65536"/>
                            <a:gd name="T166" fmla="*/ 0 60000 65536"/>
                            <a:gd name="T167" fmla="*/ 0 60000 65536"/>
                            <a:gd name="T168" fmla="*/ 0 60000 65536"/>
                            <a:gd name="T169" fmla="*/ 0 60000 65536"/>
                            <a:gd name="T170" fmla="*/ 0 60000 65536"/>
                            <a:gd name="T171" fmla="*/ 0 60000 65536"/>
                            <a:gd name="T172" fmla="*/ 0 60000 65536"/>
                            <a:gd name="T173" fmla="*/ 0 60000 65536"/>
                            <a:gd name="T174" fmla="*/ 0 60000 65536"/>
                            <a:gd name="T175" fmla="*/ 0 60000 65536"/>
                            <a:gd name="T176" fmla="*/ 0 60000 65536"/>
                            <a:gd name="T177" fmla="*/ 0 60000 65536"/>
                            <a:gd name="T178" fmla="*/ 0 60000 65536"/>
                            <a:gd name="T179" fmla="*/ 0 60000 65536"/>
                            <a:gd name="T180" fmla="*/ 0 60000 65536"/>
                            <a:gd name="T181" fmla="*/ 0 60000 65536"/>
                            <a:gd name="T182" fmla="*/ 0 60000 65536"/>
                            <a:gd name="T183" fmla="*/ 0 w 352"/>
                            <a:gd name="T184" fmla="*/ 0 h 647"/>
                            <a:gd name="T185" fmla="*/ 352 w 352"/>
                            <a:gd name="T186" fmla="*/ 647 h 647"/>
                          </a:gdLst>
                          <a:ahLst/>
                          <a:cxnLst>
                            <a:cxn ang="T122">
                              <a:pos x="T0" y="T1"/>
                            </a:cxn>
                            <a:cxn ang="T123">
                              <a:pos x="T2" y="T3"/>
                            </a:cxn>
                            <a:cxn ang="T124">
                              <a:pos x="T4" y="T5"/>
                            </a:cxn>
                            <a:cxn ang="T125">
                              <a:pos x="T6" y="T7"/>
                            </a:cxn>
                            <a:cxn ang="T126">
                              <a:pos x="T8" y="T9"/>
                            </a:cxn>
                            <a:cxn ang="T127">
                              <a:pos x="T10" y="T11"/>
                            </a:cxn>
                            <a:cxn ang="T128">
                              <a:pos x="T12" y="T13"/>
                            </a:cxn>
                            <a:cxn ang="T129">
                              <a:pos x="T14" y="T15"/>
                            </a:cxn>
                            <a:cxn ang="T130">
                              <a:pos x="T16" y="T17"/>
                            </a:cxn>
                            <a:cxn ang="T131">
                              <a:pos x="T18" y="T19"/>
                            </a:cxn>
                            <a:cxn ang="T132">
                              <a:pos x="T20" y="T21"/>
                            </a:cxn>
                            <a:cxn ang="T133">
                              <a:pos x="T22" y="T23"/>
                            </a:cxn>
                            <a:cxn ang="T134">
                              <a:pos x="T24" y="T25"/>
                            </a:cxn>
                            <a:cxn ang="T135">
                              <a:pos x="T26" y="T27"/>
                            </a:cxn>
                            <a:cxn ang="T136">
                              <a:pos x="T28" y="T29"/>
                            </a:cxn>
                            <a:cxn ang="T137">
                              <a:pos x="T30" y="T31"/>
                            </a:cxn>
                            <a:cxn ang="T138">
                              <a:pos x="T32" y="T33"/>
                            </a:cxn>
                            <a:cxn ang="T139">
                              <a:pos x="T34" y="T35"/>
                            </a:cxn>
                            <a:cxn ang="T140">
                              <a:pos x="T36" y="T37"/>
                            </a:cxn>
                            <a:cxn ang="T141">
                              <a:pos x="T38" y="T39"/>
                            </a:cxn>
                            <a:cxn ang="T142">
                              <a:pos x="T40" y="T41"/>
                            </a:cxn>
                            <a:cxn ang="T143">
                              <a:pos x="T42" y="T43"/>
                            </a:cxn>
                            <a:cxn ang="T144">
                              <a:pos x="T44" y="T45"/>
                            </a:cxn>
                            <a:cxn ang="T145">
                              <a:pos x="T46" y="T47"/>
                            </a:cxn>
                            <a:cxn ang="T146">
                              <a:pos x="T48" y="T49"/>
                            </a:cxn>
                            <a:cxn ang="T147">
                              <a:pos x="T50" y="T51"/>
                            </a:cxn>
                            <a:cxn ang="T148">
                              <a:pos x="T52" y="T53"/>
                            </a:cxn>
                            <a:cxn ang="T149">
                              <a:pos x="T54" y="T55"/>
                            </a:cxn>
                            <a:cxn ang="T150">
                              <a:pos x="T56" y="T57"/>
                            </a:cxn>
                            <a:cxn ang="T151">
                              <a:pos x="T58" y="T59"/>
                            </a:cxn>
                            <a:cxn ang="T152">
                              <a:pos x="T60" y="T61"/>
                            </a:cxn>
                            <a:cxn ang="T153">
                              <a:pos x="T62" y="T63"/>
                            </a:cxn>
                            <a:cxn ang="T154">
                              <a:pos x="T64" y="T65"/>
                            </a:cxn>
                            <a:cxn ang="T155">
                              <a:pos x="T66" y="T67"/>
                            </a:cxn>
                            <a:cxn ang="T156">
                              <a:pos x="T68" y="T69"/>
                            </a:cxn>
                            <a:cxn ang="T157">
                              <a:pos x="T70" y="T71"/>
                            </a:cxn>
                            <a:cxn ang="T158">
                              <a:pos x="T72" y="T73"/>
                            </a:cxn>
                            <a:cxn ang="T159">
                              <a:pos x="T74" y="T75"/>
                            </a:cxn>
                            <a:cxn ang="T160">
                              <a:pos x="T76" y="T77"/>
                            </a:cxn>
                            <a:cxn ang="T161">
                              <a:pos x="T78" y="T79"/>
                            </a:cxn>
                            <a:cxn ang="T162">
                              <a:pos x="T80" y="T81"/>
                            </a:cxn>
                            <a:cxn ang="T163">
                              <a:pos x="T82" y="T83"/>
                            </a:cxn>
                            <a:cxn ang="T164">
                              <a:pos x="T84" y="T85"/>
                            </a:cxn>
                            <a:cxn ang="T165">
                              <a:pos x="T86" y="T87"/>
                            </a:cxn>
                            <a:cxn ang="T166">
                              <a:pos x="T88" y="T89"/>
                            </a:cxn>
                            <a:cxn ang="T167">
                              <a:pos x="T90" y="T91"/>
                            </a:cxn>
                            <a:cxn ang="T168">
                              <a:pos x="T92" y="T93"/>
                            </a:cxn>
                            <a:cxn ang="T169">
                              <a:pos x="T94" y="T95"/>
                            </a:cxn>
                            <a:cxn ang="T170">
                              <a:pos x="T96" y="T97"/>
                            </a:cxn>
                            <a:cxn ang="T171">
                              <a:pos x="T98" y="T99"/>
                            </a:cxn>
                            <a:cxn ang="T172">
                              <a:pos x="T100" y="T101"/>
                            </a:cxn>
                            <a:cxn ang="T173">
                              <a:pos x="T102" y="T103"/>
                            </a:cxn>
                            <a:cxn ang="T174">
                              <a:pos x="T104" y="T105"/>
                            </a:cxn>
                            <a:cxn ang="T175">
                              <a:pos x="T106" y="T107"/>
                            </a:cxn>
                            <a:cxn ang="T176">
                              <a:pos x="T108" y="T109"/>
                            </a:cxn>
                            <a:cxn ang="T177">
                              <a:pos x="T110" y="T111"/>
                            </a:cxn>
                            <a:cxn ang="T178">
                              <a:pos x="T112" y="T113"/>
                            </a:cxn>
                            <a:cxn ang="T179">
                              <a:pos x="T114" y="T115"/>
                            </a:cxn>
                            <a:cxn ang="T180">
                              <a:pos x="T116" y="T117"/>
                            </a:cxn>
                            <a:cxn ang="T181">
                              <a:pos x="T118" y="T119"/>
                            </a:cxn>
                            <a:cxn ang="T182">
                              <a:pos x="T120" y="T121"/>
                            </a:cxn>
                          </a:cxnLst>
                          <a:rect l="T183" t="T184" r="T185" b="T186"/>
                          <a:pathLst>
                            <a:path w="352" h="647">
                              <a:moveTo>
                                <a:pt x="52" y="17"/>
                              </a:moveTo>
                              <a:lnTo>
                                <a:pt x="59" y="17"/>
                              </a:lnTo>
                              <a:lnTo>
                                <a:pt x="67" y="17"/>
                              </a:lnTo>
                              <a:lnTo>
                                <a:pt x="67" y="8"/>
                              </a:lnTo>
                              <a:lnTo>
                                <a:pt x="74" y="8"/>
                              </a:lnTo>
                              <a:lnTo>
                                <a:pt x="81" y="8"/>
                              </a:lnTo>
                              <a:lnTo>
                                <a:pt x="81" y="0"/>
                              </a:lnTo>
                              <a:lnTo>
                                <a:pt x="89" y="0"/>
                              </a:lnTo>
                              <a:lnTo>
                                <a:pt x="89" y="8"/>
                              </a:lnTo>
                              <a:lnTo>
                                <a:pt x="96" y="8"/>
                              </a:lnTo>
                              <a:lnTo>
                                <a:pt x="104" y="8"/>
                              </a:lnTo>
                              <a:lnTo>
                                <a:pt x="104" y="17"/>
                              </a:lnTo>
                              <a:lnTo>
                                <a:pt x="111" y="17"/>
                              </a:lnTo>
                              <a:lnTo>
                                <a:pt x="119" y="17"/>
                              </a:lnTo>
                              <a:lnTo>
                                <a:pt x="119" y="26"/>
                              </a:lnTo>
                              <a:lnTo>
                                <a:pt x="126" y="26"/>
                              </a:lnTo>
                              <a:lnTo>
                                <a:pt x="134" y="26"/>
                              </a:lnTo>
                              <a:lnTo>
                                <a:pt x="141" y="35"/>
                              </a:lnTo>
                              <a:lnTo>
                                <a:pt x="149" y="35"/>
                              </a:lnTo>
                              <a:lnTo>
                                <a:pt x="149" y="44"/>
                              </a:lnTo>
                              <a:lnTo>
                                <a:pt x="156" y="44"/>
                              </a:lnTo>
                              <a:lnTo>
                                <a:pt x="163" y="44"/>
                              </a:lnTo>
                              <a:lnTo>
                                <a:pt x="171" y="53"/>
                              </a:lnTo>
                              <a:lnTo>
                                <a:pt x="178" y="53"/>
                              </a:lnTo>
                              <a:lnTo>
                                <a:pt x="216" y="80"/>
                              </a:lnTo>
                              <a:lnTo>
                                <a:pt x="231" y="89"/>
                              </a:lnTo>
                              <a:lnTo>
                                <a:pt x="238" y="89"/>
                              </a:lnTo>
                              <a:lnTo>
                                <a:pt x="245" y="98"/>
                              </a:lnTo>
                              <a:lnTo>
                                <a:pt x="253" y="98"/>
                              </a:lnTo>
                              <a:lnTo>
                                <a:pt x="260" y="98"/>
                              </a:lnTo>
                              <a:lnTo>
                                <a:pt x="260" y="107"/>
                              </a:lnTo>
                              <a:lnTo>
                                <a:pt x="268" y="107"/>
                              </a:lnTo>
                              <a:lnTo>
                                <a:pt x="275" y="107"/>
                              </a:lnTo>
                              <a:lnTo>
                                <a:pt x="275" y="116"/>
                              </a:lnTo>
                              <a:lnTo>
                                <a:pt x="283" y="116"/>
                              </a:lnTo>
                              <a:lnTo>
                                <a:pt x="290" y="116"/>
                              </a:lnTo>
                              <a:lnTo>
                                <a:pt x="290" y="125"/>
                              </a:lnTo>
                              <a:lnTo>
                                <a:pt x="298" y="125"/>
                              </a:lnTo>
                              <a:lnTo>
                                <a:pt x="305" y="134"/>
                              </a:lnTo>
                              <a:lnTo>
                                <a:pt x="312" y="134"/>
                              </a:lnTo>
                              <a:lnTo>
                                <a:pt x="320" y="143"/>
                              </a:lnTo>
                              <a:lnTo>
                                <a:pt x="327" y="143"/>
                              </a:lnTo>
                              <a:lnTo>
                                <a:pt x="335" y="153"/>
                              </a:lnTo>
                              <a:lnTo>
                                <a:pt x="342" y="153"/>
                              </a:lnTo>
                              <a:lnTo>
                                <a:pt x="342" y="161"/>
                              </a:lnTo>
                              <a:lnTo>
                                <a:pt x="351" y="161"/>
                              </a:lnTo>
                              <a:lnTo>
                                <a:pt x="351" y="170"/>
                              </a:lnTo>
                              <a:lnTo>
                                <a:pt x="351" y="179"/>
                              </a:lnTo>
                              <a:lnTo>
                                <a:pt x="351" y="188"/>
                              </a:lnTo>
                              <a:lnTo>
                                <a:pt x="351" y="197"/>
                              </a:lnTo>
                              <a:lnTo>
                                <a:pt x="351" y="206"/>
                              </a:lnTo>
                              <a:lnTo>
                                <a:pt x="351" y="215"/>
                              </a:lnTo>
                              <a:lnTo>
                                <a:pt x="351" y="224"/>
                              </a:lnTo>
                              <a:lnTo>
                                <a:pt x="351" y="233"/>
                              </a:lnTo>
                              <a:lnTo>
                                <a:pt x="351" y="242"/>
                              </a:lnTo>
                              <a:lnTo>
                                <a:pt x="351" y="251"/>
                              </a:lnTo>
                              <a:lnTo>
                                <a:pt x="351" y="260"/>
                              </a:lnTo>
                              <a:lnTo>
                                <a:pt x="351" y="269"/>
                              </a:lnTo>
                              <a:lnTo>
                                <a:pt x="351" y="278"/>
                              </a:lnTo>
                              <a:lnTo>
                                <a:pt x="351" y="287"/>
                              </a:lnTo>
                              <a:lnTo>
                                <a:pt x="351" y="296"/>
                              </a:lnTo>
                              <a:lnTo>
                                <a:pt x="351" y="305"/>
                              </a:lnTo>
                              <a:lnTo>
                                <a:pt x="351" y="314"/>
                              </a:lnTo>
                              <a:lnTo>
                                <a:pt x="342" y="314"/>
                              </a:lnTo>
                              <a:lnTo>
                                <a:pt x="335" y="314"/>
                              </a:lnTo>
                              <a:lnTo>
                                <a:pt x="327" y="314"/>
                              </a:lnTo>
                              <a:lnTo>
                                <a:pt x="320" y="314"/>
                              </a:lnTo>
                              <a:lnTo>
                                <a:pt x="320" y="323"/>
                              </a:lnTo>
                              <a:lnTo>
                                <a:pt x="312" y="323"/>
                              </a:lnTo>
                              <a:lnTo>
                                <a:pt x="320" y="323"/>
                              </a:lnTo>
                              <a:lnTo>
                                <a:pt x="312" y="323"/>
                              </a:lnTo>
                              <a:lnTo>
                                <a:pt x="320" y="323"/>
                              </a:lnTo>
                              <a:lnTo>
                                <a:pt x="320" y="331"/>
                              </a:lnTo>
                              <a:lnTo>
                                <a:pt x="320" y="340"/>
                              </a:lnTo>
                              <a:lnTo>
                                <a:pt x="312" y="340"/>
                              </a:lnTo>
                              <a:lnTo>
                                <a:pt x="312" y="349"/>
                              </a:lnTo>
                              <a:lnTo>
                                <a:pt x="305" y="349"/>
                              </a:lnTo>
                              <a:lnTo>
                                <a:pt x="312" y="349"/>
                              </a:lnTo>
                              <a:lnTo>
                                <a:pt x="305" y="358"/>
                              </a:lnTo>
                              <a:lnTo>
                                <a:pt x="298" y="358"/>
                              </a:lnTo>
                              <a:lnTo>
                                <a:pt x="298" y="367"/>
                              </a:lnTo>
                              <a:lnTo>
                                <a:pt x="298" y="376"/>
                              </a:lnTo>
                              <a:lnTo>
                                <a:pt x="305" y="367"/>
                              </a:lnTo>
                              <a:lnTo>
                                <a:pt x="305" y="376"/>
                              </a:lnTo>
                              <a:lnTo>
                                <a:pt x="298" y="376"/>
                              </a:lnTo>
                              <a:lnTo>
                                <a:pt x="298" y="385"/>
                              </a:lnTo>
                              <a:lnTo>
                                <a:pt x="290" y="385"/>
                              </a:lnTo>
                              <a:lnTo>
                                <a:pt x="290" y="394"/>
                              </a:lnTo>
                              <a:lnTo>
                                <a:pt x="290" y="403"/>
                              </a:lnTo>
                              <a:lnTo>
                                <a:pt x="298" y="403"/>
                              </a:lnTo>
                              <a:lnTo>
                                <a:pt x="298" y="412"/>
                              </a:lnTo>
                              <a:lnTo>
                                <a:pt x="290" y="412"/>
                              </a:lnTo>
                              <a:lnTo>
                                <a:pt x="283" y="412"/>
                              </a:lnTo>
                              <a:lnTo>
                                <a:pt x="283" y="421"/>
                              </a:lnTo>
                              <a:lnTo>
                                <a:pt x="283" y="430"/>
                              </a:lnTo>
                              <a:lnTo>
                                <a:pt x="283" y="439"/>
                              </a:lnTo>
                              <a:lnTo>
                                <a:pt x="290" y="439"/>
                              </a:lnTo>
                              <a:lnTo>
                                <a:pt x="290" y="430"/>
                              </a:lnTo>
                              <a:lnTo>
                                <a:pt x="298" y="430"/>
                              </a:lnTo>
                              <a:lnTo>
                                <a:pt x="298" y="439"/>
                              </a:lnTo>
                              <a:lnTo>
                                <a:pt x="298" y="448"/>
                              </a:lnTo>
                              <a:lnTo>
                                <a:pt x="298" y="457"/>
                              </a:lnTo>
                              <a:lnTo>
                                <a:pt x="305" y="457"/>
                              </a:lnTo>
                              <a:lnTo>
                                <a:pt x="298" y="457"/>
                              </a:lnTo>
                              <a:lnTo>
                                <a:pt x="305" y="457"/>
                              </a:lnTo>
                              <a:lnTo>
                                <a:pt x="305" y="466"/>
                              </a:lnTo>
                              <a:lnTo>
                                <a:pt x="305" y="475"/>
                              </a:lnTo>
                              <a:lnTo>
                                <a:pt x="305" y="484"/>
                              </a:lnTo>
                              <a:lnTo>
                                <a:pt x="312" y="484"/>
                              </a:lnTo>
                              <a:lnTo>
                                <a:pt x="320" y="484"/>
                              </a:lnTo>
                              <a:lnTo>
                                <a:pt x="320" y="493"/>
                              </a:lnTo>
                              <a:lnTo>
                                <a:pt x="320" y="501"/>
                              </a:lnTo>
                              <a:lnTo>
                                <a:pt x="312" y="501"/>
                              </a:lnTo>
                              <a:lnTo>
                                <a:pt x="305" y="501"/>
                              </a:lnTo>
                              <a:lnTo>
                                <a:pt x="298" y="501"/>
                              </a:lnTo>
                              <a:lnTo>
                                <a:pt x="290" y="501"/>
                              </a:lnTo>
                              <a:lnTo>
                                <a:pt x="283" y="501"/>
                              </a:lnTo>
                              <a:lnTo>
                                <a:pt x="283" y="510"/>
                              </a:lnTo>
                              <a:lnTo>
                                <a:pt x="283" y="501"/>
                              </a:lnTo>
                              <a:lnTo>
                                <a:pt x="283" y="510"/>
                              </a:lnTo>
                              <a:lnTo>
                                <a:pt x="275" y="510"/>
                              </a:lnTo>
                              <a:lnTo>
                                <a:pt x="275" y="519"/>
                              </a:lnTo>
                              <a:lnTo>
                                <a:pt x="275" y="510"/>
                              </a:lnTo>
                              <a:lnTo>
                                <a:pt x="275" y="519"/>
                              </a:lnTo>
                              <a:lnTo>
                                <a:pt x="275" y="528"/>
                              </a:lnTo>
                              <a:lnTo>
                                <a:pt x="268" y="528"/>
                              </a:lnTo>
                              <a:lnTo>
                                <a:pt x="268" y="537"/>
                              </a:lnTo>
                              <a:lnTo>
                                <a:pt x="260" y="537"/>
                              </a:lnTo>
                              <a:lnTo>
                                <a:pt x="260" y="546"/>
                              </a:lnTo>
                              <a:lnTo>
                                <a:pt x="260" y="537"/>
                              </a:lnTo>
                              <a:lnTo>
                                <a:pt x="260" y="546"/>
                              </a:lnTo>
                              <a:lnTo>
                                <a:pt x="260" y="537"/>
                              </a:lnTo>
                              <a:lnTo>
                                <a:pt x="260" y="546"/>
                              </a:lnTo>
                              <a:lnTo>
                                <a:pt x="253" y="546"/>
                              </a:lnTo>
                              <a:lnTo>
                                <a:pt x="253" y="556"/>
                              </a:lnTo>
                              <a:lnTo>
                                <a:pt x="253" y="565"/>
                              </a:lnTo>
                              <a:lnTo>
                                <a:pt x="245" y="565"/>
                              </a:lnTo>
                              <a:lnTo>
                                <a:pt x="238" y="565"/>
                              </a:lnTo>
                              <a:lnTo>
                                <a:pt x="238" y="574"/>
                              </a:lnTo>
                              <a:lnTo>
                                <a:pt x="238" y="565"/>
                              </a:lnTo>
                              <a:lnTo>
                                <a:pt x="238" y="574"/>
                              </a:lnTo>
                              <a:lnTo>
                                <a:pt x="231" y="574"/>
                              </a:lnTo>
                              <a:lnTo>
                                <a:pt x="223" y="574"/>
                              </a:lnTo>
                              <a:lnTo>
                                <a:pt x="216" y="574"/>
                              </a:lnTo>
                              <a:lnTo>
                                <a:pt x="216" y="583"/>
                              </a:lnTo>
                              <a:lnTo>
                                <a:pt x="208" y="583"/>
                              </a:lnTo>
                              <a:lnTo>
                                <a:pt x="201" y="583"/>
                              </a:lnTo>
                              <a:lnTo>
                                <a:pt x="193" y="583"/>
                              </a:lnTo>
                              <a:lnTo>
                                <a:pt x="186" y="583"/>
                              </a:lnTo>
                              <a:lnTo>
                                <a:pt x="178" y="583"/>
                              </a:lnTo>
                              <a:lnTo>
                                <a:pt x="178" y="592"/>
                              </a:lnTo>
                              <a:lnTo>
                                <a:pt x="186" y="592"/>
                              </a:lnTo>
                              <a:lnTo>
                                <a:pt x="193" y="592"/>
                              </a:lnTo>
                              <a:lnTo>
                                <a:pt x="186" y="592"/>
                              </a:lnTo>
                              <a:lnTo>
                                <a:pt x="186" y="601"/>
                              </a:lnTo>
                              <a:lnTo>
                                <a:pt x="186" y="610"/>
                              </a:lnTo>
                              <a:lnTo>
                                <a:pt x="178" y="610"/>
                              </a:lnTo>
                              <a:lnTo>
                                <a:pt x="171" y="610"/>
                              </a:lnTo>
                              <a:lnTo>
                                <a:pt x="171" y="619"/>
                              </a:lnTo>
                              <a:lnTo>
                                <a:pt x="163" y="619"/>
                              </a:lnTo>
                              <a:lnTo>
                                <a:pt x="156" y="619"/>
                              </a:lnTo>
                              <a:lnTo>
                                <a:pt x="149" y="619"/>
                              </a:lnTo>
                              <a:lnTo>
                                <a:pt x="149" y="628"/>
                              </a:lnTo>
                              <a:lnTo>
                                <a:pt x="149" y="619"/>
                              </a:lnTo>
                              <a:lnTo>
                                <a:pt x="141" y="619"/>
                              </a:lnTo>
                              <a:lnTo>
                                <a:pt x="141" y="628"/>
                              </a:lnTo>
                              <a:lnTo>
                                <a:pt x="134" y="628"/>
                              </a:lnTo>
                              <a:lnTo>
                                <a:pt x="126" y="628"/>
                              </a:lnTo>
                              <a:lnTo>
                                <a:pt x="126" y="637"/>
                              </a:lnTo>
                              <a:lnTo>
                                <a:pt x="119" y="637"/>
                              </a:lnTo>
                              <a:lnTo>
                                <a:pt x="111" y="637"/>
                              </a:lnTo>
                              <a:lnTo>
                                <a:pt x="111" y="628"/>
                              </a:lnTo>
                              <a:lnTo>
                                <a:pt x="104" y="628"/>
                              </a:lnTo>
                              <a:lnTo>
                                <a:pt x="96" y="628"/>
                              </a:lnTo>
                              <a:lnTo>
                                <a:pt x="96" y="637"/>
                              </a:lnTo>
                              <a:lnTo>
                                <a:pt x="89" y="637"/>
                              </a:lnTo>
                              <a:lnTo>
                                <a:pt x="89" y="646"/>
                              </a:lnTo>
                              <a:lnTo>
                                <a:pt x="81" y="646"/>
                              </a:lnTo>
                              <a:lnTo>
                                <a:pt x="74" y="646"/>
                              </a:lnTo>
                              <a:lnTo>
                                <a:pt x="74" y="637"/>
                              </a:lnTo>
                              <a:lnTo>
                                <a:pt x="74" y="646"/>
                              </a:lnTo>
                              <a:lnTo>
                                <a:pt x="67" y="637"/>
                              </a:lnTo>
                              <a:lnTo>
                                <a:pt x="74" y="637"/>
                              </a:lnTo>
                              <a:lnTo>
                                <a:pt x="74" y="628"/>
                              </a:lnTo>
                              <a:lnTo>
                                <a:pt x="67" y="628"/>
                              </a:lnTo>
                              <a:lnTo>
                                <a:pt x="67" y="619"/>
                              </a:lnTo>
                              <a:lnTo>
                                <a:pt x="67" y="610"/>
                              </a:lnTo>
                              <a:lnTo>
                                <a:pt x="59" y="610"/>
                              </a:lnTo>
                              <a:lnTo>
                                <a:pt x="59" y="601"/>
                              </a:lnTo>
                              <a:lnTo>
                                <a:pt x="59" y="592"/>
                              </a:lnTo>
                              <a:lnTo>
                                <a:pt x="52" y="592"/>
                              </a:lnTo>
                              <a:lnTo>
                                <a:pt x="44" y="592"/>
                              </a:lnTo>
                              <a:lnTo>
                                <a:pt x="44" y="583"/>
                              </a:lnTo>
                              <a:lnTo>
                                <a:pt x="37" y="583"/>
                              </a:lnTo>
                              <a:lnTo>
                                <a:pt x="37" y="574"/>
                              </a:lnTo>
                              <a:lnTo>
                                <a:pt x="29" y="574"/>
                              </a:lnTo>
                              <a:lnTo>
                                <a:pt x="29" y="565"/>
                              </a:lnTo>
                              <a:lnTo>
                                <a:pt x="22" y="565"/>
                              </a:lnTo>
                              <a:lnTo>
                                <a:pt x="22" y="556"/>
                              </a:lnTo>
                              <a:lnTo>
                                <a:pt x="22" y="546"/>
                              </a:lnTo>
                              <a:lnTo>
                                <a:pt x="29" y="546"/>
                              </a:lnTo>
                              <a:lnTo>
                                <a:pt x="29" y="537"/>
                              </a:lnTo>
                              <a:lnTo>
                                <a:pt x="37" y="537"/>
                              </a:lnTo>
                              <a:lnTo>
                                <a:pt x="37" y="546"/>
                              </a:lnTo>
                              <a:lnTo>
                                <a:pt x="44" y="546"/>
                              </a:lnTo>
                              <a:lnTo>
                                <a:pt x="52" y="546"/>
                              </a:lnTo>
                              <a:lnTo>
                                <a:pt x="52" y="537"/>
                              </a:lnTo>
                              <a:lnTo>
                                <a:pt x="52" y="546"/>
                              </a:lnTo>
                              <a:lnTo>
                                <a:pt x="59" y="546"/>
                              </a:lnTo>
                              <a:lnTo>
                                <a:pt x="59" y="537"/>
                              </a:lnTo>
                              <a:lnTo>
                                <a:pt x="59" y="546"/>
                              </a:lnTo>
                              <a:lnTo>
                                <a:pt x="59" y="537"/>
                              </a:lnTo>
                              <a:lnTo>
                                <a:pt x="59" y="546"/>
                              </a:lnTo>
                              <a:lnTo>
                                <a:pt x="67" y="546"/>
                              </a:lnTo>
                              <a:lnTo>
                                <a:pt x="74" y="546"/>
                              </a:lnTo>
                              <a:lnTo>
                                <a:pt x="74" y="537"/>
                              </a:lnTo>
                              <a:lnTo>
                                <a:pt x="67" y="537"/>
                              </a:lnTo>
                              <a:lnTo>
                                <a:pt x="67" y="528"/>
                              </a:lnTo>
                              <a:lnTo>
                                <a:pt x="59" y="528"/>
                              </a:lnTo>
                              <a:lnTo>
                                <a:pt x="67" y="528"/>
                              </a:lnTo>
                              <a:lnTo>
                                <a:pt x="59" y="528"/>
                              </a:lnTo>
                              <a:lnTo>
                                <a:pt x="59" y="519"/>
                              </a:lnTo>
                              <a:lnTo>
                                <a:pt x="59" y="510"/>
                              </a:lnTo>
                              <a:lnTo>
                                <a:pt x="52" y="510"/>
                              </a:lnTo>
                              <a:lnTo>
                                <a:pt x="59" y="510"/>
                              </a:lnTo>
                              <a:lnTo>
                                <a:pt x="59" y="501"/>
                              </a:lnTo>
                              <a:lnTo>
                                <a:pt x="52" y="501"/>
                              </a:lnTo>
                              <a:lnTo>
                                <a:pt x="52" y="493"/>
                              </a:lnTo>
                              <a:lnTo>
                                <a:pt x="52" y="484"/>
                              </a:lnTo>
                              <a:lnTo>
                                <a:pt x="59" y="484"/>
                              </a:lnTo>
                              <a:lnTo>
                                <a:pt x="59" y="475"/>
                              </a:lnTo>
                              <a:lnTo>
                                <a:pt x="52" y="475"/>
                              </a:lnTo>
                              <a:lnTo>
                                <a:pt x="59" y="475"/>
                              </a:lnTo>
                              <a:lnTo>
                                <a:pt x="52" y="475"/>
                              </a:lnTo>
                              <a:lnTo>
                                <a:pt x="59" y="466"/>
                              </a:lnTo>
                              <a:lnTo>
                                <a:pt x="52" y="466"/>
                              </a:lnTo>
                              <a:lnTo>
                                <a:pt x="59" y="466"/>
                              </a:lnTo>
                              <a:lnTo>
                                <a:pt x="52" y="457"/>
                              </a:lnTo>
                              <a:lnTo>
                                <a:pt x="52" y="448"/>
                              </a:lnTo>
                              <a:lnTo>
                                <a:pt x="52" y="439"/>
                              </a:lnTo>
                              <a:lnTo>
                                <a:pt x="44" y="439"/>
                              </a:lnTo>
                              <a:lnTo>
                                <a:pt x="44" y="430"/>
                              </a:lnTo>
                              <a:lnTo>
                                <a:pt x="44" y="439"/>
                              </a:lnTo>
                              <a:lnTo>
                                <a:pt x="44" y="430"/>
                              </a:lnTo>
                              <a:lnTo>
                                <a:pt x="37" y="430"/>
                              </a:lnTo>
                              <a:lnTo>
                                <a:pt x="37" y="421"/>
                              </a:lnTo>
                              <a:lnTo>
                                <a:pt x="29" y="421"/>
                              </a:lnTo>
                              <a:lnTo>
                                <a:pt x="22" y="421"/>
                              </a:lnTo>
                              <a:lnTo>
                                <a:pt x="22" y="412"/>
                              </a:lnTo>
                              <a:lnTo>
                                <a:pt x="14" y="412"/>
                              </a:lnTo>
                              <a:lnTo>
                                <a:pt x="14" y="403"/>
                              </a:lnTo>
                              <a:lnTo>
                                <a:pt x="7" y="394"/>
                              </a:lnTo>
                              <a:lnTo>
                                <a:pt x="7" y="385"/>
                              </a:lnTo>
                              <a:lnTo>
                                <a:pt x="7" y="376"/>
                              </a:lnTo>
                              <a:lnTo>
                                <a:pt x="0" y="367"/>
                              </a:lnTo>
                              <a:lnTo>
                                <a:pt x="0" y="358"/>
                              </a:lnTo>
                              <a:lnTo>
                                <a:pt x="7" y="358"/>
                              </a:lnTo>
                              <a:lnTo>
                                <a:pt x="14" y="349"/>
                              </a:lnTo>
                              <a:lnTo>
                                <a:pt x="14" y="340"/>
                              </a:lnTo>
                              <a:lnTo>
                                <a:pt x="14" y="331"/>
                              </a:lnTo>
                              <a:lnTo>
                                <a:pt x="22" y="331"/>
                              </a:lnTo>
                              <a:lnTo>
                                <a:pt x="22" y="323"/>
                              </a:lnTo>
                              <a:lnTo>
                                <a:pt x="29" y="323"/>
                              </a:lnTo>
                              <a:lnTo>
                                <a:pt x="29" y="314"/>
                              </a:lnTo>
                              <a:lnTo>
                                <a:pt x="37" y="314"/>
                              </a:lnTo>
                              <a:lnTo>
                                <a:pt x="37" y="305"/>
                              </a:lnTo>
                              <a:lnTo>
                                <a:pt x="44" y="305"/>
                              </a:lnTo>
                              <a:lnTo>
                                <a:pt x="44" y="296"/>
                              </a:lnTo>
                              <a:lnTo>
                                <a:pt x="52" y="287"/>
                              </a:lnTo>
                              <a:lnTo>
                                <a:pt x="59" y="287"/>
                              </a:lnTo>
                              <a:lnTo>
                                <a:pt x="59" y="278"/>
                              </a:lnTo>
                              <a:lnTo>
                                <a:pt x="67" y="269"/>
                              </a:lnTo>
                              <a:lnTo>
                                <a:pt x="67" y="260"/>
                              </a:lnTo>
                              <a:lnTo>
                                <a:pt x="67" y="251"/>
                              </a:lnTo>
                              <a:lnTo>
                                <a:pt x="67" y="242"/>
                              </a:lnTo>
                              <a:lnTo>
                                <a:pt x="74" y="242"/>
                              </a:lnTo>
                              <a:lnTo>
                                <a:pt x="74" y="233"/>
                              </a:lnTo>
                              <a:lnTo>
                                <a:pt x="74" y="224"/>
                              </a:lnTo>
                              <a:lnTo>
                                <a:pt x="74" y="215"/>
                              </a:lnTo>
                              <a:lnTo>
                                <a:pt x="74" y="206"/>
                              </a:lnTo>
                              <a:lnTo>
                                <a:pt x="74" y="197"/>
                              </a:lnTo>
                              <a:lnTo>
                                <a:pt x="74" y="188"/>
                              </a:lnTo>
                              <a:lnTo>
                                <a:pt x="74" y="179"/>
                              </a:lnTo>
                              <a:lnTo>
                                <a:pt x="74" y="170"/>
                              </a:lnTo>
                              <a:lnTo>
                                <a:pt x="74" y="161"/>
                              </a:lnTo>
                              <a:lnTo>
                                <a:pt x="74" y="153"/>
                              </a:lnTo>
                              <a:lnTo>
                                <a:pt x="74" y="143"/>
                              </a:lnTo>
                              <a:lnTo>
                                <a:pt x="81" y="143"/>
                              </a:lnTo>
                              <a:lnTo>
                                <a:pt x="81" y="134"/>
                              </a:lnTo>
                              <a:lnTo>
                                <a:pt x="81" y="125"/>
                              </a:lnTo>
                              <a:lnTo>
                                <a:pt x="89" y="125"/>
                              </a:lnTo>
                              <a:lnTo>
                                <a:pt x="81" y="125"/>
                              </a:lnTo>
                              <a:lnTo>
                                <a:pt x="81" y="116"/>
                              </a:lnTo>
                              <a:lnTo>
                                <a:pt x="74" y="116"/>
                              </a:lnTo>
                              <a:lnTo>
                                <a:pt x="74" y="107"/>
                              </a:lnTo>
                              <a:lnTo>
                                <a:pt x="74" y="98"/>
                              </a:lnTo>
                              <a:lnTo>
                                <a:pt x="67" y="98"/>
                              </a:lnTo>
                              <a:lnTo>
                                <a:pt x="67" y="89"/>
                              </a:lnTo>
                              <a:lnTo>
                                <a:pt x="59" y="80"/>
                              </a:lnTo>
                              <a:lnTo>
                                <a:pt x="59" y="71"/>
                              </a:lnTo>
                              <a:lnTo>
                                <a:pt x="59" y="62"/>
                              </a:lnTo>
                              <a:lnTo>
                                <a:pt x="59" y="53"/>
                              </a:lnTo>
                              <a:lnTo>
                                <a:pt x="59" y="44"/>
                              </a:lnTo>
                              <a:lnTo>
                                <a:pt x="52" y="35"/>
                              </a:lnTo>
                              <a:lnTo>
                                <a:pt x="52" y="26"/>
                              </a:lnTo>
                              <a:lnTo>
                                <a:pt x="52" y="17"/>
                              </a:lnTo>
                            </a:path>
                          </a:pathLst>
                        </a:custGeom>
                        <a:solidFill>
                          <a:srgbClr val="C5FF00"/>
                        </a:solidFill>
                        <a:ln w="12700" cap="rnd">
                          <a:solidFill>
                            <a:srgbClr val="0066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19486" name="Freeform 2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46" y="1601"/>
                          <a:ext cx="263" cy="225"/>
                        </a:xfrm>
                        <a:custGeom>
                          <a:avLst/>
                          <a:gdLst>
                            <a:gd name="T0" fmla="*/ 186 w 263"/>
                            <a:gd name="T1" fmla="*/ 8 h 225"/>
                            <a:gd name="T2" fmla="*/ 194 w 263"/>
                            <a:gd name="T3" fmla="*/ 26 h 225"/>
                            <a:gd name="T4" fmla="*/ 201 w 263"/>
                            <a:gd name="T5" fmla="*/ 44 h 225"/>
                            <a:gd name="T6" fmla="*/ 201 w 263"/>
                            <a:gd name="T7" fmla="*/ 53 h 225"/>
                            <a:gd name="T8" fmla="*/ 216 w 263"/>
                            <a:gd name="T9" fmla="*/ 62 h 225"/>
                            <a:gd name="T10" fmla="*/ 223 w 263"/>
                            <a:gd name="T11" fmla="*/ 62 h 225"/>
                            <a:gd name="T12" fmla="*/ 216 w 263"/>
                            <a:gd name="T13" fmla="*/ 62 h 225"/>
                            <a:gd name="T14" fmla="*/ 223 w 263"/>
                            <a:gd name="T15" fmla="*/ 80 h 225"/>
                            <a:gd name="T16" fmla="*/ 231 w 263"/>
                            <a:gd name="T17" fmla="*/ 98 h 225"/>
                            <a:gd name="T18" fmla="*/ 247 w 263"/>
                            <a:gd name="T19" fmla="*/ 89 h 225"/>
                            <a:gd name="T20" fmla="*/ 254 w 263"/>
                            <a:gd name="T21" fmla="*/ 107 h 225"/>
                            <a:gd name="T22" fmla="*/ 254 w 263"/>
                            <a:gd name="T23" fmla="*/ 116 h 225"/>
                            <a:gd name="T24" fmla="*/ 262 w 263"/>
                            <a:gd name="T25" fmla="*/ 133 h 225"/>
                            <a:gd name="T26" fmla="*/ 247 w 263"/>
                            <a:gd name="T27" fmla="*/ 142 h 225"/>
                            <a:gd name="T28" fmla="*/ 223 w 263"/>
                            <a:gd name="T29" fmla="*/ 142 h 225"/>
                            <a:gd name="T30" fmla="*/ 216 w 263"/>
                            <a:gd name="T31" fmla="*/ 160 h 225"/>
                            <a:gd name="T32" fmla="*/ 194 w 263"/>
                            <a:gd name="T33" fmla="*/ 160 h 225"/>
                            <a:gd name="T34" fmla="*/ 171 w 263"/>
                            <a:gd name="T35" fmla="*/ 151 h 225"/>
                            <a:gd name="T36" fmla="*/ 164 w 263"/>
                            <a:gd name="T37" fmla="*/ 151 h 225"/>
                            <a:gd name="T38" fmla="*/ 164 w 263"/>
                            <a:gd name="T39" fmla="*/ 160 h 225"/>
                            <a:gd name="T40" fmla="*/ 141 w 263"/>
                            <a:gd name="T41" fmla="*/ 160 h 225"/>
                            <a:gd name="T42" fmla="*/ 119 w 263"/>
                            <a:gd name="T43" fmla="*/ 160 h 225"/>
                            <a:gd name="T44" fmla="*/ 97 w 263"/>
                            <a:gd name="T45" fmla="*/ 160 h 225"/>
                            <a:gd name="T46" fmla="*/ 89 w 263"/>
                            <a:gd name="T47" fmla="*/ 160 h 225"/>
                            <a:gd name="T48" fmla="*/ 82 w 263"/>
                            <a:gd name="T49" fmla="*/ 178 h 225"/>
                            <a:gd name="T50" fmla="*/ 82 w 263"/>
                            <a:gd name="T51" fmla="*/ 187 h 225"/>
                            <a:gd name="T52" fmla="*/ 89 w 263"/>
                            <a:gd name="T53" fmla="*/ 205 h 225"/>
                            <a:gd name="T54" fmla="*/ 82 w 263"/>
                            <a:gd name="T55" fmla="*/ 224 h 225"/>
                            <a:gd name="T56" fmla="*/ 74 w 263"/>
                            <a:gd name="T57" fmla="*/ 205 h 225"/>
                            <a:gd name="T58" fmla="*/ 52 w 263"/>
                            <a:gd name="T59" fmla="*/ 205 h 225"/>
                            <a:gd name="T60" fmla="*/ 37 w 263"/>
                            <a:gd name="T61" fmla="*/ 215 h 225"/>
                            <a:gd name="T62" fmla="*/ 29 w 263"/>
                            <a:gd name="T63" fmla="*/ 215 h 225"/>
                            <a:gd name="T64" fmla="*/ 22 w 263"/>
                            <a:gd name="T65" fmla="*/ 215 h 225"/>
                            <a:gd name="T66" fmla="*/ 14 w 263"/>
                            <a:gd name="T67" fmla="*/ 196 h 225"/>
                            <a:gd name="T68" fmla="*/ 7 w 263"/>
                            <a:gd name="T69" fmla="*/ 196 h 225"/>
                            <a:gd name="T70" fmla="*/ 7 w 263"/>
                            <a:gd name="T71" fmla="*/ 187 h 225"/>
                            <a:gd name="T72" fmla="*/ 0 w 263"/>
                            <a:gd name="T73" fmla="*/ 169 h 225"/>
                            <a:gd name="T74" fmla="*/ 7 w 263"/>
                            <a:gd name="T75" fmla="*/ 151 h 225"/>
                            <a:gd name="T76" fmla="*/ 7 w 263"/>
                            <a:gd name="T77" fmla="*/ 124 h 225"/>
                            <a:gd name="T78" fmla="*/ 14 w 263"/>
                            <a:gd name="T79" fmla="*/ 124 h 225"/>
                            <a:gd name="T80" fmla="*/ 29 w 263"/>
                            <a:gd name="T81" fmla="*/ 116 h 225"/>
                            <a:gd name="T82" fmla="*/ 37 w 263"/>
                            <a:gd name="T83" fmla="*/ 98 h 225"/>
                            <a:gd name="T84" fmla="*/ 37 w 263"/>
                            <a:gd name="T85" fmla="*/ 89 h 225"/>
                            <a:gd name="T86" fmla="*/ 44 w 263"/>
                            <a:gd name="T87" fmla="*/ 71 h 225"/>
                            <a:gd name="T88" fmla="*/ 44 w 263"/>
                            <a:gd name="T89" fmla="*/ 62 h 225"/>
                            <a:gd name="T90" fmla="*/ 59 w 263"/>
                            <a:gd name="T91" fmla="*/ 71 h 225"/>
                            <a:gd name="T92" fmla="*/ 74 w 263"/>
                            <a:gd name="T93" fmla="*/ 62 h 225"/>
                            <a:gd name="T94" fmla="*/ 74 w 263"/>
                            <a:gd name="T95" fmla="*/ 53 h 225"/>
                            <a:gd name="T96" fmla="*/ 89 w 263"/>
                            <a:gd name="T97" fmla="*/ 44 h 225"/>
                            <a:gd name="T98" fmla="*/ 104 w 263"/>
                            <a:gd name="T99" fmla="*/ 35 h 225"/>
                            <a:gd name="T100" fmla="*/ 111 w 263"/>
                            <a:gd name="T101" fmla="*/ 17 h 225"/>
                            <a:gd name="T102" fmla="*/ 134 w 263"/>
                            <a:gd name="T103" fmla="*/ 8 h 225"/>
                            <a:gd name="T104" fmla="*/ 149 w 263"/>
                            <a:gd name="T105" fmla="*/ 0 h 225"/>
                            <a:gd name="T106" fmla="*/ 171 w 263"/>
                            <a:gd name="T107" fmla="*/ 0 h 225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60000 65536"/>
                            <a:gd name="T160" fmla="*/ 0 60000 65536"/>
                            <a:gd name="T161" fmla="*/ 0 60000 65536"/>
                            <a:gd name="T162" fmla="*/ 0 w 263"/>
                            <a:gd name="T163" fmla="*/ 0 h 225"/>
                            <a:gd name="T164" fmla="*/ 263 w 263"/>
                            <a:gd name="T165" fmla="*/ 225 h 225"/>
                          </a:gdLst>
                          <a:ahLst/>
                          <a:cxnLst>
                            <a:cxn ang="T108">
                              <a:pos x="T0" y="T1"/>
                            </a:cxn>
                            <a:cxn ang="T109">
                              <a:pos x="T2" y="T3"/>
                            </a:cxn>
                            <a:cxn ang="T110">
                              <a:pos x="T4" y="T5"/>
                            </a:cxn>
                            <a:cxn ang="T111">
                              <a:pos x="T6" y="T7"/>
                            </a:cxn>
                            <a:cxn ang="T112">
                              <a:pos x="T8" y="T9"/>
                            </a:cxn>
                            <a:cxn ang="T113">
                              <a:pos x="T10" y="T11"/>
                            </a:cxn>
                            <a:cxn ang="T114">
                              <a:pos x="T12" y="T13"/>
                            </a:cxn>
                            <a:cxn ang="T115">
                              <a:pos x="T14" y="T15"/>
                            </a:cxn>
                            <a:cxn ang="T116">
                              <a:pos x="T16" y="T17"/>
                            </a:cxn>
                            <a:cxn ang="T117">
                              <a:pos x="T18" y="T19"/>
                            </a:cxn>
                            <a:cxn ang="T118">
                              <a:pos x="T20" y="T21"/>
                            </a:cxn>
                            <a:cxn ang="T119">
                              <a:pos x="T22" y="T23"/>
                            </a:cxn>
                            <a:cxn ang="T120">
                              <a:pos x="T24" y="T25"/>
                            </a:cxn>
                            <a:cxn ang="T121">
                              <a:pos x="T26" y="T27"/>
                            </a:cxn>
                            <a:cxn ang="T122">
                              <a:pos x="T28" y="T29"/>
                            </a:cxn>
                            <a:cxn ang="T123">
                              <a:pos x="T30" y="T31"/>
                            </a:cxn>
                            <a:cxn ang="T124">
                              <a:pos x="T32" y="T33"/>
                            </a:cxn>
                            <a:cxn ang="T125">
                              <a:pos x="T34" y="T35"/>
                            </a:cxn>
                            <a:cxn ang="T126">
                              <a:pos x="T36" y="T37"/>
                            </a:cxn>
                            <a:cxn ang="T127">
                              <a:pos x="T38" y="T39"/>
                            </a:cxn>
                            <a:cxn ang="T128">
                              <a:pos x="T40" y="T41"/>
                            </a:cxn>
                            <a:cxn ang="T129">
                              <a:pos x="T42" y="T43"/>
                            </a:cxn>
                            <a:cxn ang="T130">
                              <a:pos x="T44" y="T45"/>
                            </a:cxn>
                            <a:cxn ang="T131">
                              <a:pos x="T46" y="T47"/>
                            </a:cxn>
                            <a:cxn ang="T132">
                              <a:pos x="T48" y="T49"/>
                            </a:cxn>
                            <a:cxn ang="T133">
                              <a:pos x="T50" y="T51"/>
                            </a:cxn>
                            <a:cxn ang="T134">
                              <a:pos x="T52" y="T53"/>
                            </a:cxn>
                            <a:cxn ang="T135">
                              <a:pos x="T54" y="T55"/>
                            </a:cxn>
                            <a:cxn ang="T136">
                              <a:pos x="T56" y="T57"/>
                            </a:cxn>
                            <a:cxn ang="T137">
                              <a:pos x="T58" y="T59"/>
                            </a:cxn>
                            <a:cxn ang="T138">
                              <a:pos x="T60" y="T61"/>
                            </a:cxn>
                            <a:cxn ang="T139">
                              <a:pos x="T62" y="T63"/>
                            </a:cxn>
                            <a:cxn ang="T140">
                              <a:pos x="T64" y="T65"/>
                            </a:cxn>
                            <a:cxn ang="T141">
                              <a:pos x="T66" y="T67"/>
                            </a:cxn>
                            <a:cxn ang="T142">
                              <a:pos x="T68" y="T69"/>
                            </a:cxn>
                            <a:cxn ang="T143">
                              <a:pos x="T70" y="T71"/>
                            </a:cxn>
                            <a:cxn ang="T144">
                              <a:pos x="T72" y="T73"/>
                            </a:cxn>
                            <a:cxn ang="T145">
                              <a:pos x="T74" y="T75"/>
                            </a:cxn>
                            <a:cxn ang="T146">
                              <a:pos x="T76" y="T77"/>
                            </a:cxn>
                            <a:cxn ang="T147">
                              <a:pos x="T78" y="T79"/>
                            </a:cxn>
                            <a:cxn ang="T148">
                              <a:pos x="T80" y="T81"/>
                            </a:cxn>
                            <a:cxn ang="T149">
                              <a:pos x="T82" y="T83"/>
                            </a:cxn>
                            <a:cxn ang="T150">
                              <a:pos x="T84" y="T85"/>
                            </a:cxn>
                            <a:cxn ang="T151">
                              <a:pos x="T86" y="T87"/>
                            </a:cxn>
                            <a:cxn ang="T152">
                              <a:pos x="T88" y="T89"/>
                            </a:cxn>
                            <a:cxn ang="T153">
                              <a:pos x="T90" y="T91"/>
                            </a:cxn>
                            <a:cxn ang="T154">
                              <a:pos x="T92" y="T93"/>
                            </a:cxn>
                            <a:cxn ang="T155">
                              <a:pos x="T94" y="T95"/>
                            </a:cxn>
                            <a:cxn ang="T156">
                              <a:pos x="T96" y="T97"/>
                            </a:cxn>
                            <a:cxn ang="T157">
                              <a:pos x="T98" y="T99"/>
                            </a:cxn>
                            <a:cxn ang="T158">
                              <a:pos x="T100" y="T101"/>
                            </a:cxn>
                            <a:cxn ang="T159">
                              <a:pos x="T102" y="T103"/>
                            </a:cxn>
                            <a:cxn ang="T160">
                              <a:pos x="T104" y="T105"/>
                            </a:cxn>
                            <a:cxn ang="T161">
                              <a:pos x="T106" y="T107"/>
                            </a:cxn>
                          </a:cxnLst>
                          <a:rect l="T162" t="T163" r="T164" b="T165"/>
                          <a:pathLst>
                            <a:path w="263" h="225">
                              <a:moveTo>
                                <a:pt x="179" y="0"/>
                              </a:moveTo>
                              <a:lnTo>
                                <a:pt x="186" y="0"/>
                              </a:lnTo>
                              <a:lnTo>
                                <a:pt x="186" y="8"/>
                              </a:lnTo>
                              <a:lnTo>
                                <a:pt x="186" y="17"/>
                              </a:lnTo>
                              <a:lnTo>
                                <a:pt x="186" y="26"/>
                              </a:lnTo>
                              <a:lnTo>
                                <a:pt x="194" y="26"/>
                              </a:lnTo>
                              <a:lnTo>
                                <a:pt x="194" y="35"/>
                              </a:lnTo>
                              <a:lnTo>
                                <a:pt x="194" y="44"/>
                              </a:lnTo>
                              <a:lnTo>
                                <a:pt x="201" y="44"/>
                              </a:lnTo>
                              <a:lnTo>
                                <a:pt x="201" y="53"/>
                              </a:lnTo>
                              <a:lnTo>
                                <a:pt x="201" y="44"/>
                              </a:lnTo>
                              <a:lnTo>
                                <a:pt x="201" y="53"/>
                              </a:lnTo>
                              <a:lnTo>
                                <a:pt x="209" y="53"/>
                              </a:lnTo>
                              <a:lnTo>
                                <a:pt x="216" y="53"/>
                              </a:lnTo>
                              <a:lnTo>
                                <a:pt x="216" y="62"/>
                              </a:lnTo>
                              <a:lnTo>
                                <a:pt x="223" y="62"/>
                              </a:lnTo>
                              <a:lnTo>
                                <a:pt x="223" y="71"/>
                              </a:lnTo>
                              <a:lnTo>
                                <a:pt x="223" y="62"/>
                              </a:lnTo>
                              <a:lnTo>
                                <a:pt x="216" y="62"/>
                              </a:lnTo>
                              <a:lnTo>
                                <a:pt x="216" y="71"/>
                              </a:lnTo>
                              <a:lnTo>
                                <a:pt x="216" y="62"/>
                              </a:lnTo>
                              <a:lnTo>
                                <a:pt x="216" y="71"/>
                              </a:lnTo>
                              <a:lnTo>
                                <a:pt x="216" y="80"/>
                              </a:lnTo>
                              <a:lnTo>
                                <a:pt x="223" y="80"/>
                              </a:lnTo>
                              <a:lnTo>
                                <a:pt x="223" y="89"/>
                              </a:lnTo>
                              <a:lnTo>
                                <a:pt x="231" y="89"/>
                              </a:lnTo>
                              <a:lnTo>
                                <a:pt x="231" y="98"/>
                              </a:lnTo>
                              <a:lnTo>
                                <a:pt x="239" y="98"/>
                              </a:lnTo>
                              <a:lnTo>
                                <a:pt x="247" y="98"/>
                              </a:lnTo>
                              <a:lnTo>
                                <a:pt x="247" y="89"/>
                              </a:lnTo>
                              <a:lnTo>
                                <a:pt x="254" y="89"/>
                              </a:lnTo>
                              <a:lnTo>
                                <a:pt x="254" y="98"/>
                              </a:lnTo>
                              <a:lnTo>
                                <a:pt x="254" y="107"/>
                              </a:lnTo>
                              <a:lnTo>
                                <a:pt x="247" y="107"/>
                              </a:lnTo>
                              <a:lnTo>
                                <a:pt x="254" y="107"/>
                              </a:lnTo>
                              <a:lnTo>
                                <a:pt x="254" y="116"/>
                              </a:lnTo>
                              <a:lnTo>
                                <a:pt x="262" y="116"/>
                              </a:lnTo>
                              <a:lnTo>
                                <a:pt x="262" y="124"/>
                              </a:lnTo>
                              <a:lnTo>
                                <a:pt x="262" y="133"/>
                              </a:lnTo>
                              <a:lnTo>
                                <a:pt x="254" y="133"/>
                              </a:lnTo>
                              <a:lnTo>
                                <a:pt x="254" y="142"/>
                              </a:lnTo>
                              <a:lnTo>
                                <a:pt x="247" y="142"/>
                              </a:lnTo>
                              <a:lnTo>
                                <a:pt x="239" y="142"/>
                              </a:lnTo>
                              <a:lnTo>
                                <a:pt x="231" y="142"/>
                              </a:lnTo>
                              <a:lnTo>
                                <a:pt x="223" y="142"/>
                              </a:lnTo>
                              <a:lnTo>
                                <a:pt x="223" y="151"/>
                              </a:lnTo>
                              <a:lnTo>
                                <a:pt x="216" y="151"/>
                              </a:lnTo>
                              <a:lnTo>
                                <a:pt x="216" y="160"/>
                              </a:lnTo>
                              <a:lnTo>
                                <a:pt x="209" y="160"/>
                              </a:lnTo>
                              <a:lnTo>
                                <a:pt x="201" y="160"/>
                              </a:lnTo>
                              <a:lnTo>
                                <a:pt x="194" y="160"/>
                              </a:lnTo>
                              <a:lnTo>
                                <a:pt x="186" y="160"/>
                              </a:lnTo>
                              <a:lnTo>
                                <a:pt x="179" y="151"/>
                              </a:lnTo>
                              <a:lnTo>
                                <a:pt x="171" y="151"/>
                              </a:lnTo>
                              <a:lnTo>
                                <a:pt x="171" y="160"/>
                              </a:lnTo>
                              <a:lnTo>
                                <a:pt x="164" y="160"/>
                              </a:lnTo>
                              <a:lnTo>
                                <a:pt x="164" y="151"/>
                              </a:lnTo>
                              <a:lnTo>
                                <a:pt x="164" y="160"/>
                              </a:lnTo>
                              <a:lnTo>
                                <a:pt x="156" y="160"/>
                              </a:lnTo>
                              <a:lnTo>
                                <a:pt x="164" y="160"/>
                              </a:lnTo>
                              <a:lnTo>
                                <a:pt x="156" y="160"/>
                              </a:lnTo>
                              <a:lnTo>
                                <a:pt x="149" y="160"/>
                              </a:lnTo>
                              <a:lnTo>
                                <a:pt x="141" y="160"/>
                              </a:lnTo>
                              <a:lnTo>
                                <a:pt x="134" y="160"/>
                              </a:lnTo>
                              <a:lnTo>
                                <a:pt x="126" y="160"/>
                              </a:lnTo>
                              <a:lnTo>
                                <a:pt x="119" y="160"/>
                              </a:lnTo>
                              <a:lnTo>
                                <a:pt x="111" y="160"/>
                              </a:lnTo>
                              <a:lnTo>
                                <a:pt x="104" y="160"/>
                              </a:lnTo>
                              <a:lnTo>
                                <a:pt x="97" y="160"/>
                              </a:lnTo>
                              <a:lnTo>
                                <a:pt x="89" y="160"/>
                              </a:lnTo>
                              <a:lnTo>
                                <a:pt x="82" y="160"/>
                              </a:lnTo>
                              <a:lnTo>
                                <a:pt x="89" y="160"/>
                              </a:lnTo>
                              <a:lnTo>
                                <a:pt x="82" y="160"/>
                              </a:lnTo>
                              <a:lnTo>
                                <a:pt x="82" y="169"/>
                              </a:lnTo>
                              <a:lnTo>
                                <a:pt x="82" y="178"/>
                              </a:lnTo>
                              <a:lnTo>
                                <a:pt x="89" y="178"/>
                              </a:lnTo>
                              <a:lnTo>
                                <a:pt x="89" y="187"/>
                              </a:lnTo>
                              <a:lnTo>
                                <a:pt x="82" y="187"/>
                              </a:lnTo>
                              <a:lnTo>
                                <a:pt x="89" y="187"/>
                              </a:lnTo>
                              <a:lnTo>
                                <a:pt x="89" y="196"/>
                              </a:lnTo>
                              <a:lnTo>
                                <a:pt x="89" y="205"/>
                              </a:lnTo>
                              <a:lnTo>
                                <a:pt x="89" y="215"/>
                              </a:lnTo>
                              <a:lnTo>
                                <a:pt x="89" y="224"/>
                              </a:lnTo>
                              <a:lnTo>
                                <a:pt x="82" y="224"/>
                              </a:lnTo>
                              <a:lnTo>
                                <a:pt x="82" y="215"/>
                              </a:lnTo>
                              <a:lnTo>
                                <a:pt x="74" y="215"/>
                              </a:lnTo>
                              <a:lnTo>
                                <a:pt x="74" y="205"/>
                              </a:lnTo>
                              <a:lnTo>
                                <a:pt x="67" y="205"/>
                              </a:lnTo>
                              <a:lnTo>
                                <a:pt x="59" y="205"/>
                              </a:lnTo>
                              <a:lnTo>
                                <a:pt x="52" y="205"/>
                              </a:lnTo>
                              <a:lnTo>
                                <a:pt x="44" y="205"/>
                              </a:lnTo>
                              <a:lnTo>
                                <a:pt x="37" y="205"/>
                              </a:lnTo>
                              <a:lnTo>
                                <a:pt x="37" y="215"/>
                              </a:lnTo>
                              <a:lnTo>
                                <a:pt x="37" y="205"/>
                              </a:lnTo>
                              <a:lnTo>
                                <a:pt x="37" y="215"/>
                              </a:lnTo>
                              <a:lnTo>
                                <a:pt x="29" y="215"/>
                              </a:lnTo>
                              <a:lnTo>
                                <a:pt x="22" y="215"/>
                              </a:lnTo>
                              <a:lnTo>
                                <a:pt x="22" y="205"/>
                              </a:lnTo>
                              <a:lnTo>
                                <a:pt x="22" y="215"/>
                              </a:lnTo>
                              <a:lnTo>
                                <a:pt x="22" y="205"/>
                              </a:lnTo>
                              <a:lnTo>
                                <a:pt x="14" y="205"/>
                              </a:lnTo>
                              <a:lnTo>
                                <a:pt x="14" y="196"/>
                              </a:lnTo>
                              <a:lnTo>
                                <a:pt x="7" y="196"/>
                              </a:lnTo>
                              <a:lnTo>
                                <a:pt x="14" y="196"/>
                              </a:lnTo>
                              <a:lnTo>
                                <a:pt x="7" y="196"/>
                              </a:lnTo>
                              <a:lnTo>
                                <a:pt x="14" y="196"/>
                              </a:lnTo>
                              <a:lnTo>
                                <a:pt x="7" y="196"/>
                              </a:lnTo>
                              <a:lnTo>
                                <a:pt x="7" y="187"/>
                              </a:lnTo>
                              <a:lnTo>
                                <a:pt x="0" y="187"/>
                              </a:lnTo>
                              <a:lnTo>
                                <a:pt x="0" y="178"/>
                              </a:lnTo>
                              <a:lnTo>
                                <a:pt x="0" y="169"/>
                              </a:lnTo>
                              <a:lnTo>
                                <a:pt x="0" y="160"/>
                              </a:lnTo>
                              <a:lnTo>
                                <a:pt x="0" y="151"/>
                              </a:lnTo>
                              <a:lnTo>
                                <a:pt x="7" y="151"/>
                              </a:lnTo>
                              <a:lnTo>
                                <a:pt x="7" y="142"/>
                              </a:lnTo>
                              <a:lnTo>
                                <a:pt x="7" y="133"/>
                              </a:lnTo>
                              <a:lnTo>
                                <a:pt x="7" y="124"/>
                              </a:lnTo>
                              <a:lnTo>
                                <a:pt x="0" y="124"/>
                              </a:lnTo>
                              <a:lnTo>
                                <a:pt x="7" y="124"/>
                              </a:lnTo>
                              <a:lnTo>
                                <a:pt x="14" y="124"/>
                              </a:lnTo>
                              <a:lnTo>
                                <a:pt x="14" y="116"/>
                              </a:lnTo>
                              <a:lnTo>
                                <a:pt x="22" y="116"/>
                              </a:lnTo>
                              <a:lnTo>
                                <a:pt x="29" y="116"/>
                              </a:lnTo>
                              <a:lnTo>
                                <a:pt x="29" y="107"/>
                              </a:lnTo>
                              <a:lnTo>
                                <a:pt x="29" y="98"/>
                              </a:lnTo>
                              <a:lnTo>
                                <a:pt x="37" y="98"/>
                              </a:lnTo>
                              <a:lnTo>
                                <a:pt x="29" y="98"/>
                              </a:lnTo>
                              <a:lnTo>
                                <a:pt x="29" y="89"/>
                              </a:lnTo>
                              <a:lnTo>
                                <a:pt x="37" y="89"/>
                              </a:lnTo>
                              <a:lnTo>
                                <a:pt x="37" y="80"/>
                              </a:lnTo>
                              <a:lnTo>
                                <a:pt x="37" y="71"/>
                              </a:lnTo>
                              <a:lnTo>
                                <a:pt x="44" y="71"/>
                              </a:lnTo>
                              <a:lnTo>
                                <a:pt x="44" y="62"/>
                              </a:lnTo>
                              <a:lnTo>
                                <a:pt x="52" y="62"/>
                              </a:lnTo>
                              <a:lnTo>
                                <a:pt x="44" y="62"/>
                              </a:lnTo>
                              <a:lnTo>
                                <a:pt x="52" y="62"/>
                              </a:lnTo>
                              <a:lnTo>
                                <a:pt x="52" y="71"/>
                              </a:lnTo>
                              <a:lnTo>
                                <a:pt x="59" y="71"/>
                              </a:lnTo>
                              <a:lnTo>
                                <a:pt x="67" y="71"/>
                              </a:lnTo>
                              <a:lnTo>
                                <a:pt x="74" y="71"/>
                              </a:lnTo>
                              <a:lnTo>
                                <a:pt x="74" y="62"/>
                              </a:lnTo>
                              <a:lnTo>
                                <a:pt x="74" y="53"/>
                              </a:lnTo>
                              <a:lnTo>
                                <a:pt x="67" y="53"/>
                              </a:lnTo>
                              <a:lnTo>
                                <a:pt x="74" y="53"/>
                              </a:lnTo>
                              <a:lnTo>
                                <a:pt x="82" y="53"/>
                              </a:lnTo>
                              <a:lnTo>
                                <a:pt x="82" y="44"/>
                              </a:lnTo>
                              <a:lnTo>
                                <a:pt x="89" y="44"/>
                              </a:lnTo>
                              <a:lnTo>
                                <a:pt x="89" y="35"/>
                              </a:lnTo>
                              <a:lnTo>
                                <a:pt x="97" y="35"/>
                              </a:lnTo>
                              <a:lnTo>
                                <a:pt x="104" y="35"/>
                              </a:lnTo>
                              <a:lnTo>
                                <a:pt x="104" y="26"/>
                              </a:lnTo>
                              <a:lnTo>
                                <a:pt x="111" y="26"/>
                              </a:lnTo>
                              <a:lnTo>
                                <a:pt x="111" y="17"/>
                              </a:lnTo>
                              <a:lnTo>
                                <a:pt x="119" y="17"/>
                              </a:lnTo>
                              <a:lnTo>
                                <a:pt x="126" y="8"/>
                              </a:lnTo>
                              <a:lnTo>
                                <a:pt x="134" y="8"/>
                              </a:lnTo>
                              <a:lnTo>
                                <a:pt x="141" y="8"/>
                              </a:lnTo>
                              <a:lnTo>
                                <a:pt x="149" y="8"/>
                              </a:lnTo>
                              <a:lnTo>
                                <a:pt x="149" y="0"/>
                              </a:lnTo>
                              <a:lnTo>
                                <a:pt x="156" y="0"/>
                              </a:lnTo>
                              <a:lnTo>
                                <a:pt x="164" y="0"/>
                              </a:lnTo>
                              <a:lnTo>
                                <a:pt x="171" y="0"/>
                              </a:lnTo>
                              <a:lnTo>
                                <a:pt x="179" y="0"/>
                              </a:lnTo>
                            </a:path>
                          </a:pathLst>
                        </a:custGeom>
                        <a:solidFill>
                          <a:srgbClr val="C5FF00"/>
                        </a:solidFill>
                        <a:ln w="12700" cap="rnd">
                          <a:solidFill>
                            <a:srgbClr val="0066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fr-FR"/>
                        </a:p>
                      </p:txBody>
                    </p:sp>
                    <p:grpSp>
                      <p:nvGrpSpPr>
                        <p:cNvPr id="19487" name="Group 2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5" y="1537"/>
                          <a:ext cx="202" cy="241"/>
                          <a:chOff x="345" y="1537"/>
                          <a:chExt cx="202" cy="241"/>
                        </a:xfrm>
                      </p:grpSpPr>
                      <p:sp>
                        <p:nvSpPr>
                          <p:cNvPr id="19488" name="Freeform 2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8" y="1645"/>
                            <a:ext cx="104" cy="36"/>
                          </a:xfrm>
                          <a:custGeom>
                            <a:avLst/>
                            <a:gdLst>
                              <a:gd name="T0" fmla="*/ 7 w 104"/>
                              <a:gd name="T1" fmla="*/ 8 h 36"/>
                              <a:gd name="T2" fmla="*/ 14 w 104"/>
                              <a:gd name="T3" fmla="*/ 8 h 36"/>
                              <a:gd name="T4" fmla="*/ 22 w 104"/>
                              <a:gd name="T5" fmla="*/ 8 h 36"/>
                              <a:gd name="T6" fmla="*/ 29 w 104"/>
                              <a:gd name="T7" fmla="*/ 8 h 36"/>
                              <a:gd name="T8" fmla="*/ 36 w 104"/>
                              <a:gd name="T9" fmla="*/ 8 h 36"/>
                              <a:gd name="T10" fmla="*/ 44 w 104"/>
                              <a:gd name="T11" fmla="*/ 8 h 36"/>
                              <a:gd name="T12" fmla="*/ 51 w 104"/>
                              <a:gd name="T13" fmla="*/ 8 h 36"/>
                              <a:gd name="T14" fmla="*/ 58 w 104"/>
                              <a:gd name="T15" fmla="*/ 0 h 36"/>
                              <a:gd name="T16" fmla="*/ 66 w 104"/>
                              <a:gd name="T17" fmla="*/ 0 h 36"/>
                              <a:gd name="T18" fmla="*/ 66 w 104"/>
                              <a:gd name="T19" fmla="*/ 8 h 36"/>
                              <a:gd name="T20" fmla="*/ 73 w 104"/>
                              <a:gd name="T21" fmla="*/ 8 h 36"/>
                              <a:gd name="T22" fmla="*/ 80 w 104"/>
                              <a:gd name="T23" fmla="*/ 17 h 36"/>
                              <a:gd name="T24" fmla="*/ 88 w 104"/>
                              <a:gd name="T25" fmla="*/ 17 h 36"/>
                              <a:gd name="T26" fmla="*/ 95 w 104"/>
                              <a:gd name="T27" fmla="*/ 17 h 36"/>
                              <a:gd name="T28" fmla="*/ 95 w 104"/>
                              <a:gd name="T29" fmla="*/ 8 h 36"/>
                              <a:gd name="T30" fmla="*/ 95 w 104"/>
                              <a:gd name="T31" fmla="*/ 17 h 36"/>
                              <a:gd name="T32" fmla="*/ 103 w 104"/>
                              <a:gd name="T33" fmla="*/ 17 h 36"/>
                              <a:gd name="T34" fmla="*/ 95 w 104"/>
                              <a:gd name="T35" fmla="*/ 17 h 36"/>
                              <a:gd name="T36" fmla="*/ 95 w 104"/>
                              <a:gd name="T37" fmla="*/ 26 h 36"/>
                              <a:gd name="T38" fmla="*/ 88 w 104"/>
                              <a:gd name="T39" fmla="*/ 26 h 36"/>
                              <a:gd name="T40" fmla="*/ 80 w 104"/>
                              <a:gd name="T41" fmla="*/ 26 h 36"/>
                              <a:gd name="T42" fmla="*/ 73 w 104"/>
                              <a:gd name="T43" fmla="*/ 26 h 36"/>
                              <a:gd name="T44" fmla="*/ 73 w 104"/>
                              <a:gd name="T45" fmla="*/ 17 h 36"/>
                              <a:gd name="T46" fmla="*/ 73 w 104"/>
                              <a:gd name="T47" fmla="*/ 26 h 36"/>
                              <a:gd name="T48" fmla="*/ 73 w 104"/>
                              <a:gd name="T49" fmla="*/ 17 h 36"/>
                              <a:gd name="T50" fmla="*/ 66 w 104"/>
                              <a:gd name="T51" fmla="*/ 17 h 36"/>
                              <a:gd name="T52" fmla="*/ 58 w 104"/>
                              <a:gd name="T53" fmla="*/ 17 h 36"/>
                              <a:gd name="T54" fmla="*/ 58 w 104"/>
                              <a:gd name="T55" fmla="*/ 8 h 36"/>
                              <a:gd name="T56" fmla="*/ 51 w 104"/>
                              <a:gd name="T57" fmla="*/ 8 h 36"/>
                              <a:gd name="T58" fmla="*/ 51 w 104"/>
                              <a:gd name="T59" fmla="*/ 17 h 36"/>
                              <a:gd name="T60" fmla="*/ 44 w 104"/>
                              <a:gd name="T61" fmla="*/ 17 h 36"/>
                              <a:gd name="T62" fmla="*/ 44 w 104"/>
                              <a:gd name="T63" fmla="*/ 26 h 36"/>
                              <a:gd name="T64" fmla="*/ 36 w 104"/>
                              <a:gd name="T65" fmla="*/ 17 h 36"/>
                              <a:gd name="T66" fmla="*/ 36 w 104"/>
                              <a:gd name="T67" fmla="*/ 26 h 36"/>
                              <a:gd name="T68" fmla="*/ 29 w 104"/>
                              <a:gd name="T69" fmla="*/ 26 h 36"/>
                              <a:gd name="T70" fmla="*/ 22 w 104"/>
                              <a:gd name="T71" fmla="*/ 26 h 36"/>
                              <a:gd name="T72" fmla="*/ 14 w 104"/>
                              <a:gd name="T73" fmla="*/ 26 h 36"/>
                              <a:gd name="T74" fmla="*/ 7 w 104"/>
                              <a:gd name="T75" fmla="*/ 26 h 36"/>
                              <a:gd name="T76" fmla="*/ 0 w 104"/>
                              <a:gd name="T77" fmla="*/ 26 h 36"/>
                              <a:gd name="T78" fmla="*/ 0 w 104"/>
                              <a:gd name="T79" fmla="*/ 35 h 36"/>
                              <a:gd name="T80" fmla="*/ 0 w 104"/>
                              <a:gd name="T81" fmla="*/ 26 h 36"/>
                              <a:gd name="T82" fmla="*/ 0 w 104"/>
                              <a:gd name="T83" fmla="*/ 17 h 36"/>
                              <a:gd name="T84" fmla="*/ 7 w 104"/>
                              <a:gd name="T85" fmla="*/ 17 h 36"/>
                              <a:gd name="T86" fmla="*/ 7 w 104"/>
                              <a:gd name="T87" fmla="*/ 26 h 36"/>
                              <a:gd name="T88" fmla="*/ 14 w 104"/>
                              <a:gd name="T89" fmla="*/ 26 h 36"/>
                              <a:gd name="T90" fmla="*/ 22 w 104"/>
                              <a:gd name="T91" fmla="*/ 26 h 36"/>
                              <a:gd name="T92" fmla="*/ 22 w 104"/>
                              <a:gd name="T93" fmla="*/ 17 h 36"/>
                              <a:gd name="T94" fmla="*/ 29 w 104"/>
                              <a:gd name="T95" fmla="*/ 17 h 36"/>
                              <a:gd name="T96" fmla="*/ 36 w 104"/>
                              <a:gd name="T97" fmla="*/ 17 h 36"/>
                              <a:gd name="T98" fmla="*/ 44 w 104"/>
                              <a:gd name="T99" fmla="*/ 17 h 36"/>
                              <a:gd name="T100" fmla="*/ 36 w 104"/>
                              <a:gd name="T101" fmla="*/ 17 h 36"/>
                              <a:gd name="T102" fmla="*/ 29 w 104"/>
                              <a:gd name="T103" fmla="*/ 17 h 36"/>
                              <a:gd name="T104" fmla="*/ 22 w 104"/>
                              <a:gd name="T105" fmla="*/ 17 h 36"/>
                              <a:gd name="T106" fmla="*/ 14 w 104"/>
                              <a:gd name="T107" fmla="*/ 17 h 36"/>
                              <a:gd name="T108" fmla="*/ 14 w 104"/>
                              <a:gd name="T109" fmla="*/ 26 h 36"/>
                              <a:gd name="T110" fmla="*/ 14 w 104"/>
                              <a:gd name="T111" fmla="*/ 17 h 36"/>
                              <a:gd name="T112" fmla="*/ 14 w 104"/>
                              <a:gd name="T113" fmla="*/ 26 h 36"/>
                              <a:gd name="T114" fmla="*/ 14 w 104"/>
                              <a:gd name="T115" fmla="*/ 17 h 36"/>
                              <a:gd name="T116" fmla="*/ 7 w 104"/>
                              <a:gd name="T117" fmla="*/ 17 h 36"/>
                              <a:gd name="T118" fmla="*/ 14 w 104"/>
                              <a:gd name="T119" fmla="*/ 17 h 36"/>
                              <a:gd name="T120" fmla="*/ 7 w 104"/>
                              <a:gd name="T121" fmla="*/ 17 h 36"/>
                              <a:gd name="T122" fmla="*/ 7 w 104"/>
                              <a:gd name="T123" fmla="*/ 8 h 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60000 65536"/>
                              <a:gd name="T169" fmla="*/ 0 60000 65536"/>
                              <a:gd name="T170" fmla="*/ 0 60000 65536"/>
                              <a:gd name="T171" fmla="*/ 0 60000 65536"/>
                              <a:gd name="T172" fmla="*/ 0 60000 65536"/>
                              <a:gd name="T173" fmla="*/ 0 60000 65536"/>
                              <a:gd name="T174" fmla="*/ 0 60000 65536"/>
                              <a:gd name="T175" fmla="*/ 0 60000 65536"/>
                              <a:gd name="T176" fmla="*/ 0 60000 65536"/>
                              <a:gd name="T177" fmla="*/ 0 60000 65536"/>
                              <a:gd name="T178" fmla="*/ 0 60000 65536"/>
                              <a:gd name="T179" fmla="*/ 0 60000 65536"/>
                              <a:gd name="T180" fmla="*/ 0 60000 65536"/>
                              <a:gd name="T181" fmla="*/ 0 60000 65536"/>
                              <a:gd name="T182" fmla="*/ 0 60000 65536"/>
                              <a:gd name="T183" fmla="*/ 0 60000 65536"/>
                              <a:gd name="T184" fmla="*/ 0 60000 65536"/>
                              <a:gd name="T185" fmla="*/ 0 60000 65536"/>
                              <a:gd name="T186" fmla="*/ 0 w 104"/>
                              <a:gd name="T187" fmla="*/ 0 h 36"/>
                              <a:gd name="T188" fmla="*/ 104 w 104"/>
                              <a:gd name="T189" fmla="*/ 36 h 36"/>
                            </a:gdLst>
                            <a:ahLst/>
                            <a:cxnLst>
                              <a:cxn ang="T124">
                                <a:pos x="T0" y="T1"/>
                              </a:cxn>
                              <a:cxn ang="T125">
                                <a:pos x="T2" y="T3"/>
                              </a:cxn>
                              <a:cxn ang="T126">
                                <a:pos x="T4" y="T5"/>
                              </a:cxn>
                              <a:cxn ang="T127">
                                <a:pos x="T6" y="T7"/>
                              </a:cxn>
                              <a:cxn ang="T128">
                                <a:pos x="T8" y="T9"/>
                              </a:cxn>
                              <a:cxn ang="T129">
                                <a:pos x="T10" y="T11"/>
                              </a:cxn>
                              <a:cxn ang="T130">
                                <a:pos x="T12" y="T13"/>
                              </a:cxn>
                              <a:cxn ang="T131">
                                <a:pos x="T14" y="T15"/>
                              </a:cxn>
                              <a:cxn ang="T132">
                                <a:pos x="T16" y="T17"/>
                              </a:cxn>
                              <a:cxn ang="T133">
                                <a:pos x="T18" y="T19"/>
                              </a:cxn>
                              <a:cxn ang="T134">
                                <a:pos x="T20" y="T21"/>
                              </a:cxn>
                              <a:cxn ang="T135">
                                <a:pos x="T22" y="T23"/>
                              </a:cxn>
                              <a:cxn ang="T136">
                                <a:pos x="T24" y="T25"/>
                              </a:cxn>
                              <a:cxn ang="T137">
                                <a:pos x="T26" y="T27"/>
                              </a:cxn>
                              <a:cxn ang="T138">
                                <a:pos x="T28" y="T29"/>
                              </a:cxn>
                              <a:cxn ang="T139">
                                <a:pos x="T30" y="T31"/>
                              </a:cxn>
                              <a:cxn ang="T140">
                                <a:pos x="T32" y="T33"/>
                              </a:cxn>
                              <a:cxn ang="T141">
                                <a:pos x="T34" y="T35"/>
                              </a:cxn>
                              <a:cxn ang="T142">
                                <a:pos x="T36" y="T37"/>
                              </a:cxn>
                              <a:cxn ang="T143">
                                <a:pos x="T38" y="T39"/>
                              </a:cxn>
                              <a:cxn ang="T144">
                                <a:pos x="T40" y="T41"/>
                              </a:cxn>
                              <a:cxn ang="T145">
                                <a:pos x="T42" y="T43"/>
                              </a:cxn>
                              <a:cxn ang="T146">
                                <a:pos x="T44" y="T45"/>
                              </a:cxn>
                              <a:cxn ang="T147">
                                <a:pos x="T46" y="T47"/>
                              </a:cxn>
                              <a:cxn ang="T148">
                                <a:pos x="T48" y="T49"/>
                              </a:cxn>
                              <a:cxn ang="T149">
                                <a:pos x="T50" y="T51"/>
                              </a:cxn>
                              <a:cxn ang="T150">
                                <a:pos x="T52" y="T53"/>
                              </a:cxn>
                              <a:cxn ang="T151">
                                <a:pos x="T54" y="T55"/>
                              </a:cxn>
                              <a:cxn ang="T152">
                                <a:pos x="T56" y="T57"/>
                              </a:cxn>
                              <a:cxn ang="T153">
                                <a:pos x="T58" y="T59"/>
                              </a:cxn>
                              <a:cxn ang="T154">
                                <a:pos x="T60" y="T61"/>
                              </a:cxn>
                              <a:cxn ang="T155">
                                <a:pos x="T62" y="T63"/>
                              </a:cxn>
                              <a:cxn ang="T156">
                                <a:pos x="T64" y="T65"/>
                              </a:cxn>
                              <a:cxn ang="T157">
                                <a:pos x="T66" y="T67"/>
                              </a:cxn>
                              <a:cxn ang="T158">
                                <a:pos x="T68" y="T69"/>
                              </a:cxn>
                              <a:cxn ang="T159">
                                <a:pos x="T70" y="T71"/>
                              </a:cxn>
                              <a:cxn ang="T160">
                                <a:pos x="T72" y="T73"/>
                              </a:cxn>
                              <a:cxn ang="T161">
                                <a:pos x="T74" y="T75"/>
                              </a:cxn>
                              <a:cxn ang="T162">
                                <a:pos x="T76" y="T77"/>
                              </a:cxn>
                              <a:cxn ang="T163">
                                <a:pos x="T78" y="T79"/>
                              </a:cxn>
                              <a:cxn ang="T164">
                                <a:pos x="T80" y="T81"/>
                              </a:cxn>
                              <a:cxn ang="T165">
                                <a:pos x="T82" y="T83"/>
                              </a:cxn>
                              <a:cxn ang="T166">
                                <a:pos x="T84" y="T85"/>
                              </a:cxn>
                              <a:cxn ang="T167">
                                <a:pos x="T86" y="T87"/>
                              </a:cxn>
                              <a:cxn ang="T168">
                                <a:pos x="T88" y="T89"/>
                              </a:cxn>
                              <a:cxn ang="T169">
                                <a:pos x="T90" y="T91"/>
                              </a:cxn>
                              <a:cxn ang="T170">
                                <a:pos x="T92" y="T93"/>
                              </a:cxn>
                              <a:cxn ang="T171">
                                <a:pos x="T94" y="T95"/>
                              </a:cxn>
                              <a:cxn ang="T172">
                                <a:pos x="T96" y="T97"/>
                              </a:cxn>
                              <a:cxn ang="T173">
                                <a:pos x="T98" y="T99"/>
                              </a:cxn>
                              <a:cxn ang="T174">
                                <a:pos x="T100" y="T101"/>
                              </a:cxn>
                              <a:cxn ang="T175">
                                <a:pos x="T102" y="T103"/>
                              </a:cxn>
                              <a:cxn ang="T176">
                                <a:pos x="T104" y="T105"/>
                              </a:cxn>
                              <a:cxn ang="T177">
                                <a:pos x="T106" y="T107"/>
                              </a:cxn>
                              <a:cxn ang="T178">
                                <a:pos x="T108" y="T109"/>
                              </a:cxn>
                              <a:cxn ang="T179">
                                <a:pos x="T110" y="T111"/>
                              </a:cxn>
                              <a:cxn ang="T180">
                                <a:pos x="T112" y="T113"/>
                              </a:cxn>
                              <a:cxn ang="T181">
                                <a:pos x="T114" y="T115"/>
                              </a:cxn>
                              <a:cxn ang="T182">
                                <a:pos x="T116" y="T117"/>
                              </a:cxn>
                              <a:cxn ang="T183">
                                <a:pos x="T118" y="T119"/>
                              </a:cxn>
                              <a:cxn ang="T184">
                                <a:pos x="T120" y="T121"/>
                              </a:cxn>
                              <a:cxn ang="T185">
                                <a:pos x="T122" y="T123"/>
                              </a:cxn>
                            </a:cxnLst>
                            <a:rect l="T186" t="T187" r="T188" b="T189"/>
                            <a:pathLst>
                              <a:path w="104" h="36">
                                <a:moveTo>
                                  <a:pt x="7" y="8"/>
                                </a:moveTo>
                                <a:lnTo>
                                  <a:pt x="14" y="8"/>
                                </a:lnTo>
                                <a:lnTo>
                                  <a:pt x="22" y="8"/>
                                </a:lnTo>
                                <a:lnTo>
                                  <a:pt x="29" y="8"/>
                                </a:lnTo>
                                <a:lnTo>
                                  <a:pt x="36" y="8"/>
                                </a:lnTo>
                                <a:lnTo>
                                  <a:pt x="44" y="8"/>
                                </a:lnTo>
                                <a:lnTo>
                                  <a:pt x="51" y="8"/>
                                </a:lnTo>
                                <a:lnTo>
                                  <a:pt x="58" y="0"/>
                                </a:lnTo>
                                <a:lnTo>
                                  <a:pt x="66" y="0"/>
                                </a:lnTo>
                                <a:lnTo>
                                  <a:pt x="66" y="8"/>
                                </a:lnTo>
                                <a:lnTo>
                                  <a:pt x="73" y="8"/>
                                </a:lnTo>
                                <a:lnTo>
                                  <a:pt x="80" y="17"/>
                                </a:lnTo>
                                <a:lnTo>
                                  <a:pt x="88" y="17"/>
                                </a:lnTo>
                                <a:lnTo>
                                  <a:pt x="95" y="17"/>
                                </a:lnTo>
                                <a:lnTo>
                                  <a:pt x="95" y="8"/>
                                </a:lnTo>
                                <a:lnTo>
                                  <a:pt x="95" y="17"/>
                                </a:lnTo>
                                <a:lnTo>
                                  <a:pt x="103" y="17"/>
                                </a:lnTo>
                                <a:lnTo>
                                  <a:pt x="95" y="17"/>
                                </a:lnTo>
                                <a:lnTo>
                                  <a:pt x="95" y="26"/>
                                </a:lnTo>
                                <a:lnTo>
                                  <a:pt x="88" y="26"/>
                                </a:lnTo>
                                <a:lnTo>
                                  <a:pt x="80" y="26"/>
                                </a:lnTo>
                                <a:lnTo>
                                  <a:pt x="73" y="26"/>
                                </a:lnTo>
                                <a:lnTo>
                                  <a:pt x="73" y="17"/>
                                </a:lnTo>
                                <a:lnTo>
                                  <a:pt x="73" y="26"/>
                                </a:lnTo>
                                <a:lnTo>
                                  <a:pt x="73" y="17"/>
                                </a:lnTo>
                                <a:lnTo>
                                  <a:pt x="66" y="17"/>
                                </a:lnTo>
                                <a:lnTo>
                                  <a:pt x="58" y="17"/>
                                </a:lnTo>
                                <a:lnTo>
                                  <a:pt x="58" y="8"/>
                                </a:lnTo>
                                <a:lnTo>
                                  <a:pt x="51" y="8"/>
                                </a:lnTo>
                                <a:lnTo>
                                  <a:pt x="51" y="17"/>
                                </a:lnTo>
                                <a:lnTo>
                                  <a:pt x="44" y="17"/>
                                </a:lnTo>
                                <a:lnTo>
                                  <a:pt x="44" y="26"/>
                                </a:lnTo>
                                <a:lnTo>
                                  <a:pt x="36" y="17"/>
                                </a:lnTo>
                                <a:lnTo>
                                  <a:pt x="36" y="26"/>
                                </a:lnTo>
                                <a:lnTo>
                                  <a:pt x="29" y="26"/>
                                </a:lnTo>
                                <a:lnTo>
                                  <a:pt x="22" y="26"/>
                                </a:lnTo>
                                <a:lnTo>
                                  <a:pt x="14" y="26"/>
                                </a:lnTo>
                                <a:lnTo>
                                  <a:pt x="7" y="26"/>
                                </a:lnTo>
                                <a:lnTo>
                                  <a:pt x="0" y="26"/>
                                </a:lnTo>
                                <a:lnTo>
                                  <a:pt x="0" y="35"/>
                                </a:lnTo>
                                <a:lnTo>
                                  <a:pt x="0" y="26"/>
                                </a:lnTo>
                                <a:lnTo>
                                  <a:pt x="0" y="17"/>
                                </a:lnTo>
                                <a:lnTo>
                                  <a:pt x="7" y="17"/>
                                </a:lnTo>
                                <a:lnTo>
                                  <a:pt x="7" y="26"/>
                                </a:lnTo>
                                <a:lnTo>
                                  <a:pt x="14" y="26"/>
                                </a:lnTo>
                                <a:lnTo>
                                  <a:pt x="22" y="26"/>
                                </a:lnTo>
                                <a:lnTo>
                                  <a:pt x="22" y="17"/>
                                </a:lnTo>
                                <a:lnTo>
                                  <a:pt x="29" y="17"/>
                                </a:lnTo>
                                <a:lnTo>
                                  <a:pt x="36" y="17"/>
                                </a:lnTo>
                                <a:lnTo>
                                  <a:pt x="44" y="17"/>
                                </a:lnTo>
                                <a:lnTo>
                                  <a:pt x="36" y="17"/>
                                </a:lnTo>
                                <a:lnTo>
                                  <a:pt x="29" y="17"/>
                                </a:lnTo>
                                <a:lnTo>
                                  <a:pt x="22" y="17"/>
                                </a:lnTo>
                                <a:lnTo>
                                  <a:pt x="14" y="17"/>
                                </a:lnTo>
                                <a:lnTo>
                                  <a:pt x="14" y="26"/>
                                </a:lnTo>
                                <a:lnTo>
                                  <a:pt x="14" y="17"/>
                                </a:lnTo>
                                <a:lnTo>
                                  <a:pt x="14" y="26"/>
                                </a:lnTo>
                                <a:lnTo>
                                  <a:pt x="14" y="17"/>
                                </a:lnTo>
                                <a:lnTo>
                                  <a:pt x="7" y="17"/>
                                </a:lnTo>
                                <a:lnTo>
                                  <a:pt x="14" y="17"/>
                                </a:lnTo>
                                <a:lnTo>
                                  <a:pt x="7" y="17"/>
                                </a:lnTo>
                                <a:lnTo>
                                  <a:pt x="7" y="8"/>
                                </a:lnTo>
                              </a:path>
                            </a:pathLst>
                          </a:custGeom>
                          <a:solidFill>
                            <a:srgbClr val="C5FF00"/>
                          </a:solidFill>
                          <a:ln w="12700" cap="rnd">
                            <a:solidFill>
                              <a:srgbClr val="0066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19489" name="Freeform 2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7" y="1752"/>
                            <a:ext cx="1" cy="17"/>
                          </a:xfrm>
                          <a:custGeom>
                            <a:avLst/>
                            <a:gdLst>
                              <a:gd name="T0" fmla="*/ 0 w 1"/>
                              <a:gd name="T1" fmla="*/ 0 h 17"/>
                              <a:gd name="T2" fmla="*/ 0 w 1"/>
                              <a:gd name="T3" fmla="*/ 16 h 17"/>
                              <a:gd name="T4" fmla="*/ 0 w 1"/>
                              <a:gd name="T5" fmla="*/ 0 h 17"/>
                              <a:gd name="T6" fmla="*/ 0 w 1"/>
                              <a:gd name="T7" fmla="*/ 16 h 17"/>
                              <a:gd name="T8" fmla="*/ 0 w 1"/>
                              <a:gd name="T9" fmla="*/ 0 h 17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"/>
                              <a:gd name="T16" fmla="*/ 0 h 17"/>
                              <a:gd name="T17" fmla="*/ 1 w 1"/>
                              <a:gd name="T18" fmla="*/ 17 h 17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" h="17">
                                <a:moveTo>
                                  <a:pt x="0" y="0"/>
                                </a:moveTo>
                                <a:lnTo>
                                  <a:pt x="0" y="16"/>
                                </a:lnTo>
                                <a:lnTo>
                                  <a:pt x="0" y="0"/>
                                </a:lnTo>
                                <a:lnTo>
                                  <a:pt x="0" y="16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5FF00"/>
                          </a:solidFill>
                          <a:ln w="12700" cap="rnd">
                            <a:solidFill>
                              <a:srgbClr val="0066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19490" name="Freeform 27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5" y="1537"/>
                            <a:ext cx="202" cy="171"/>
                          </a:xfrm>
                          <a:custGeom>
                            <a:avLst/>
                            <a:gdLst>
                              <a:gd name="T0" fmla="*/ 37 w 202"/>
                              <a:gd name="T1" fmla="*/ 8 h 171"/>
                              <a:gd name="T2" fmla="*/ 52 w 202"/>
                              <a:gd name="T3" fmla="*/ 0 h 171"/>
                              <a:gd name="T4" fmla="*/ 74 w 202"/>
                              <a:gd name="T5" fmla="*/ 0 h 171"/>
                              <a:gd name="T6" fmla="*/ 96 w 202"/>
                              <a:gd name="T7" fmla="*/ 0 h 171"/>
                              <a:gd name="T8" fmla="*/ 111 w 202"/>
                              <a:gd name="T9" fmla="*/ 8 h 171"/>
                              <a:gd name="T10" fmla="*/ 126 w 202"/>
                              <a:gd name="T11" fmla="*/ 17 h 171"/>
                              <a:gd name="T12" fmla="*/ 141 w 202"/>
                              <a:gd name="T13" fmla="*/ 26 h 171"/>
                              <a:gd name="T14" fmla="*/ 148 w 202"/>
                              <a:gd name="T15" fmla="*/ 44 h 171"/>
                              <a:gd name="T16" fmla="*/ 156 w 202"/>
                              <a:gd name="T17" fmla="*/ 62 h 171"/>
                              <a:gd name="T18" fmla="*/ 171 w 202"/>
                              <a:gd name="T19" fmla="*/ 71 h 171"/>
                              <a:gd name="T20" fmla="*/ 178 w 202"/>
                              <a:gd name="T21" fmla="*/ 89 h 171"/>
                              <a:gd name="T22" fmla="*/ 186 w 202"/>
                              <a:gd name="T23" fmla="*/ 116 h 171"/>
                              <a:gd name="T24" fmla="*/ 186 w 202"/>
                              <a:gd name="T25" fmla="*/ 125 h 171"/>
                              <a:gd name="T26" fmla="*/ 193 w 202"/>
                              <a:gd name="T27" fmla="*/ 125 h 171"/>
                              <a:gd name="T28" fmla="*/ 201 w 202"/>
                              <a:gd name="T29" fmla="*/ 143 h 171"/>
                              <a:gd name="T30" fmla="*/ 201 w 202"/>
                              <a:gd name="T31" fmla="*/ 170 h 171"/>
                              <a:gd name="T32" fmla="*/ 193 w 202"/>
                              <a:gd name="T33" fmla="*/ 170 h 171"/>
                              <a:gd name="T34" fmla="*/ 171 w 202"/>
                              <a:gd name="T35" fmla="*/ 170 h 171"/>
                              <a:gd name="T36" fmla="*/ 156 w 202"/>
                              <a:gd name="T37" fmla="*/ 161 h 171"/>
                              <a:gd name="T38" fmla="*/ 134 w 202"/>
                              <a:gd name="T39" fmla="*/ 161 h 171"/>
                              <a:gd name="T40" fmla="*/ 134 w 202"/>
                              <a:gd name="T41" fmla="*/ 152 h 171"/>
                              <a:gd name="T42" fmla="*/ 111 w 202"/>
                              <a:gd name="T43" fmla="*/ 152 h 171"/>
                              <a:gd name="T44" fmla="*/ 89 w 202"/>
                              <a:gd name="T45" fmla="*/ 152 h 171"/>
                              <a:gd name="T46" fmla="*/ 74 w 202"/>
                              <a:gd name="T47" fmla="*/ 161 h 171"/>
                              <a:gd name="T48" fmla="*/ 59 w 202"/>
                              <a:gd name="T49" fmla="*/ 170 h 171"/>
                              <a:gd name="T50" fmla="*/ 52 w 202"/>
                              <a:gd name="T51" fmla="*/ 161 h 171"/>
                              <a:gd name="T52" fmla="*/ 37 w 202"/>
                              <a:gd name="T53" fmla="*/ 170 h 171"/>
                              <a:gd name="T54" fmla="*/ 22 w 202"/>
                              <a:gd name="T55" fmla="*/ 161 h 171"/>
                              <a:gd name="T56" fmla="*/ 29 w 202"/>
                              <a:gd name="T57" fmla="*/ 161 h 171"/>
                              <a:gd name="T58" fmla="*/ 29 w 202"/>
                              <a:gd name="T59" fmla="*/ 152 h 171"/>
                              <a:gd name="T60" fmla="*/ 29 w 202"/>
                              <a:gd name="T61" fmla="*/ 161 h 171"/>
                              <a:gd name="T62" fmla="*/ 22 w 202"/>
                              <a:gd name="T63" fmla="*/ 143 h 171"/>
                              <a:gd name="T64" fmla="*/ 37 w 202"/>
                              <a:gd name="T65" fmla="*/ 134 h 171"/>
                              <a:gd name="T66" fmla="*/ 59 w 202"/>
                              <a:gd name="T67" fmla="*/ 134 h 171"/>
                              <a:gd name="T68" fmla="*/ 67 w 202"/>
                              <a:gd name="T69" fmla="*/ 125 h 171"/>
                              <a:gd name="T70" fmla="*/ 81 w 202"/>
                              <a:gd name="T71" fmla="*/ 116 h 171"/>
                              <a:gd name="T72" fmla="*/ 96 w 202"/>
                              <a:gd name="T73" fmla="*/ 125 h 171"/>
                              <a:gd name="T74" fmla="*/ 96 w 202"/>
                              <a:gd name="T75" fmla="*/ 134 h 171"/>
                              <a:gd name="T76" fmla="*/ 119 w 202"/>
                              <a:gd name="T77" fmla="*/ 134 h 171"/>
                              <a:gd name="T78" fmla="*/ 119 w 202"/>
                              <a:gd name="T79" fmla="*/ 125 h 171"/>
                              <a:gd name="T80" fmla="*/ 111 w 202"/>
                              <a:gd name="T81" fmla="*/ 125 h 171"/>
                              <a:gd name="T82" fmla="*/ 89 w 202"/>
                              <a:gd name="T83" fmla="*/ 116 h 171"/>
                              <a:gd name="T84" fmla="*/ 74 w 202"/>
                              <a:gd name="T85" fmla="*/ 116 h 171"/>
                              <a:gd name="T86" fmla="*/ 52 w 202"/>
                              <a:gd name="T87" fmla="*/ 116 h 171"/>
                              <a:gd name="T88" fmla="*/ 29 w 202"/>
                              <a:gd name="T89" fmla="*/ 116 h 171"/>
                              <a:gd name="T90" fmla="*/ 29 w 202"/>
                              <a:gd name="T91" fmla="*/ 107 h 171"/>
                              <a:gd name="T92" fmla="*/ 22 w 202"/>
                              <a:gd name="T93" fmla="*/ 107 h 171"/>
                              <a:gd name="T94" fmla="*/ 14 w 202"/>
                              <a:gd name="T95" fmla="*/ 89 h 171"/>
                              <a:gd name="T96" fmla="*/ 7 w 202"/>
                              <a:gd name="T97" fmla="*/ 71 h 171"/>
                              <a:gd name="T98" fmla="*/ 0 w 202"/>
                              <a:gd name="T99" fmla="*/ 71 h 171"/>
                              <a:gd name="T100" fmla="*/ 14 w 202"/>
                              <a:gd name="T101" fmla="*/ 62 h 171"/>
                              <a:gd name="T102" fmla="*/ 29 w 202"/>
                              <a:gd name="T103" fmla="*/ 44 h 171"/>
                              <a:gd name="T104" fmla="*/ 37 w 202"/>
                              <a:gd name="T105" fmla="*/ 26 h 171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w 202"/>
                              <a:gd name="T160" fmla="*/ 0 h 171"/>
                              <a:gd name="T161" fmla="*/ 202 w 202"/>
                              <a:gd name="T162" fmla="*/ 171 h 171"/>
                            </a:gdLst>
                            <a:ahLst/>
                            <a:cxnLst>
                              <a:cxn ang="T106">
                                <a:pos x="T0" y="T1"/>
                              </a:cxn>
                              <a:cxn ang="T107">
                                <a:pos x="T2" y="T3"/>
                              </a:cxn>
                              <a:cxn ang="T108">
                                <a:pos x="T4" y="T5"/>
                              </a:cxn>
                              <a:cxn ang="T109">
                                <a:pos x="T6" y="T7"/>
                              </a:cxn>
                              <a:cxn ang="T110">
                                <a:pos x="T8" y="T9"/>
                              </a:cxn>
                              <a:cxn ang="T111">
                                <a:pos x="T10" y="T11"/>
                              </a:cxn>
                              <a:cxn ang="T112">
                                <a:pos x="T12" y="T13"/>
                              </a:cxn>
                              <a:cxn ang="T113">
                                <a:pos x="T14" y="T15"/>
                              </a:cxn>
                              <a:cxn ang="T114">
                                <a:pos x="T16" y="T17"/>
                              </a:cxn>
                              <a:cxn ang="T115">
                                <a:pos x="T18" y="T19"/>
                              </a:cxn>
                              <a:cxn ang="T116">
                                <a:pos x="T20" y="T21"/>
                              </a:cxn>
                              <a:cxn ang="T117">
                                <a:pos x="T22" y="T23"/>
                              </a:cxn>
                              <a:cxn ang="T118">
                                <a:pos x="T24" y="T25"/>
                              </a:cxn>
                              <a:cxn ang="T119">
                                <a:pos x="T26" y="T27"/>
                              </a:cxn>
                              <a:cxn ang="T120">
                                <a:pos x="T28" y="T29"/>
                              </a:cxn>
                              <a:cxn ang="T121">
                                <a:pos x="T30" y="T31"/>
                              </a:cxn>
                              <a:cxn ang="T122">
                                <a:pos x="T32" y="T33"/>
                              </a:cxn>
                              <a:cxn ang="T123">
                                <a:pos x="T34" y="T35"/>
                              </a:cxn>
                              <a:cxn ang="T124">
                                <a:pos x="T36" y="T37"/>
                              </a:cxn>
                              <a:cxn ang="T125">
                                <a:pos x="T38" y="T39"/>
                              </a:cxn>
                              <a:cxn ang="T126">
                                <a:pos x="T40" y="T41"/>
                              </a:cxn>
                              <a:cxn ang="T127">
                                <a:pos x="T42" y="T43"/>
                              </a:cxn>
                              <a:cxn ang="T128">
                                <a:pos x="T44" y="T45"/>
                              </a:cxn>
                              <a:cxn ang="T129">
                                <a:pos x="T46" y="T47"/>
                              </a:cxn>
                              <a:cxn ang="T130">
                                <a:pos x="T48" y="T49"/>
                              </a:cxn>
                              <a:cxn ang="T131">
                                <a:pos x="T50" y="T51"/>
                              </a:cxn>
                              <a:cxn ang="T132">
                                <a:pos x="T52" y="T53"/>
                              </a:cxn>
                              <a:cxn ang="T133">
                                <a:pos x="T54" y="T55"/>
                              </a:cxn>
                              <a:cxn ang="T134">
                                <a:pos x="T56" y="T57"/>
                              </a:cxn>
                              <a:cxn ang="T135">
                                <a:pos x="T58" y="T59"/>
                              </a:cxn>
                              <a:cxn ang="T136">
                                <a:pos x="T60" y="T61"/>
                              </a:cxn>
                              <a:cxn ang="T137">
                                <a:pos x="T62" y="T63"/>
                              </a:cxn>
                              <a:cxn ang="T138">
                                <a:pos x="T64" y="T65"/>
                              </a:cxn>
                              <a:cxn ang="T139">
                                <a:pos x="T66" y="T67"/>
                              </a:cxn>
                              <a:cxn ang="T140">
                                <a:pos x="T68" y="T69"/>
                              </a:cxn>
                              <a:cxn ang="T141">
                                <a:pos x="T70" y="T71"/>
                              </a:cxn>
                              <a:cxn ang="T142">
                                <a:pos x="T72" y="T73"/>
                              </a:cxn>
                              <a:cxn ang="T143">
                                <a:pos x="T74" y="T75"/>
                              </a:cxn>
                              <a:cxn ang="T144">
                                <a:pos x="T76" y="T77"/>
                              </a:cxn>
                              <a:cxn ang="T145">
                                <a:pos x="T78" y="T79"/>
                              </a:cxn>
                              <a:cxn ang="T146">
                                <a:pos x="T80" y="T81"/>
                              </a:cxn>
                              <a:cxn ang="T147">
                                <a:pos x="T82" y="T83"/>
                              </a:cxn>
                              <a:cxn ang="T148">
                                <a:pos x="T84" y="T85"/>
                              </a:cxn>
                              <a:cxn ang="T149">
                                <a:pos x="T86" y="T87"/>
                              </a:cxn>
                              <a:cxn ang="T150">
                                <a:pos x="T88" y="T89"/>
                              </a:cxn>
                              <a:cxn ang="T151">
                                <a:pos x="T90" y="T91"/>
                              </a:cxn>
                              <a:cxn ang="T152">
                                <a:pos x="T92" y="T93"/>
                              </a:cxn>
                              <a:cxn ang="T153">
                                <a:pos x="T94" y="T95"/>
                              </a:cxn>
                              <a:cxn ang="T154">
                                <a:pos x="T96" y="T97"/>
                              </a:cxn>
                              <a:cxn ang="T155">
                                <a:pos x="T98" y="T99"/>
                              </a:cxn>
                              <a:cxn ang="T156">
                                <a:pos x="T100" y="T101"/>
                              </a:cxn>
                              <a:cxn ang="T157">
                                <a:pos x="T102" y="T103"/>
                              </a:cxn>
                              <a:cxn ang="T158">
                                <a:pos x="T104" y="T105"/>
                              </a:cxn>
                            </a:cxnLst>
                            <a:rect l="T159" t="T160" r="T161" b="T162"/>
                            <a:pathLst>
                              <a:path w="202" h="171">
                                <a:moveTo>
                                  <a:pt x="29" y="17"/>
                                </a:moveTo>
                                <a:lnTo>
                                  <a:pt x="37" y="17"/>
                                </a:lnTo>
                                <a:lnTo>
                                  <a:pt x="37" y="8"/>
                                </a:lnTo>
                                <a:lnTo>
                                  <a:pt x="37" y="0"/>
                                </a:lnTo>
                                <a:lnTo>
                                  <a:pt x="44" y="0"/>
                                </a:lnTo>
                                <a:lnTo>
                                  <a:pt x="52" y="0"/>
                                </a:lnTo>
                                <a:lnTo>
                                  <a:pt x="59" y="0"/>
                                </a:lnTo>
                                <a:lnTo>
                                  <a:pt x="67" y="0"/>
                                </a:lnTo>
                                <a:lnTo>
                                  <a:pt x="74" y="0"/>
                                </a:lnTo>
                                <a:lnTo>
                                  <a:pt x="81" y="0"/>
                                </a:lnTo>
                                <a:lnTo>
                                  <a:pt x="89" y="0"/>
                                </a:lnTo>
                                <a:lnTo>
                                  <a:pt x="96" y="0"/>
                                </a:lnTo>
                                <a:lnTo>
                                  <a:pt x="104" y="0"/>
                                </a:lnTo>
                                <a:lnTo>
                                  <a:pt x="111" y="0"/>
                                </a:lnTo>
                                <a:lnTo>
                                  <a:pt x="111" y="8"/>
                                </a:lnTo>
                                <a:lnTo>
                                  <a:pt x="119" y="8"/>
                                </a:lnTo>
                                <a:lnTo>
                                  <a:pt x="119" y="17"/>
                                </a:lnTo>
                                <a:lnTo>
                                  <a:pt x="126" y="17"/>
                                </a:lnTo>
                                <a:lnTo>
                                  <a:pt x="134" y="17"/>
                                </a:lnTo>
                                <a:lnTo>
                                  <a:pt x="134" y="26"/>
                                </a:lnTo>
                                <a:lnTo>
                                  <a:pt x="141" y="26"/>
                                </a:lnTo>
                                <a:lnTo>
                                  <a:pt x="141" y="35"/>
                                </a:lnTo>
                                <a:lnTo>
                                  <a:pt x="148" y="35"/>
                                </a:lnTo>
                                <a:lnTo>
                                  <a:pt x="148" y="44"/>
                                </a:lnTo>
                                <a:lnTo>
                                  <a:pt x="148" y="53"/>
                                </a:lnTo>
                                <a:lnTo>
                                  <a:pt x="156" y="53"/>
                                </a:lnTo>
                                <a:lnTo>
                                  <a:pt x="156" y="62"/>
                                </a:lnTo>
                                <a:lnTo>
                                  <a:pt x="163" y="62"/>
                                </a:lnTo>
                                <a:lnTo>
                                  <a:pt x="171" y="62"/>
                                </a:lnTo>
                                <a:lnTo>
                                  <a:pt x="171" y="71"/>
                                </a:lnTo>
                                <a:lnTo>
                                  <a:pt x="178" y="71"/>
                                </a:lnTo>
                                <a:lnTo>
                                  <a:pt x="178" y="80"/>
                                </a:lnTo>
                                <a:lnTo>
                                  <a:pt x="178" y="89"/>
                                </a:lnTo>
                                <a:lnTo>
                                  <a:pt x="186" y="98"/>
                                </a:lnTo>
                                <a:lnTo>
                                  <a:pt x="186" y="107"/>
                                </a:lnTo>
                                <a:lnTo>
                                  <a:pt x="186" y="116"/>
                                </a:lnTo>
                                <a:lnTo>
                                  <a:pt x="178" y="116"/>
                                </a:lnTo>
                                <a:lnTo>
                                  <a:pt x="186" y="116"/>
                                </a:lnTo>
                                <a:lnTo>
                                  <a:pt x="186" y="125"/>
                                </a:lnTo>
                                <a:lnTo>
                                  <a:pt x="186" y="134"/>
                                </a:lnTo>
                                <a:lnTo>
                                  <a:pt x="193" y="134"/>
                                </a:lnTo>
                                <a:lnTo>
                                  <a:pt x="193" y="125"/>
                                </a:lnTo>
                                <a:lnTo>
                                  <a:pt x="193" y="134"/>
                                </a:lnTo>
                                <a:lnTo>
                                  <a:pt x="201" y="134"/>
                                </a:lnTo>
                                <a:lnTo>
                                  <a:pt x="201" y="143"/>
                                </a:lnTo>
                                <a:lnTo>
                                  <a:pt x="201" y="152"/>
                                </a:lnTo>
                                <a:lnTo>
                                  <a:pt x="201" y="161"/>
                                </a:lnTo>
                                <a:lnTo>
                                  <a:pt x="201" y="170"/>
                                </a:lnTo>
                                <a:lnTo>
                                  <a:pt x="201" y="161"/>
                                </a:lnTo>
                                <a:lnTo>
                                  <a:pt x="201" y="170"/>
                                </a:lnTo>
                                <a:lnTo>
                                  <a:pt x="193" y="170"/>
                                </a:lnTo>
                                <a:lnTo>
                                  <a:pt x="186" y="170"/>
                                </a:lnTo>
                                <a:lnTo>
                                  <a:pt x="178" y="170"/>
                                </a:lnTo>
                                <a:lnTo>
                                  <a:pt x="171" y="170"/>
                                </a:lnTo>
                                <a:lnTo>
                                  <a:pt x="163" y="170"/>
                                </a:lnTo>
                                <a:lnTo>
                                  <a:pt x="156" y="170"/>
                                </a:lnTo>
                                <a:lnTo>
                                  <a:pt x="156" y="161"/>
                                </a:lnTo>
                                <a:lnTo>
                                  <a:pt x="148" y="161"/>
                                </a:lnTo>
                                <a:lnTo>
                                  <a:pt x="141" y="161"/>
                                </a:lnTo>
                                <a:lnTo>
                                  <a:pt x="134" y="161"/>
                                </a:lnTo>
                                <a:lnTo>
                                  <a:pt x="134" y="152"/>
                                </a:lnTo>
                                <a:lnTo>
                                  <a:pt x="134" y="161"/>
                                </a:lnTo>
                                <a:lnTo>
                                  <a:pt x="134" y="152"/>
                                </a:lnTo>
                                <a:lnTo>
                                  <a:pt x="126" y="152"/>
                                </a:lnTo>
                                <a:lnTo>
                                  <a:pt x="119" y="152"/>
                                </a:lnTo>
                                <a:lnTo>
                                  <a:pt x="111" y="152"/>
                                </a:lnTo>
                                <a:lnTo>
                                  <a:pt x="104" y="152"/>
                                </a:lnTo>
                                <a:lnTo>
                                  <a:pt x="96" y="152"/>
                                </a:lnTo>
                                <a:lnTo>
                                  <a:pt x="89" y="152"/>
                                </a:lnTo>
                                <a:lnTo>
                                  <a:pt x="81" y="152"/>
                                </a:lnTo>
                                <a:lnTo>
                                  <a:pt x="74" y="152"/>
                                </a:lnTo>
                                <a:lnTo>
                                  <a:pt x="74" y="161"/>
                                </a:lnTo>
                                <a:lnTo>
                                  <a:pt x="67" y="161"/>
                                </a:lnTo>
                                <a:lnTo>
                                  <a:pt x="59" y="161"/>
                                </a:lnTo>
                                <a:lnTo>
                                  <a:pt x="59" y="170"/>
                                </a:lnTo>
                                <a:lnTo>
                                  <a:pt x="52" y="161"/>
                                </a:lnTo>
                                <a:lnTo>
                                  <a:pt x="52" y="170"/>
                                </a:lnTo>
                                <a:lnTo>
                                  <a:pt x="52" y="161"/>
                                </a:lnTo>
                                <a:lnTo>
                                  <a:pt x="44" y="161"/>
                                </a:lnTo>
                                <a:lnTo>
                                  <a:pt x="44" y="170"/>
                                </a:lnTo>
                                <a:lnTo>
                                  <a:pt x="37" y="170"/>
                                </a:lnTo>
                                <a:lnTo>
                                  <a:pt x="29" y="170"/>
                                </a:lnTo>
                                <a:lnTo>
                                  <a:pt x="22" y="170"/>
                                </a:lnTo>
                                <a:lnTo>
                                  <a:pt x="22" y="161"/>
                                </a:lnTo>
                                <a:lnTo>
                                  <a:pt x="29" y="161"/>
                                </a:lnTo>
                                <a:lnTo>
                                  <a:pt x="37" y="161"/>
                                </a:lnTo>
                                <a:lnTo>
                                  <a:pt x="29" y="161"/>
                                </a:lnTo>
                                <a:lnTo>
                                  <a:pt x="37" y="161"/>
                                </a:lnTo>
                                <a:lnTo>
                                  <a:pt x="29" y="161"/>
                                </a:lnTo>
                                <a:lnTo>
                                  <a:pt x="29" y="152"/>
                                </a:lnTo>
                                <a:lnTo>
                                  <a:pt x="29" y="161"/>
                                </a:lnTo>
                                <a:lnTo>
                                  <a:pt x="29" y="152"/>
                                </a:lnTo>
                                <a:lnTo>
                                  <a:pt x="29" y="161"/>
                                </a:lnTo>
                                <a:lnTo>
                                  <a:pt x="22" y="161"/>
                                </a:lnTo>
                                <a:lnTo>
                                  <a:pt x="22" y="152"/>
                                </a:lnTo>
                                <a:lnTo>
                                  <a:pt x="22" y="143"/>
                                </a:lnTo>
                                <a:lnTo>
                                  <a:pt x="22" y="134"/>
                                </a:lnTo>
                                <a:lnTo>
                                  <a:pt x="29" y="134"/>
                                </a:lnTo>
                                <a:lnTo>
                                  <a:pt x="37" y="134"/>
                                </a:lnTo>
                                <a:lnTo>
                                  <a:pt x="44" y="134"/>
                                </a:lnTo>
                                <a:lnTo>
                                  <a:pt x="52" y="134"/>
                                </a:lnTo>
                                <a:lnTo>
                                  <a:pt x="59" y="134"/>
                                </a:lnTo>
                                <a:lnTo>
                                  <a:pt x="59" y="125"/>
                                </a:lnTo>
                                <a:lnTo>
                                  <a:pt x="67" y="134"/>
                                </a:lnTo>
                                <a:lnTo>
                                  <a:pt x="67" y="125"/>
                                </a:lnTo>
                                <a:lnTo>
                                  <a:pt x="74" y="125"/>
                                </a:lnTo>
                                <a:lnTo>
                                  <a:pt x="74" y="116"/>
                                </a:lnTo>
                                <a:lnTo>
                                  <a:pt x="81" y="116"/>
                                </a:lnTo>
                                <a:lnTo>
                                  <a:pt x="81" y="125"/>
                                </a:lnTo>
                                <a:lnTo>
                                  <a:pt x="89" y="125"/>
                                </a:lnTo>
                                <a:lnTo>
                                  <a:pt x="96" y="125"/>
                                </a:lnTo>
                                <a:lnTo>
                                  <a:pt x="96" y="134"/>
                                </a:lnTo>
                                <a:lnTo>
                                  <a:pt x="96" y="125"/>
                                </a:lnTo>
                                <a:lnTo>
                                  <a:pt x="96" y="134"/>
                                </a:lnTo>
                                <a:lnTo>
                                  <a:pt x="104" y="134"/>
                                </a:lnTo>
                                <a:lnTo>
                                  <a:pt x="111" y="134"/>
                                </a:lnTo>
                                <a:lnTo>
                                  <a:pt x="119" y="134"/>
                                </a:lnTo>
                                <a:lnTo>
                                  <a:pt x="119" y="125"/>
                                </a:lnTo>
                                <a:lnTo>
                                  <a:pt x="126" y="125"/>
                                </a:lnTo>
                                <a:lnTo>
                                  <a:pt x="119" y="125"/>
                                </a:lnTo>
                                <a:lnTo>
                                  <a:pt x="119" y="116"/>
                                </a:lnTo>
                                <a:lnTo>
                                  <a:pt x="119" y="125"/>
                                </a:lnTo>
                                <a:lnTo>
                                  <a:pt x="111" y="125"/>
                                </a:lnTo>
                                <a:lnTo>
                                  <a:pt x="104" y="125"/>
                                </a:lnTo>
                                <a:lnTo>
                                  <a:pt x="96" y="116"/>
                                </a:lnTo>
                                <a:lnTo>
                                  <a:pt x="89" y="116"/>
                                </a:lnTo>
                                <a:lnTo>
                                  <a:pt x="89" y="107"/>
                                </a:lnTo>
                                <a:lnTo>
                                  <a:pt x="81" y="107"/>
                                </a:lnTo>
                                <a:lnTo>
                                  <a:pt x="74" y="116"/>
                                </a:lnTo>
                                <a:lnTo>
                                  <a:pt x="67" y="116"/>
                                </a:lnTo>
                                <a:lnTo>
                                  <a:pt x="59" y="116"/>
                                </a:lnTo>
                                <a:lnTo>
                                  <a:pt x="52" y="116"/>
                                </a:lnTo>
                                <a:lnTo>
                                  <a:pt x="44" y="116"/>
                                </a:lnTo>
                                <a:lnTo>
                                  <a:pt x="37" y="116"/>
                                </a:lnTo>
                                <a:lnTo>
                                  <a:pt x="29" y="116"/>
                                </a:lnTo>
                                <a:lnTo>
                                  <a:pt x="29" y="107"/>
                                </a:lnTo>
                                <a:lnTo>
                                  <a:pt x="29" y="116"/>
                                </a:lnTo>
                                <a:lnTo>
                                  <a:pt x="29" y="107"/>
                                </a:lnTo>
                                <a:lnTo>
                                  <a:pt x="22" y="107"/>
                                </a:lnTo>
                                <a:lnTo>
                                  <a:pt x="29" y="107"/>
                                </a:lnTo>
                                <a:lnTo>
                                  <a:pt x="22" y="107"/>
                                </a:lnTo>
                                <a:lnTo>
                                  <a:pt x="22" y="98"/>
                                </a:lnTo>
                                <a:lnTo>
                                  <a:pt x="22" y="89"/>
                                </a:lnTo>
                                <a:lnTo>
                                  <a:pt x="14" y="89"/>
                                </a:lnTo>
                                <a:lnTo>
                                  <a:pt x="14" y="80"/>
                                </a:lnTo>
                                <a:lnTo>
                                  <a:pt x="7" y="80"/>
                                </a:lnTo>
                                <a:lnTo>
                                  <a:pt x="7" y="71"/>
                                </a:lnTo>
                                <a:lnTo>
                                  <a:pt x="0" y="71"/>
                                </a:lnTo>
                                <a:lnTo>
                                  <a:pt x="0" y="80"/>
                                </a:lnTo>
                                <a:lnTo>
                                  <a:pt x="0" y="71"/>
                                </a:lnTo>
                                <a:lnTo>
                                  <a:pt x="7" y="71"/>
                                </a:lnTo>
                                <a:lnTo>
                                  <a:pt x="14" y="71"/>
                                </a:lnTo>
                                <a:lnTo>
                                  <a:pt x="14" y="62"/>
                                </a:lnTo>
                                <a:lnTo>
                                  <a:pt x="22" y="53"/>
                                </a:lnTo>
                                <a:lnTo>
                                  <a:pt x="22" y="44"/>
                                </a:lnTo>
                                <a:lnTo>
                                  <a:pt x="29" y="44"/>
                                </a:lnTo>
                                <a:lnTo>
                                  <a:pt x="29" y="35"/>
                                </a:lnTo>
                                <a:lnTo>
                                  <a:pt x="29" y="26"/>
                                </a:lnTo>
                                <a:lnTo>
                                  <a:pt x="37" y="26"/>
                                </a:lnTo>
                                <a:lnTo>
                                  <a:pt x="29" y="26"/>
                                </a:lnTo>
                                <a:lnTo>
                                  <a:pt x="29" y="17"/>
                                </a:lnTo>
                              </a:path>
                            </a:pathLst>
                          </a:custGeom>
                          <a:solidFill>
                            <a:srgbClr val="C5FF00"/>
                          </a:solidFill>
                          <a:ln w="12700" cap="rnd">
                            <a:solidFill>
                              <a:srgbClr val="0066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19491" name="Freeform 2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5" y="1690"/>
                            <a:ext cx="97" cy="72"/>
                          </a:xfrm>
                          <a:custGeom>
                            <a:avLst/>
                            <a:gdLst>
                              <a:gd name="T0" fmla="*/ 7 w 97"/>
                              <a:gd name="T1" fmla="*/ 17 h 72"/>
                              <a:gd name="T2" fmla="*/ 14 w 97"/>
                              <a:gd name="T3" fmla="*/ 8 h 72"/>
                              <a:gd name="T4" fmla="*/ 22 w 97"/>
                              <a:gd name="T5" fmla="*/ 17 h 72"/>
                              <a:gd name="T6" fmla="*/ 29 w 97"/>
                              <a:gd name="T7" fmla="*/ 17 h 72"/>
                              <a:gd name="T8" fmla="*/ 36 w 97"/>
                              <a:gd name="T9" fmla="*/ 8 h 72"/>
                              <a:gd name="T10" fmla="*/ 44 w 97"/>
                              <a:gd name="T11" fmla="*/ 0 h 72"/>
                              <a:gd name="T12" fmla="*/ 59 w 97"/>
                              <a:gd name="T13" fmla="*/ 0 h 72"/>
                              <a:gd name="T14" fmla="*/ 73 w 97"/>
                              <a:gd name="T15" fmla="*/ 0 h 72"/>
                              <a:gd name="T16" fmla="*/ 88 w 97"/>
                              <a:gd name="T17" fmla="*/ 0 h 72"/>
                              <a:gd name="T18" fmla="*/ 96 w 97"/>
                              <a:gd name="T19" fmla="*/ 8 h 72"/>
                              <a:gd name="T20" fmla="*/ 88 w 97"/>
                              <a:gd name="T21" fmla="*/ 17 h 72"/>
                              <a:gd name="T22" fmla="*/ 96 w 97"/>
                              <a:gd name="T23" fmla="*/ 26 h 72"/>
                              <a:gd name="T24" fmla="*/ 96 w 97"/>
                              <a:gd name="T25" fmla="*/ 44 h 72"/>
                              <a:gd name="T26" fmla="*/ 81 w 97"/>
                              <a:gd name="T27" fmla="*/ 44 h 72"/>
                              <a:gd name="T28" fmla="*/ 73 w 97"/>
                              <a:gd name="T29" fmla="*/ 53 h 72"/>
                              <a:gd name="T30" fmla="*/ 59 w 97"/>
                              <a:gd name="T31" fmla="*/ 53 h 72"/>
                              <a:gd name="T32" fmla="*/ 59 w 97"/>
                              <a:gd name="T33" fmla="*/ 71 h 72"/>
                              <a:gd name="T34" fmla="*/ 51 w 97"/>
                              <a:gd name="T35" fmla="*/ 62 h 72"/>
                              <a:gd name="T36" fmla="*/ 44 w 97"/>
                              <a:gd name="T37" fmla="*/ 71 h 72"/>
                              <a:gd name="T38" fmla="*/ 36 w 97"/>
                              <a:gd name="T39" fmla="*/ 62 h 72"/>
                              <a:gd name="T40" fmla="*/ 44 w 97"/>
                              <a:gd name="T41" fmla="*/ 53 h 72"/>
                              <a:gd name="T42" fmla="*/ 44 w 97"/>
                              <a:gd name="T43" fmla="*/ 53 h 72"/>
                              <a:gd name="T44" fmla="*/ 44 w 97"/>
                              <a:gd name="T45" fmla="*/ 53 h 72"/>
                              <a:gd name="T46" fmla="*/ 51 w 97"/>
                              <a:gd name="T47" fmla="*/ 44 h 72"/>
                              <a:gd name="T48" fmla="*/ 51 w 97"/>
                              <a:gd name="T49" fmla="*/ 44 h 72"/>
                              <a:gd name="T50" fmla="*/ 51 w 97"/>
                              <a:gd name="T51" fmla="*/ 44 h 72"/>
                              <a:gd name="T52" fmla="*/ 36 w 97"/>
                              <a:gd name="T53" fmla="*/ 44 h 72"/>
                              <a:gd name="T54" fmla="*/ 36 w 97"/>
                              <a:gd name="T55" fmla="*/ 44 h 72"/>
                              <a:gd name="T56" fmla="*/ 36 w 97"/>
                              <a:gd name="T57" fmla="*/ 44 h 72"/>
                              <a:gd name="T58" fmla="*/ 36 w 97"/>
                              <a:gd name="T59" fmla="*/ 44 h 72"/>
                              <a:gd name="T60" fmla="*/ 44 w 97"/>
                              <a:gd name="T61" fmla="*/ 35 h 72"/>
                              <a:gd name="T62" fmla="*/ 44 w 97"/>
                              <a:gd name="T63" fmla="*/ 35 h 72"/>
                              <a:gd name="T64" fmla="*/ 29 w 97"/>
                              <a:gd name="T65" fmla="*/ 35 h 72"/>
                              <a:gd name="T66" fmla="*/ 22 w 97"/>
                              <a:gd name="T67" fmla="*/ 44 h 72"/>
                              <a:gd name="T68" fmla="*/ 22 w 97"/>
                              <a:gd name="T69" fmla="*/ 35 h 72"/>
                              <a:gd name="T70" fmla="*/ 22 w 97"/>
                              <a:gd name="T71" fmla="*/ 35 h 72"/>
                              <a:gd name="T72" fmla="*/ 7 w 97"/>
                              <a:gd name="T73" fmla="*/ 35 h 72"/>
                              <a:gd name="T74" fmla="*/ 14 w 97"/>
                              <a:gd name="T75" fmla="*/ 26 h 72"/>
                              <a:gd name="T76" fmla="*/ 7 w 97"/>
                              <a:gd name="T77" fmla="*/ 17 h 72"/>
                              <a:gd name="T78" fmla="*/ 0 w 97"/>
                              <a:gd name="T79" fmla="*/ 26 h 72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w 97"/>
                              <a:gd name="T121" fmla="*/ 0 h 72"/>
                              <a:gd name="T122" fmla="*/ 97 w 97"/>
                              <a:gd name="T123" fmla="*/ 72 h 72"/>
                            </a:gdLst>
                            <a:ahLst/>
                            <a:cxnLst>
                              <a:cxn ang="T80">
                                <a:pos x="T0" y="T1"/>
                              </a:cxn>
                              <a:cxn ang="T81">
                                <a:pos x="T2" y="T3"/>
                              </a:cxn>
                              <a:cxn ang="T82">
                                <a:pos x="T4" y="T5"/>
                              </a:cxn>
                              <a:cxn ang="T83">
                                <a:pos x="T6" y="T7"/>
                              </a:cxn>
                              <a:cxn ang="T84">
                                <a:pos x="T8" y="T9"/>
                              </a:cxn>
                              <a:cxn ang="T85">
                                <a:pos x="T10" y="T11"/>
                              </a:cxn>
                              <a:cxn ang="T86">
                                <a:pos x="T12" y="T13"/>
                              </a:cxn>
                              <a:cxn ang="T87">
                                <a:pos x="T14" y="T15"/>
                              </a:cxn>
                              <a:cxn ang="T88">
                                <a:pos x="T16" y="T17"/>
                              </a:cxn>
                              <a:cxn ang="T89">
                                <a:pos x="T18" y="T19"/>
                              </a:cxn>
                              <a:cxn ang="T90">
                                <a:pos x="T20" y="T21"/>
                              </a:cxn>
                              <a:cxn ang="T91">
                                <a:pos x="T22" y="T23"/>
                              </a:cxn>
                              <a:cxn ang="T92">
                                <a:pos x="T24" y="T25"/>
                              </a:cxn>
                              <a:cxn ang="T93">
                                <a:pos x="T26" y="T27"/>
                              </a:cxn>
                              <a:cxn ang="T94">
                                <a:pos x="T28" y="T29"/>
                              </a:cxn>
                              <a:cxn ang="T95">
                                <a:pos x="T30" y="T31"/>
                              </a:cxn>
                              <a:cxn ang="T96">
                                <a:pos x="T32" y="T33"/>
                              </a:cxn>
                              <a:cxn ang="T97">
                                <a:pos x="T34" y="T35"/>
                              </a:cxn>
                              <a:cxn ang="T98">
                                <a:pos x="T36" y="T37"/>
                              </a:cxn>
                              <a:cxn ang="T99">
                                <a:pos x="T38" y="T39"/>
                              </a:cxn>
                              <a:cxn ang="T100">
                                <a:pos x="T40" y="T41"/>
                              </a:cxn>
                              <a:cxn ang="T101">
                                <a:pos x="T42" y="T43"/>
                              </a:cxn>
                              <a:cxn ang="T102">
                                <a:pos x="T44" y="T45"/>
                              </a:cxn>
                              <a:cxn ang="T103">
                                <a:pos x="T46" y="T47"/>
                              </a:cxn>
                              <a:cxn ang="T104">
                                <a:pos x="T48" y="T49"/>
                              </a:cxn>
                              <a:cxn ang="T105">
                                <a:pos x="T50" y="T51"/>
                              </a:cxn>
                              <a:cxn ang="T106">
                                <a:pos x="T52" y="T53"/>
                              </a:cxn>
                              <a:cxn ang="T107">
                                <a:pos x="T54" y="T55"/>
                              </a:cxn>
                              <a:cxn ang="T108">
                                <a:pos x="T56" y="T57"/>
                              </a:cxn>
                              <a:cxn ang="T109">
                                <a:pos x="T58" y="T59"/>
                              </a:cxn>
                              <a:cxn ang="T110">
                                <a:pos x="T60" y="T61"/>
                              </a:cxn>
                              <a:cxn ang="T111">
                                <a:pos x="T62" y="T63"/>
                              </a:cxn>
                              <a:cxn ang="T112">
                                <a:pos x="T64" y="T65"/>
                              </a:cxn>
                              <a:cxn ang="T113">
                                <a:pos x="T66" y="T67"/>
                              </a:cxn>
                              <a:cxn ang="T114">
                                <a:pos x="T68" y="T69"/>
                              </a:cxn>
                              <a:cxn ang="T115">
                                <a:pos x="T70" y="T71"/>
                              </a:cxn>
                              <a:cxn ang="T116">
                                <a:pos x="T72" y="T73"/>
                              </a:cxn>
                              <a:cxn ang="T117">
                                <a:pos x="T74" y="T75"/>
                              </a:cxn>
                              <a:cxn ang="T118">
                                <a:pos x="T76" y="T77"/>
                              </a:cxn>
                              <a:cxn ang="T119">
                                <a:pos x="T78" y="T79"/>
                              </a:cxn>
                            </a:cxnLst>
                            <a:rect l="T120" t="T121" r="T122" b="T123"/>
                            <a:pathLst>
                              <a:path w="97" h="72">
                                <a:moveTo>
                                  <a:pt x="0" y="17"/>
                                </a:moveTo>
                                <a:lnTo>
                                  <a:pt x="7" y="17"/>
                                </a:lnTo>
                                <a:lnTo>
                                  <a:pt x="14" y="17"/>
                                </a:lnTo>
                                <a:lnTo>
                                  <a:pt x="14" y="8"/>
                                </a:lnTo>
                                <a:lnTo>
                                  <a:pt x="22" y="8"/>
                                </a:lnTo>
                                <a:lnTo>
                                  <a:pt x="22" y="17"/>
                                </a:lnTo>
                                <a:lnTo>
                                  <a:pt x="22" y="8"/>
                                </a:lnTo>
                                <a:lnTo>
                                  <a:pt x="29" y="17"/>
                                </a:lnTo>
                                <a:lnTo>
                                  <a:pt x="29" y="8"/>
                                </a:lnTo>
                                <a:lnTo>
                                  <a:pt x="36" y="8"/>
                                </a:lnTo>
                                <a:lnTo>
                                  <a:pt x="44" y="8"/>
                                </a:lnTo>
                                <a:lnTo>
                                  <a:pt x="44" y="0"/>
                                </a:lnTo>
                                <a:lnTo>
                                  <a:pt x="51" y="0"/>
                                </a:lnTo>
                                <a:lnTo>
                                  <a:pt x="59" y="0"/>
                                </a:lnTo>
                                <a:lnTo>
                                  <a:pt x="66" y="0"/>
                                </a:lnTo>
                                <a:lnTo>
                                  <a:pt x="73" y="0"/>
                                </a:lnTo>
                                <a:lnTo>
                                  <a:pt x="81" y="0"/>
                                </a:lnTo>
                                <a:lnTo>
                                  <a:pt x="88" y="0"/>
                                </a:lnTo>
                                <a:lnTo>
                                  <a:pt x="96" y="0"/>
                                </a:lnTo>
                                <a:lnTo>
                                  <a:pt x="96" y="8"/>
                                </a:lnTo>
                                <a:lnTo>
                                  <a:pt x="96" y="17"/>
                                </a:lnTo>
                                <a:lnTo>
                                  <a:pt x="88" y="17"/>
                                </a:lnTo>
                                <a:lnTo>
                                  <a:pt x="88" y="26"/>
                                </a:lnTo>
                                <a:lnTo>
                                  <a:pt x="96" y="26"/>
                                </a:lnTo>
                                <a:lnTo>
                                  <a:pt x="96" y="35"/>
                                </a:lnTo>
                                <a:lnTo>
                                  <a:pt x="96" y="44"/>
                                </a:lnTo>
                                <a:lnTo>
                                  <a:pt x="88" y="44"/>
                                </a:lnTo>
                                <a:lnTo>
                                  <a:pt x="81" y="44"/>
                                </a:lnTo>
                                <a:lnTo>
                                  <a:pt x="73" y="44"/>
                                </a:lnTo>
                                <a:lnTo>
                                  <a:pt x="73" y="53"/>
                                </a:lnTo>
                                <a:lnTo>
                                  <a:pt x="66" y="53"/>
                                </a:lnTo>
                                <a:lnTo>
                                  <a:pt x="59" y="53"/>
                                </a:lnTo>
                                <a:lnTo>
                                  <a:pt x="59" y="62"/>
                                </a:lnTo>
                                <a:lnTo>
                                  <a:pt x="59" y="71"/>
                                </a:lnTo>
                                <a:lnTo>
                                  <a:pt x="51" y="71"/>
                                </a:lnTo>
                                <a:lnTo>
                                  <a:pt x="51" y="62"/>
                                </a:lnTo>
                                <a:lnTo>
                                  <a:pt x="51" y="71"/>
                                </a:lnTo>
                                <a:lnTo>
                                  <a:pt x="44" y="71"/>
                                </a:lnTo>
                                <a:lnTo>
                                  <a:pt x="44" y="62"/>
                                </a:lnTo>
                                <a:lnTo>
                                  <a:pt x="36" y="62"/>
                                </a:lnTo>
                                <a:lnTo>
                                  <a:pt x="36" y="53"/>
                                </a:lnTo>
                                <a:lnTo>
                                  <a:pt x="44" y="53"/>
                                </a:lnTo>
                                <a:lnTo>
                                  <a:pt x="36" y="53"/>
                                </a:lnTo>
                                <a:lnTo>
                                  <a:pt x="44" y="53"/>
                                </a:lnTo>
                                <a:lnTo>
                                  <a:pt x="44" y="44"/>
                                </a:lnTo>
                                <a:lnTo>
                                  <a:pt x="44" y="53"/>
                                </a:lnTo>
                                <a:lnTo>
                                  <a:pt x="44" y="44"/>
                                </a:lnTo>
                                <a:lnTo>
                                  <a:pt x="51" y="44"/>
                                </a:lnTo>
                                <a:lnTo>
                                  <a:pt x="51" y="53"/>
                                </a:lnTo>
                                <a:lnTo>
                                  <a:pt x="51" y="44"/>
                                </a:lnTo>
                                <a:lnTo>
                                  <a:pt x="44" y="44"/>
                                </a:lnTo>
                                <a:lnTo>
                                  <a:pt x="51" y="44"/>
                                </a:lnTo>
                                <a:lnTo>
                                  <a:pt x="44" y="44"/>
                                </a:lnTo>
                                <a:lnTo>
                                  <a:pt x="36" y="44"/>
                                </a:lnTo>
                                <a:lnTo>
                                  <a:pt x="44" y="44"/>
                                </a:lnTo>
                                <a:lnTo>
                                  <a:pt x="36" y="44"/>
                                </a:lnTo>
                                <a:lnTo>
                                  <a:pt x="44" y="44"/>
                                </a:lnTo>
                                <a:lnTo>
                                  <a:pt x="36" y="44"/>
                                </a:lnTo>
                                <a:lnTo>
                                  <a:pt x="36" y="53"/>
                                </a:lnTo>
                                <a:lnTo>
                                  <a:pt x="36" y="44"/>
                                </a:lnTo>
                                <a:lnTo>
                                  <a:pt x="36" y="35"/>
                                </a:lnTo>
                                <a:lnTo>
                                  <a:pt x="44" y="35"/>
                                </a:lnTo>
                                <a:lnTo>
                                  <a:pt x="51" y="35"/>
                                </a:lnTo>
                                <a:lnTo>
                                  <a:pt x="44" y="35"/>
                                </a:lnTo>
                                <a:lnTo>
                                  <a:pt x="36" y="35"/>
                                </a:lnTo>
                                <a:lnTo>
                                  <a:pt x="29" y="35"/>
                                </a:lnTo>
                                <a:lnTo>
                                  <a:pt x="29" y="44"/>
                                </a:lnTo>
                                <a:lnTo>
                                  <a:pt x="22" y="44"/>
                                </a:lnTo>
                                <a:lnTo>
                                  <a:pt x="29" y="35"/>
                                </a:lnTo>
                                <a:lnTo>
                                  <a:pt x="22" y="35"/>
                                </a:lnTo>
                                <a:lnTo>
                                  <a:pt x="22" y="44"/>
                                </a:lnTo>
                                <a:lnTo>
                                  <a:pt x="22" y="35"/>
                                </a:lnTo>
                                <a:lnTo>
                                  <a:pt x="14" y="35"/>
                                </a:lnTo>
                                <a:lnTo>
                                  <a:pt x="7" y="35"/>
                                </a:lnTo>
                                <a:lnTo>
                                  <a:pt x="7" y="26"/>
                                </a:lnTo>
                                <a:lnTo>
                                  <a:pt x="14" y="26"/>
                                </a:lnTo>
                                <a:lnTo>
                                  <a:pt x="14" y="17"/>
                                </a:lnTo>
                                <a:lnTo>
                                  <a:pt x="7" y="17"/>
                                </a:lnTo>
                                <a:lnTo>
                                  <a:pt x="7" y="26"/>
                                </a:lnTo>
                                <a:lnTo>
                                  <a:pt x="0" y="26"/>
                                </a:lnTo>
                                <a:lnTo>
                                  <a:pt x="0" y="17"/>
                                </a:lnTo>
                              </a:path>
                            </a:pathLst>
                          </a:custGeom>
                          <a:solidFill>
                            <a:srgbClr val="C5FF00"/>
                          </a:solidFill>
                          <a:ln w="12700" cap="rnd">
                            <a:solidFill>
                              <a:srgbClr val="0066FF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grpSp>
                        <p:nvGrpSpPr>
                          <p:cNvPr id="19492" name="Group 27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1" y="1734"/>
                            <a:ext cx="63" cy="44"/>
                            <a:chOff x="381" y="1734"/>
                            <a:chExt cx="63" cy="44"/>
                          </a:xfrm>
                        </p:grpSpPr>
                        <p:sp>
                          <p:nvSpPr>
                            <p:cNvPr id="19493" name="Freeform 27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89" y="1743"/>
                              <a:ext cx="17" cy="17"/>
                            </a:xfrm>
                            <a:custGeom>
                              <a:avLst/>
                              <a:gdLst>
                                <a:gd name="T0" fmla="*/ 0 w 17"/>
                                <a:gd name="T1" fmla="*/ 0 h 17"/>
                                <a:gd name="T2" fmla="*/ 16 w 17"/>
                                <a:gd name="T3" fmla="*/ 0 h 17"/>
                                <a:gd name="T4" fmla="*/ 16 w 17"/>
                                <a:gd name="T5" fmla="*/ 16 h 17"/>
                                <a:gd name="T6" fmla="*/ 16 w 17"/>
                                <a:gd name="T7" fmla="*/ 0 h 17"/>
                                <a:gd name="T8" fmla="*/ 0 w 17"/>
                                <a:gd name="T9" fmla="*/ 16 h 17"/>
                                <a:gd name="T10" fmla="*/ 0 w 17"/>
                                <a:gd name="T11" fmla="*/ 0 h 17"/>
                                <a:gd name="T12" fmla="*/ 0 w 17"/>
                                <a:gd name="T13" fmla="*/ 16 h 17"/>
                                <a:gd name="T14" fmla="*/ 0 w 17"/>
                                <a:gd name="T15" fmla="*/ 0 h 17"/>
                                <a:gd name="T16" fmla="*/ 0 60000 65536"/>
                                <a:gd name="T17" fmla="*/ 0 60000 65536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w 17"/>
                                <a:gd name="T25" fmla="*/ 0 h 17"/>
                                <a:gd name="T26" fmla="*/ 17 w 17"/>
                                <a:gd name="T27" fmla="*/ 17 h 17"/>
                              </a:gdLst>
                              <a:ahLst/>
                              <a:cxnLst>
                                <a:cxn ang="T16">
                                  <a:pos x="T0" y="T1"/>
                                </a:cxn>
                                <a:cxn ang="T17">
                                  <a:pos x="T2" y="T3"/>
                                </a:cxn>
                                <a:cxn ang="T18">
                                  <a:pos x="T4" y="T5"/>
                                </a:cxn>
                                <a:cxn ang="T19">
                                  <a:pos x="T6" y="T7"/>
                                </a:cxn>
                                <a:cxn ang="T20">
                                  <a:pos x="T8" y="T9"/>
                                </a:cxn>
                                <a:cxn ang="T21">
                                  <a:pos x="T10" y="T11"/>
                                </a:cxn>
                                <a:cxn ang="T22">
                                  <a:pos x="T12" y="T13"/>
                                </a:cxn>
                                <a:cxn ang="T23">
                                  <a:pos x="T14" y="T15"/>
                                </a:cxn>
                              </a:cxnLst>
                              <a:rect l="T24" t="T25" r="T26" b="T27"/>
                              <a:pathLst>
                                <a:path w="17" h="17">
                                  <a:moveTo>
                                    <a:pt x="0" y="0"/>
                                  </a:moveTo>
                                  <a:lnTo>
                                    <a:pt x="16" y="0"/>
                                  </a:lnTo>
                                  <a:lnTo>
                                    <a:pt x="16" y="16"/>
                                  </a:lnTo>
                                  <a:lnTo>
                                    <a:pt x="16" y="0"/>
                                  </a:lnTo>
                                  <a:lnTo>
                                    <a:pt x="0" y="16"/>
                                  </a:lnTo>
                                  <a:lnTo>
                                    <a:pt x="0" y="0"/>
                                  </a:lnTo>
                                  <a:lnTo>
                                    <a:pt x="0" y="16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solidFill>
                              <a:srgbClr val="C5FF00"/>
                            </a:solidFill>
                            <a:ln w="12700" cap="rnd">
                              <a:solidFill>
                                <a:srgbClr val="0066FF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fr-FR"/>
                            </a:p>
                          </p:txBody>
                        </p:sp>
                        <p:grpSp>
                          <p:nvGrpSpPr>
                            <p:cNvPr id="19494" name="Group 27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1" y="1734"/>
                              <a:ext cx="63" cy="44"/>
                              <a:chOff x="381" y="1734"/>
                              <a:chExt cx="63" cy="44"/>
                            </a:xfrm>
                          </p:grpSpPr>
                          <p:sp>
                            <p:nvSpPr>
                              <p:cNvPr id="19495" name="Freeform 27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4" y="1734"/>
                                <a:ext cx="17" cy="17"/>
                              </a:xfrm>
                              <a:custGeom>
                                <a:avLst/>
                                <a:gdLst>
                                  <a:gd name="T0" fmla="*/ 16 w 17"/>
                                  <a:gd name="T1" fmla="*/ 0 h 17"/>
                                  <a:gd name="T2" fmla="*/ 16 w 17"/>
                                  <a:gd name="T3" fmla="*/ 16 h 17"/>
                                  <a:gd name="T4" fmla="*/ 16 w 17"/>
                                  <a:gd name="T5" fmla="*/ 0 h 17"/>
                                  <a:gd name="T6" fmla="*/ 16 w 17"/>
                                  <a:gd name="T7" fmla="*/ 16 h 17"/>
                                  <a:gd name="T8" fmla="*/ 0 w 17"/>
                                  <a:gd name="T9" fmla="*/ 16 h 17"/>
                                  <a:gd name="T10" fmla="*/ 16 w 17"/>
                                  <a:gd name="T11" fmla="*/ 0 h 17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60000 65536"/>
                                  <a:gd name="T16" fmla="*/ 0 60000 65536"/>
                                  <a:gd name="T17" fmla="*/ 0 60000 65536"/>
                                  <a:gd name="T18" fmla="*/ 0 w 17"/>
                                  <a:gd name="T19" fmla="*/ 0 h 17"/>
                                  <a:gd name="T20" fmla="*/ 17 w 17"/>
                                  <a:gd name="T21" fmla="*/ 17 h 17"/>
                                </a:gdLst>
                                <a:ahLst/>
                                <a:cxnLst>
                                  <a:cxn ang="T12">
                                    <a:pos x="T0" y="T1"/>
                                  </a:cxn>
                                  <a:cxn ang="T13">
                                    <a:pos x="T2" y="T3"/>
                                  </a:cxn>
                                  <a:cxn ang="T14">
                                    <a:pos x="T4" y="T5"/>
                                  </a:cxn>
                                  <a:cxn ang="T15">
                                    <a:pos x="T6" y="T7"/>
                                  </a:cxn>
                                  <a:cxn ang="T16">
                                    <a:pos x="T8" y="T9"/>
                                  </a:cxn>
                                  <a:cxn ang="T17">
                                    <a:pos x="T10" y="T11"/>
                                  </a:cxn>
                                </a:cxnLst>
                                <a:rect l="T18" t="T19" r="T20" b="T21"/>
                                <a:pathLst>
                                  <a:path w="17" h="17">
                                    <a:moveTo>
                                      <a:pt x="16" y="0"/>
                                    </a:moveTo>
                                    <a:lnTo>
                                      <a:pt x="16" y="16"/>
                                    </a:lnTo>
                                    <a:lnTo>
                                      <a:pt x="16" y="0"/>
                                    </a:lnTo>
                                    <a:lnTo>
                                      <a:pt x="16" y="16"/>
                                    </a:lnTo>
                                    <a:lnTo>
                                      <a:pt x="0" y="16"/>
                                    </a:lnTo>
                                    <a:lnTo>
                                      <a:pt x="16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C5FF00"/>
                              </a:solidFill>
                              <a:ln w="12700" cap="rnd">
                                <a:solidFill>
                                  <a:srgbClr val="0066FF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fr-FR"/>
                              </a:p>
                            </p:txBody>
                          </p:sp>
                          <p:sp>
                            <p:nvSpPr>
                              <p:cNvPr id="19496" name="Freeform 27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1" y="1734"/>
                                <a:ext cx="17" cy="17"/>
                              </a:xfrm>
                              <a:custGeom>
                                <a:avLst/>
                                <a:gdLst>
                                  <a:gd name="T0" fmla="*/ 0 w 17"/>
                                  <a:gd name="T1" fmla="*/ 16 h 17"/>
                                  <a:gd name="T2" fmla="*/ 0 w 17"/>
                                  <a:gd name="T3" fmla="*/ 0 h 17"/>
                                  <a:gd name="T4" fmla="*/ 16 w 17"/>
                                  <a:gd name="T5" fmla="*/ 0 h 17"/>
                                  <a:gd name="T6" fmla="*/ 16 w 17"/>
                                  <a:gd name="T7" fmla="*/ 16 h 17"/>
                                  <a:gd name="T8" fmla="*/ 0 w 17"/>
                                  <a:gd name="T9" fmla="*/ 16 h 17"/>
                                  <a:gd name="T10" fmla="*/ 16 w 17"/>
                                  <a:gd name="T11" fmla="*/ 16 h 17"/>
                                  <a:gd name="T12" fmla="*/ 0 w 17"/>
                                  <a:gd name="T13" fmla="*/ 16 h 17"/>
                                  <a:gd name="T14" fmla="*/ 0 60000 65536"/>
                                  <a:gd name="T15" fmla="*/ 0 60000 65536"/>
                                  <a:gd name="T16" fmla="*/ 0 60000 65536"/>
                                  <a:gd name="T17" fmla="*/ 0 60000 65536"/>
                                  <a:gd name="T18" fmla="*/ 0 60000 65536"/>
                                  <a:gd name="T19" fmla="*/ 0 60000 65536"/>
                                  <a:gd name="T20" fmla="*/ 0 60000 65536"/>
                                  <a:gd name="T21" fmla="*/ 0 w 17"/>
                                  <a:gd name="T22" fmla="*/ 0 h 17"/>
                                  <a:gd name="T23" fmla="*/ 17 w 17"/>
                                  <a:gd name="T24" fmla="*/ 17 h 17"/>
                                </a:gdLst>
                                <a:ahLst/>
                                <a:cxnLst>
                                  <a:cxn ang="T14">
                                    <a:pos x="T0" y="T1"/>
                                  </a:cxn>
                                  <a:cxn ang="T15">
                                    <a:pos x="T2" y="T3"/>
                                  </a:cxn>
                                  <a:cxn ang="T16">
                                    <a:pos x="T4" y="T5"/>
                                  </a:cxn>
                                  <a:cxn ang="T17">
                                    <a:pos x="T6" y="T7"/>
                                  </a:cxn>
                                  <a:cxn ang="T18">
                                    <a:pos x="T8" y="T9"/>
                                  </a:cxn>
                                  <a:cxn ang="T19">
                                    <a:pos x="T10" y="T11"/>
                                  </a:cxn>
                                  <a:cxn ang="T20">
                                    <a:pos x="T12" y="T13"/>
                                  </a:cxn>
                                </a:cxnLst>
                                <a:rect l="T21" t="T22" r="T23" b="T24"/>
                                <a:pathLst>
                                  <a:path w="17" h="17">
                                    <a:moveTo>
                                      <a:pt x="0" y="16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16" y="0"/>
                                    </a:lnTo>
                                    <a:lnTo>
                                      <a:pt x="16" y="16"/>
                                    </a:lnTo>
                                    <a:lnTo>
                                      <a:pt x="0" y="16"/>
                                    </a:lnTo>
                                    <a:lnTo>
                                      <a:pt x="16" y="16"/>
                                    </a:lnTo>
                                    <a:lnTo>
                                      <a:pt x="0" y="16"/>
                                    </a:lnTo>
                                  </a:path>
                                </a:pathLst>
                              </a:custGeom>
                              <a:solidFill>
                                <a:srgbClr val="C5FF00"/>
                              </a:solidFill>
                              <a:ln w="12700" cap="rnd">
                                <a:solidFill>
                                  <a:srgbClr val="0066FF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fr-FR"/>
                              </a:p>
                            </p:txBody>
                          </p:sp>
                          <p:sp>
                            <p:nvSpPr>
                              <p:cNvPr id="19497" name="Freeform 27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9" y="1752"/>
                                <a:ext cx="17" cy="17"/>
                              </a:xfrm>
                              <a:custGeom>
                                <a:avLst/>
                                <a:gdLst>
                                  <a:gd name="T0" fmla="*/ 16 w 17"/>
                                  <a:gd name="T1" fmla="*/ 16 h 17"/>
                                  <a:gd name="T2" fmla="*/ 16 w 17"/>
                                  <a:gd name="T3" fmla="*/ 0 h 17"/>
                                  <a:gd name="T4" fmla="*/ 0 w 17"/>
                                  <a:gd name="T5" fmla="*/ 0 h 17"/>
                                  <a:gd name="T6" fmla="*/ 16 w 17"/>
                                  <a:gd name="T7" fmla="*/ 0 h 17"/>
                                  <a:gd name="T8" fmla="*/ 16 w 17"/>
                                  <a:gd name="T9" fmla="*/ 16 h 17"/>
                                  <a:gd name="T10" fmla="*/ 0 60000 65536"/>
                                  <a:gd name="T11" fmla="*/ 0 60000 65536"/>
                                  <a:gd name="T12" fmla="*/ 0 60000 65536"/>
                                  <a:gd name="T13" fmla="*/ 0 60000 65536"/>
                                  <a:gd name="T14" fmla="*/ 0 60000 65536"/>
                                  <a:gd name="T15" fmla="*/ 0 w 17"/>
                                  <a:gd name="T16" fmla="*/ 0 h 17"/>
                                  <a:gd name="T17" fmla="*/ 17 w 17"/>
                                  <a:gd name="T18" fmla="*/ 17 h 17"/>
                                </a:gdLst>
                                <a:ahLst/>
                                <a:cxnLst>
                                  <a:cxn ang="T10">
                                    <a:pos x="T0" y="T1"/>
                                  </a:cxn>
                                  <a:cxn ang="T11">
                                    <a:pos x="T2" y="T3"/>
                                  </a:cxn>
                                  <a:cxn ang="T12">
                                    <a:pos x="T4" y="T5"/>
                                  </a:cxn>
                                  <a:cxn ang="T13">
                                    <a:pos x="T6" y="T7"/>
                                  </a:cxn>
                                  <a:cxn ang="T14">
                                    <a:pos x="T8" y="T9"/>
                                  </a:cxn>
                                </a:cxnLst>
                                <a:rect l="T15" t="T16" r="T17" b="T18"/>
                                <a:pathLst>
                                  <a:path w="17" h="17">
                                    <a:moveTo>
                                      <a:pt x="16" y="16"/>
                                    </a:moveTo>
                                    <a:lnTo>
                                      <a:pt x="16" y="0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16" y="0"/>
                                    </a:lnTo>
                                    <a:lnTo>
                                      <a:pt x="16" y="16"/>
                                    </a:lnTo>
                                  </a:path>
                                </a:pathLst>
                              </a:custGeom>
                              <a:solidFill>
                                <a:srgbClr val="C5FF00"/>
                              </a:solidFill>
                              <a:ln w="12700" cap="rnd">
                                <a:solidFill>
                                  <a:srgbClr val="0066FF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fr-FR"/>
                              </a:p>
                            </p:txBody>
                          </p:sp>
                          <p:sp>
                            <p:nvSpPr>
                              <p:cNvPr id="19498" name="Freeform 27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7" y="1761"/>
                                <a:ext cx="17" cy="17"/>
                              </a:xfrm>
                              <a:custGeom>
                                <a:avLst/>
                                <a:gdLst>
                                  <a:gd name="T0" fmla="*/ 16 w 17"/>
                                  <a:gd name="T1" fmla="*/ 0 h 17"/>
                                  <a:gd name="T2" fmla="*/ 16 w 17"/>
                                  <a:gd name="T3" fmla="*/ 16 h 17"/>
                                  <a:gd name="T4" fmla="*/ 0 w 17"/>
                                  <a:gd name="T5" fmla="*/ 16 h 17"/>
                                  <a:gd name="T6" fmla="*/ 16 w 17"/>
                                  <a:gd name="T7" fmla="*/ 0 h 17"/>
                                  <a:gd name="T8" fmla="*/ 0 60000 65536"/>
                                  <a:gd name="T9" fmla="*/ 0 60000 65536"/>
                                  <a:gd name="T10" fmla="*/ 0 60000 65536"/>
                                  <a:gd name="T11" fmla="*/ 0 60000 65536"/>
                                  <a:gd name="T12" fmla="*/ 0 w 17"/>
                                  <a:gd name="T13" fmla="*/ 0 h 17"/>
                                  <a:gd name="T14" fmla="*/ 17 w 17"/>
                                  <a:gd name="T15" fmla="*/ 17 h 17"/>
                                </a:gdLst>
                                <a:ahLst/>
                                <a:cxnLst>
                                  <a:cxn ang="T8">
                                    <a:pos x="T0" y="T1"/>
                                  </a:cxn>
                                  <a:cxn ang="T9">
                                    <a:pos x="T2" y="T3"/>
                                  </a:cxn>
                                  <a:cxn ang="T10">
                                    <a:pos x="T4" y="T5"/>
                                  </a:cxn>
                                  <a:cxn ang="T11">
                                    <a:pos x="T6" y="T7"/>
                                  </a:cxn>
                                </a:cxnLst>
                                <a:rect l="T12" t="T13" r="T14" b="T15"/>
                                <a:pathLst>
                                  <a:path w="17" h="17">
                                    <a:moveTo>
                                      <a:pt x="16" y="0"/>
                                    </a:moveTo>
                                    <a:lnTo>
                                      <a:pt x="16" y="16"/>
                                    </a:lnTo>
                                    <a:lnTo>
                                      <a:pt x="0" y="16"/>
                                    </a:lnTo>
                                    <a:lnTo>
                                      <a:pt x="16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C5FF00"/>
                              </a:solidFill>
                              <a:ln w="12700" cap="rnd">
                                <a:solidFill>
                                  <a:srgbClr val="0066FF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fr-FR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</p:grpSp>
          <p:sp>
            <p:nvSpPr>
              <p:cNvPr id="19470" name="Forme libre 139"/>
              <p:cNvSpPr>
                <a:spLocks noChangeArrowheads="1"/>
              </p:cNvSpPr>
              <p:nvPr/>
            </p:nvSpPr>
            <p:spPr bwMode="auto">
              <a:xfrm>
                <a:off x="5246688" y="3233738"/>
                <a:ext cx="1603375" cy="457200"/>
              </a:xfrm>
              <a:custGeom>
                <a:avLst/>
                <a:gdLst>
                  <a:gd name="T0" fmla="*/ 0 w 1602495"/>
                  <a:gd name="T1" fmla="*/ 62270 h 458484"/>
                  <a:gd name="T2" fmla="*/ 79268 w 1602495"/>
                  <a:gd name="T3" fmla="*/ 106741 h 458484"/>
                  <a:gd name="T4" fmla="*/ 101923 w 1602495"/>
                  <a:gd name="T5" fmla="*/ 124532 h 458484"/>
                  <a:gd name="T6" fmla="*/ 124570 w 1602495"/>
                  <a:gd name="T7" fmla="*/ 177907 h 458484"/>
                  <a:gd name="T8" fmla="*/ 181194 w 1602495"/>
                  <a:gd name="T9" fmla="*/ 204593 h 458484"/>
                  <a:gd name="T10" fmla="*/ 249142 w 1602495"/>
                  <a:gd name="T11" fmla="*/ 231272 h 458484"/>
                  <a:gd name="T12" fmla="*/ 271794 w 1602495"/>
                  <a:gd name="T13" fmla="*/ 257967 h 458484"/>
                  <a:gd name="T14" fmla="*/ 305768 w 1602495"/>
                  <a:gd name="T15" fmla="*/ 302445 h 458484"/>
                  <a:gd name="T16" fmla="*/ 339740 w 1602495"/>
                  <a:gd name="T17" fmla="*/ 311341 h 458484"/>
                  <a:gd name="T18" fmla="*/ 396361 w 1602495"/>
                  <a:gd name="T19" fmla="*/ 338025 h 458484"/>
                  <a:gd name="T20" fmla="*/ 452983 w 1602495"/>
                  <a:gd name="T21" fmla="*/ 364713 h 458484"/>
                  <a:gd name="T22" fmla="*/ 554910 w 1602495"/>
                  <a:gd name="T23" fmla="*/ 338025 h 458484"/>
                  <a:gd name="T24" fmla="*/ 588885 w 1602495"/>
                  <a:gd name="T25" fmla="*/ 329131 h 458484"/>
                  <a:gd name="T26" fmla="*/ 702129 w 1602495"/>
                  <a:gd name="T27" fmla="*/ 338025 h 458484"/>
                  <a:gd name="T28" fmla="*/ 736103 w 1602495"/>
                  <a:gd name="T29" fmla="*/ 346918 h 458484"/>
                  <a:gd name="T30" fmla="*/ 781399 w 1602495"/>
                  <a:gd name="T31" fmla="*/ 338025 h 458484"/>
                  <a:gd name="T32" fmla="*/ 871995 w 1602495"/>
                  <a:gd name="T33" fmla="*/ 320238 h 458484"/>
                  <a:gd name="T34" fmla="*/ 894643 w 1602495"/>
                  <a:gd name="T35" fmla="*/ 302445 h 458484"/>
                  <a:gd name="T36" fmla="*/ 905967 w 1602495"/>
                  <a:gd name="T37" fmla="*/ 275760 h 458484"/>
                  <a:gd name="T38" fmla="*/ 939941 w 1602495"/>
                  <a:gd name="T39" fmla="*/ 266865 h 458484"/>
                  <a:gd name="T40" fmla="*/ 1109824 w 1602495"/>
                  <a:gd name="T41" fmla="*/ 275760 h 458484"/>
                  <a:gd name="T42" fmla="*/ 1132480 w 1602495"/>
                  <a:gd name="T43" fmla="*/ 293551 h 458484"/>
                  <a:gd name="T44" fmla="*/ 1155123 w 1602495"/>
                  <a:gd name="T45" fmla="*/ 320238 h 458484"/>
                  <a:gd name="T46" fmla="*/ 1166446 w 1602495"/>
                  <a:gd name="T47" fmla="*/ 346918 h 458484"/>
                  <a:gd name="T48" fmla="*/ 1279689 w 1602495"/>
                  <a:gd name="T49" fmla="*/ 373607 h 458484"/>
                  <a:gd name="T50" fmla="*/ 1324989 w 1602495"/>
                  <a:gd name="T51" fmla="*/ 364713 h 458484"/>
                  <a:gd name="T52" fmla="*/ 1336311 w 1602495"/>
                  <a:gd name="T53" fmla="*/ 338025 h 458484"/>
                  <a:gd name="T54" fmla="*/ 1370284 w 1602495"/>
                  <a:gd name="T55" fmla="*/ 320238 h 458484"/>
                  <a:gd name="T56" fmla="*/ 1381607 w 1602495"/>
                  <a:gd name="T57" fmla="*/ 275760 h 458484"/>
                  <a:gd name="T58" fmla="*/ 1392933 w 1602495"/>
                  <a:gd name="T59" fmla="*/ 249075 h 458484"/>
                  <a:gd name="T60" fmla="*/ 1426907 w 1602495"/>
                  <a:gd name="T61" fmla="*/ 240175 h 458484"/>
                  <a:gd name="T62" fmla="*/ 1506178 w 1602495"/>
                  <a:gd name="T63" fmla="*/ 240175 h 458484"/>
                  <a:gd name="T64" fmla="*/ 1551475 w 1602495"/>
                  <a:gd name="T65" fmla="*/ 160116 h 458484"/>
                  <a:gd name="T66" fmla="*/ 1585447 w 1602495"/>
                  <a:gd name="T67" fmla="*/ 151222 h 458484"/>
                  <a:gd name="T68" fmla="*/ 1619420 w 1602495"/>
                  <a:gd name="T69" fmla="*/ 88955 h 458484"/>
                  <a:gd name="T70" fmla="*/ 1653394 w 1602495"/>
                  <a:gd name="T71" fmla="*/ 44477 h 458484"/>
                  <a:gd name="T72" fmla="*/ 1664720 w 1602495"/>
                  <a:gd name="T73" fmla="*/ 0 h 4584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02495"/>
                  <a:gd name="T112" fmla="*/ 0 h 458484"/>
                  <a:gd name="T113" fmla="*/ 1602495 w 1602495"/>
                  <a:gd name="T114" fmla="*/ 458484 h 45848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02495" h="458484">
                    <a:moveTo>
                      <a:pt x="0" y="76200"/>
                    </a:moveTo>
                    <a:cubicBezTo>
                      <a:pt x="52131" y="93577"/>
                      <a:pt x="24542" y="78972"/>
                      <a:pt x="76200" y="130629"/>
                    </a:cubicBezTo>
                    <a:lnTo>
                      <a:pt x="97972" y="152400"/>
                    </a:lnTo>
                    <a:cubicBezTo>
                      <a:pt x="105229" y="174171"/>
                      <a:pt x="103516" y="201487"/>
                      <a:pt x="119743" y="217714"/>
                    </a:cubicBezTo>
                    <a:cubicBezTo>
                      <a:pt x="162268" y="260239"/>
                      <a:pt x="117648" y="222110"/>
                      <a:pt x="174172" y="250372"/>
                    </a:cubicBezTo>
                    <a:cubicBezTo>
                      <a:pt x="258581" y="292576"/>
                      <a:pt x="157402" y="255667"/>
                      <a:pt x="239486" y="283029"/>
                    </a:cubicBezTo>
                    <a:cubicBezTo>
                      <a:pt x="246743" y="293915"/>
                      <a:pt x="255406" y="303984"/>
                      <a:pt x="261257" y="315686"/>
                    </a:cubicBezTo>
                    <a:cubicBezTo>
                      <a:pt x="275936" y="345044"/>
                      <a:pt x="263540" y="351889"/>
                      <a:pt x="293915" y="370114"/>
                    </a:cubicBezTo>
                    <a:cubicBezTo>
                      <a:pt x="303754" y="376018"/>
                      <a:pt x="315686" y="377371"/>
                      <a:pt x="326572" y="381000"/>
                    </a:cubicBezTo>
                    <a:cubicBezTo>
                      <a:pt x="381733" y="436164"/>
                      <a:pt x="310346" y="371265"/>
                      <a:pt x="381000" y="413657"/>
                    </a:cubicBezTo>
                    <a:cubicBezTo>
                      <a:pt x="455713" y="458484"/>
                      <a:pt x="342919" y="415479"/>
                      <a:pt x="435429" y="446314"/>
                    </a:cubicBezTo>
                    <a:lnTo>
                      <a:pt x="533400" y="413657"/>
                    </a:lnTo>
                    <a:lnTo>
                      <a:pt x="566057" y="402772"/>
                    </a:lnTo>
                    <a:cubicBezTo>
                      <a:pt x="602343" y="406400"/>
                      <a:pt x="638872" y="408112"/>
                      <a:pt x="674915" y="413657"/>
                    </a:cubicBezTo>
                    <a:cubicBezTo>
                      <a:pt x="686256" y="415402"/>
                      <a:pt x="696097" y="424543"/>
                      <a:pt x="707572" y="424543"/>
                    </a:cubicBezTo>
                    <a:cubicBezTo>
                      <a:pt x="722533" y="424543"/>
                      <a:pt x="736510" y="416902"/>
                      <a:pt x="751115" y="413657"/>
                    </a:cubicBezTo>
                    <a:cubicBezTo>
                      <a:pt x="829934" y="396142"/>
                      <a:pt x="779842" y="411339"/>
                      <a:pt x="838200" y="391886"/>
                    </a:cubicBezTo>
                    <a:cubicBezTo>
                      <a:pt x="845457" y="384629"/>
                      <a:pt x="854692" y="378915"/>
                      <a:pt x="859972" y="370114"/>
                    </a:cubicBezTo>
                    <a:cubicBezTo>
                      <a:pt x="865875" y="360275"/>
                      <a:pt x="862743" y="345571"/>
                      <a:pt x="870857" y="337457"/>
                    </a:cubicBezTo>
                    <a:cubicBezTo>
                      <a:pt x="878971" y="329343"/>
                      <a:pt x="892629" y="330200"/>
                      <a:pt x="903515" y="326572"/>
                    </a:cubicBezTo>
                    <a:cubicBezTo>
                      <a:pt x="957943" y="330200"/>
                      <a:pt x="1013081" y="327977"/>
                      <a:pt x="1066800" y="337457"/>
                    </a:cubicBezTo>
                    <a:cubicBezTo>
                      <a:pt x="1076907" y="339241"/>
                      <a:pt x="1082161" y="351215"/>
                      <a:pt x="1088572" y="359229"/>
                    </a:cubicBezTo>
                    <a:cubicBezTo>
                      <a:pt x="1096745" y="369445"/>
                      <a:pt x="1104492" y="380184"/>
                      <a:pt x="1110343" y="391886"/>
                    </a:cubicBezTo>
                    <a:cubicBezTo>
                      <a:pt x="1115475" y="402149"/>
                      <a:pt x="1114061" y="415583"/>
                      <a:pt x="1121229" y="424543"/>
                    </a:cubicBezTo>
                    <a:cubicBezTo>
                      <a:pt x="1146780" y="456481"/>
                      <a:pt x="1196740" y="452436"/>
                      <a:pt x="1230086" y="457200"/>
                    </a:cubicBezTo>
                    <a:cubicBezTo>
                      <a:pt x="1244600" y="453571"/>
                      <a:pt x="1261946" y="455660"/>
                      <a:pt x="1273629" y="446314"/>
                    </a:cubicBezTo>
                    <a:cubicBezTo>
                      <a:pt x="1282589" y="439146"/>
                      <a:pt x="1277347" y="422617"/>
                      <a:pt x="1284515" y="413657"/>
                    </a:cubicBezTo>
                    <a:cubicBezTo>
                      <a:pt x="1292688" y="403441"/>
                      <a:pt x="1306286" y="399143"/>
                      <a:pt x="1317172" y="391886"/>
                    </a:cubicBezTo>
                    <a:cubicBezTo>
                      <a:pt x="1320800" y="373743"/>
                      <a:pt x="1323570" y="355407"/>
                      <a:pt x="1328057" y="337457"/>
                    </a:cubicBezTo>
                    <a:cubicBezTo>
                      <a:pt x="1330840" y="326325"/>
                      <a:pt x="1330829" y="312914"/>
                      <a:pt x="1338943" y="304800"/>
                    </a:cubicBezTo>
                    <a:cubicBezTo>
                      <a:pt x="1347057" y="296686"/>
                      <a:pt x="1360714" y="297543"/>
                      <a:pt x="1371600" y="293914"/>
                    </a:cubicBezTo>
                    <a:cubicBezTo>
                      <a:pt x="1386786" y="297711"/>
                      <a:pt x="1431236" y="317103"/>
                      <a:pt x="1447800" y="293914"/>
                    </a:cubicBezTo>
                    <a:cubicBezTo>
                      <a:pt x="1472191" y="259767"/>
                      <a:pt x="1457708" y="222851"/>
                      <a:pt x="1491343" y="195943"/>
                    </a:cubicBezTo>
                    <a:cubicBezTo>
                      <a:pt x="1500303" y="188775"/>
                      <a:pt x="1513114" y="188686"/>
                      <a:pt x="1524000" y="185057"/>
                    </a:cubicBezTo>
                    <a:cubicBezTo>
                      <a:pt x="1549466" y="57734"/>
                      <a:pt x="1514833" y="178565"/>
                      <a:pt x="1556657" y="108857"/>
                    </a:cubicBezTo>
                    <a:cubicBezTo>
                      <a:pt x="1599047" y="38207"/>
                      <a:pt x="1534154" y="109587"/>
                      <a:pt x="1589315" y="54429"/>
                    </a:cubicBezTo>
                    <a:cubicBezTo>
                      <a:pt x="1602495" y="14887"/>
                      <a:pt x="1600200" y="33246"/>
                      <a:pt x="1600200" y="0"/>
                    </a:cubicBezTo>
                  </a:path>
                </a:pathLst>
              </a:custGeom>
              <a:noFill/>
              <a:ln w="31750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9468" name="Ellipse 143"/>
            <p:cNvSpPr>
              <a:spLocks noChangeArrowheads="1"/>
            </p:cNvSpPr>
            <p:nvPr/>
          </p:nvSpPr>
          <p:spPr bwMode="auto">
            <a:xfrm>
              <a:off x="6311900" y="2928938"/>
              <a:ext cx="46038" cy="71437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0" u="sng">
                <a:solidFill>
                  <a:schemeClr val="tx1"/>
                </a:solidFill>
              </a:endParaRPr>
            </a:p>
          </p:txBody>
        </p:sp>
      </p:grpSp>
      <p:sp>
        <p:nvSpPr>
          <p:cNvPr id="146" name="Rectangle 3"/>
          <p:cNvSpPr txBox="1">
            <a:spLocks noChangeArrowheads="1"/>
          </p:cNvSpPr>
          <p:nvPr/>
        </p:nvSpPr>
        <p:spPr bwMode="auto">
          <a:xfrm>
            <a:off x="856913" y="644019"/>
            <a:ext cx="4423494" cy="429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9050" lvl="1" algn="just" eaLnBrk="0" hangingPunct="0">
              <a:spcBef>
                <a:spcPct val="20000"/>
              </a:spcBef>
              <a:defRPr/>
            </a:pPr>
            <a:r>
              <a:rPr lang="fr-FR" sz="2200" b="1" kern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CILSS</a:t>
            </a:r>
            <a:r>
              <a:rPr lang="fr-FR" sz="2000" b="1" kern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: </a:t>
            </a:r>
            <a:r>
              <a:rPr lang="en-GB" sz="2400" b="1" kern="0" dirty="0" smtClean="0"/>
              <a:t>created </a:t>
            </a:r>
            <a:r>
              <a:rPr lang="en-GB" sz="2400" b="1" kern="0" dirty="0"/>
              <a:t>in 1974 </a:t>
            </a:r>
            <a:r>
              <a:rPr lang="en-GB" sz="2400" b="1" kern="0" dirty="0" smtClean="0"/>
              <a:t>to foster actions regarding food security, drought control, water </a:t>
            </a:r>
            <a:r>
              <a:rPr lang="en-GB" sz="2400" b="1" kern="0" dirty="0" err="1" smtClean="0"/>
              <a:t>mangement</a:t>
            </a:r>
            <a:r>
              <a:rPr lang="en-GB" sz="2400" b="1" kern="0" dirty="0" smtClean="0"/>
              <a:t> and climate change </a:t>
            </a:r>
          </a:p>
          <a:p>
            <a:pPr marL="19050" lvl="1" algn="just" eaLnBrk="0" hangingPunct="0">
              <a:spcBef>
                <a:spcPct val="20000"/>
              </a:spcBef>
              <a:defRPr/>
            </a:pPr>
            <a:endParaRPr lang="en-GB" sz="2400" kern="0" dirty="0" smtClean="0"/>
          </a:p>
          <a:p>
            <a:pPr marL="19050" lvl="1" algn="just" eaLnBrk="0" hangingPunct="0">
              <a:spcBef>
                <a:spcPct val="20000"/>
              </a:spcBef>
              <a:defRPr/>
            </a:pPr>
            <a:r>
              <a:rPr lang="en-GB" sz="2400" kern="0" dirty="0" smtClean="0">
                <a:solidFill>
                  <a:srgbClr val="0000FF"/>
                </a:solidFill>
              </a:rPr>
              <a:t>Activities:</a:t>
            </a:r>
            <a:r>
              <a:rPr lang="en-GB" sz="2400" kern="0" dirty="0" smtClean="0"/>
              <a:t> training (graduate programs, capacities enhancement through short term training, information production, </a:t>
            </a:r>
          </a:p>
        </p:txBody>
      </p:sp>
      <p:sp>
        <p:nvSpPr>
          <p:cNvPr id="19462" name="Text Box 2"/>
          <p:cNvSpPr txBox="1">
            <a:spLocks noChangeArrowheads="1"/>
          </p:cNvSpPr>
          <p:nvPr/>
        </p:nvSpPr>
        <p:spPr bwMode="auto">
          <a:xfrm>
            <a:off x="899592" y="87313"/>
            <a:ext cx="8244408" cy="52322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AGRHYMET, a </a:t>
            </a:r>
            <a:r>
              <a:rPr lang="fr-FR" altLang="fr-FR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specialized</a:t>
            </a:r>
            <a:r>
              <a:rPr lang="fr-FR" altLang="fr-FR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institution of </a:t>
            </a:r>
            <a:r>
              <a:rPr lang="fr-FR" altLang="fr-FR" sz="2800" dirty="0">
                <a:solidFill>
                  <a:schemeClr val="bg1"/>
                </a:solidFill>
                <a:cs typeface="Times New Roman" panose="02020603050405020304" pitchFamily="18" charset="0"/>
              </a:rPr>
              <a:t>CILSS</a:t>
            </a:r>
            <a:endParaRPr lang="fr-FR" altLang="fr-F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>
            <a:off x="856913" y="600289"/>
            <a:ext cx="8287087" cy="20399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866076" y="5125760"/>
            <a:ext cx="6992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" lvl="1" algn="just" eaLnBrk="0" hangingPunct="0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0000FF"/>
                </a:solidFill>
              </a:rPr>
              <a:t>Beneficiaries</a:t>
            </a:r>
            <a:r>
              <a:rPr lang="en-GB" sz="2400" kern="0" dirty="0" smtClean="0">
                <a:solidFill>
                  <a:srgbClr val="0000FF"/>
                </a:solidFill>
              </a:rPr>
              <a:t>: </a:t>
            </a:r>
            <a:r>
              <a:rPr lang="en-GB" sz="2400" kern="0" dirty="0" smtClean="0"/>
              <a:t>CILSS/ECOWAS </a:t>
            </a:r>
            <a:r>
              <a:rPr lang="en-GB" sz="2400" kern="0" dirty="0"/>
              <a:t>zone and </a:t>
            </a:r>
            <a:r>
              <a:rPr lang="en-GB" sz="2400" kern="0" dirty="0" smtClean="0"/>
              <a:t>beyond ( National technical services staff, students, NGO)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1990068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909738" y="87313"/>
            <a:ext cx="8234262" cy="584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TRAINING OFFERS</a:t>
            </a:r>
            <a:endParaRPr lang="fr-FR" altLang="fr-FR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900512" y="692150"/>
            <a:ext cx="8244000" cy="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4" name="Rectangle 3"/>
          <p:cNvSpPr txBox="1">
            <a:spLocks noChangeArrowheads="1"/>
          </p:cNvSpPr>
          <p:nvPr/>
        </p:nvSpPr>
        <p:spPr>
          <a:xfrm>
            <a:off x="900512" y="1866898"/>
            <a:ext cx="4488638" cy="4616708"/>
          </a:xfrm>
          <a:prstGeom prst="rect">
            <a:avLst/>
          </a:prstGeom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fr-FR" altLang="fr-FR" sz="200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Senior </a:t>
            </a:r>
            <a:r>
              <a:rPr lang="fr-FR" altLang="fr-FR" sz="2000" kern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technician</a:t>
            </a:r>
            <a:r>
              <a:rPr lang="fr-FR" altLang="fr-FR" sz="200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(Bac+2 </a:t>
            </a:r>
            <a:r>
              <a:rPr lang="fr-FR" altLang="fr-FR" sz="2000" kern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year</a:t>
            </a:r>
            <a:r>
              <a:rPr lang="fr-FR" altLang="fr-FR" sz="2000" kern="0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</a:t>
            </a:r>
            <a:r>
              <a:rPr lang="fr-FR" altLang="fr-FR" sz="200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 : </a:t>
            </a:r>
            <a:r>
              <a:rPr lang="fr-FR" altLang="fr-FR" sz="2000" b="0" kern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agrometeorology</a:t>
            </a:r>
            <a:r>
              <a:rPr lang="fr-FR" altLang="fr-FR" sz="2000" b="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fr-FR" altLang="fr-FR" sz="2000" b="0" kern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hydrology</a:t>
            </a:r>
            <a:r>
              <a:rPr lang="fr-FR" altLang="fr-FR" sz="2000" b="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maintenance and micro-informatique  </a:t>
            </a:r>
          </a:p>
          <a:p>
            <a:pPr eaLnBrk="1" hangingPunct="1">
              <a:defRPr/>
            </a:pPr>
            <a:endParaRPr lang="fr-FR" altLang="fr-FR" sz="2000" b="0" kern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fr-FR" altLang="fr-FR" sz="2000" b="0" kern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fr-FR" altLang="fr-FR" sz="2000" kern="0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</a:t>
            </a:r>
            <a:r>
              <a:rPr lang="fr-FR" altLang="fr-FR" sz="2000" kern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ngineer</a:t>
            </a:r>
            <a:r>
              <a:rPr lang="fr-FR" altLang="fr-FR" sz="200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(DEUG+ </a:t>
            </a:r>
            <a:r>
              <a:rPr lang="fr-FR" altLang="fr-FR" sz="2000" kern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  <a:r>
              <a:rPr lang="fr-FR" altLang="fr-FR" sz="200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000" kern="0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years</a:t>
            </a:r>
            <a:r>
              <a:rPr lang="fr-FR" altLang="fr-FR" sz="2000" kern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 : </a:t>
            </a:r>
            <a:r>
              <a:rPr lang="fr-FR" altLang="fr-FR" sz="2000" b="0" kern="0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agrometeorology</a:t>
            </a:r>
            <a:r>
              <a:rPr lang="fr-FR" altLang="fr-FR" sz="2000" b="0" kern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fr-FR" altLang="fr-FR" sz="2000" b="0" kern="0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hydrology</a:t>
            </a:r>
            <a:r>
              <a:rPr lang="fr-FR" altLang="fr-FR" sz="2000" b="0" kern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maintenance and micro-informatique  </a:t>
            </a:r>
          </a:p>
          <a:p>
            <a:pPr eaLnBrk="1" hangingPunct="1">
              <a:defRPr/>
            </a:pPr>
            <a:endParaRPr lang="fr-FR" altLang="fr-FR" sz="2000" b="0" kern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fr-FR" altLang="fr-FR" sz="2000" b="0" kern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fr-FR" altLang="fr-FR" sz="200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Master (</a:t>
            </a:r>
            <a:r>
              <a:rPr lang="fr-FR" altLang="fr-FR" sz="2000" kern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Engineer</a:t>
            </a:r>
            <a:r>
              <a:rPr lang="fr-FR" altLang="fr-FR" sz="200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or Master I + 1 </a:t>
            </a:r>
            <a:r>
              <a:rPr lang="fr-FR" altLang="fr-FR" sz="2000" kern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year</a:t>
            </a:r>
            <a:r>
              <a:rPr lang="fr-FR" altLang="fr-FR" sz="200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 </a:t>
            </a:r>
            <a:r>
              <a:rPr lang="fr-FR" altLang="fr-FR" sz="2000" kern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  <a:r>
              <a:rPr lang="fr-FR" altLang="fr-FR" sz="2000" b="0" kern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Climate</a:t>
            </a:r>
            <a:r>
              <a:rPr lang="fr-FR" altLang="fr-FR" sz="2000" b="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Change and </a:t>
            </a:r>
            <a:r>
              <a:rPr lang="fr-FR" altLang="fr-FR" sz="2000" b="0" kern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Sustainable</a:t>
            </a:r>
            <a:r>
              <a:rPr lang="fr-FR" altLang="fr-FR" sz="2000" b="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000" b="0" kern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Developemnt</a:t>
            </a:r>
            <a:endParaRPr lang="fr-FR" altLang="fr-FR" sz="2000" b="0" kern="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fr-FR" altLang="fr-FR" sz="2000" b="0" kern="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9738" y="796963"/>
            <a:ext cx="8043761" cy="777875"/>
          </a:xfrm>
        </p:spPr>
        <p:txBody>
          <a:bodyPr/>
          <a:lstStyle/>
          <a:p>
            <a:pPr algn="l" eaLnBrk="1" hangingPunct="1"/>
            <a:r>
              <a:rPr lang="fr-FR" altLang="fr-FR" sz="2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AGRHYMET =  </a:t>
            </a:r>
            <a:r>
              <a:rPr lang="fr-FR" altLang="fr-FR" sz="2400" b="1" dirty="0" err="1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AGRrométéorologie</a:t>
            </a:r>
            <a:r>
              <a:rPr lang="fr-FR" altLang="fr-FR" sz="2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fr-FR" altLang="fr-FR" sz="2400" b="1" dirty="0" err="1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HYdrologie</a:t>
            </a:r>
            <a:r>
              <a:rPr lang="fr-FR" altLang="fr-FR" sz="2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fr-FR" altLang="fr-FR" sz="2400" b="1" dirty="0" err="1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METéorologie</a:t>
            </a:r>
            <a:endParaRPr lang="fr-FR" altLang="fr-FR" sz="2400" b="1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" name="Rectangle 3"/>
          <p:cNvSpPr txBox="1">
            <a:spLocks noChangeArrowheads="1"/>
          </p:cNvSpPr>
          <p:nvPr/>
        </p:nvSpPr>
        <p:spPr bwMode="auto">
          <a:xfrm>
            <a:off x="941970" y="1376705"/>
            <a:ext cx="2589870" cy="4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fr-FR" sz="2400" b="1" kern="0" dirty="0" err="1" smtClean="0">
                <a:solidFill>
                  <a:srgbClr val="0000FF"/>
                </a:solidFill>
                <a:latin typeface="Arial Narrow" panose="020B0606020202030204" pitchFamily="34" charset="0"/>
                <a:cs typeface="Times New Roman" pitchFamily="18" charset="0"/>
              </a:rPr>
              <a:t>Graduate</a:t>
            </a:r>
            <a:r>
              <a:rPr lang="fr-FR" sz="2400" b="1" kern="0" dirty="0" smtClean="0">
                <a:solidFill>
                  <a:srgbClr val="0000FF"/>
                </a:solidFill>
                <a:latin typeface="Arial Narrow" panose="020B0606020202030204" pitchFamily="34" charset="0"/>
                <a:cs typeface="Times New Roman" pitchFamily="18" charset="0"/>
              </a:rPr>
              <a:t> program</a:t>
            </a:r>
            <a:endParaRPr lang="fr-FR" sz="2400" b="1" kern="0" dirty="0">
              <a:solidFill>
                <a:srgbClr val="0000FF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pic>
        <p:nvPicPr>
          <p:cNvPr id="1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339" y="4135540"/>
            <a:ext cx="1797182" cy="121599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0"/>
          <a:stretch>
            <a:fillRect/>
          </a:stretch>
        </p:blipFill>
        <p:spPr bwMode="auto">
          <a:xfrm>
            <a:off x="7058747" y="5538889"/>
            <a:ext cx="1887464" cy="131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10" descr="DSC050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 t="4417" r="8372" b="11736"/>
          <a:stretch>
            <a:fillRect/>
          </a:stretch>
        </p:blipFill>
        <p:spPr bwMode="auto">
          <a:xfrm>
            <a:off x="7166697" y="2790486"/>
            <a:ext cx="1759093" cy="121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259" y="1301081"/>
            <a:ext cx="1804235" cy="140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934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909738" y="87313"/>
            <a:ext cx="8234262" cy="584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TRAINING OFFERS</a:t>
            </a:r>
            <a:endParaRPr lang="fr-FR" altLang="fr-FR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900512" y="692150"/>
            <a:ext cx="8244000" cy="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4" name="Rectangle 3"/>
          <p:cNvSpPr txBox="1">
            <a:spLocks noChangeArrowheads="1"/>
          </p:cNvSpPr>
          <p:nvPr/>
        </p:nvSpPr>
        <p:spPr>
          <a:xfrm>
            <a:off x="812388" y="1866898"/>
            <a:ext cx="4576762" cy="4616708"/>
          </a:xfrm>
          <a:prstGeom prst="rect">
            <a:avLst/>
          </a:prstGeom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fr-FR" altLang="fr-FR" sz="2000" b="0" kern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climate</a:t>
            </a:r>
            <a:r>
              <a:rPr lang="fr-FR" altLang="fr-FR" sz="2000" b="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Data collection and </a:t>
            </a:r>
            <a:r>
              <a:rPr lang="fr-FR" altLang="fr-FR" sz="2000" b="0" kern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analysis</a:t>
            </a:r>
            <a:r>
              <a:rPr lang="fr-FR" altLang="fr-FR" sz="2000" b="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endParaRPr lang="fr-FR" altLang="fr-FR" sz="2000" b="0" kern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fr-FR" altLang="fr-FR" sz="2000" b="0" kern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Quality</a:t>
            </a:r>
            <a:r>
              <a:rPr lang="fr-FR" altLang="fr-FR" sz="2000" b="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control and </a:t>
            </a:r>
            <a:r>
              <a:rPr lang="fr-FR" altLang="fr-FR" sz="2000" b="0" kern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climate</a:t>
            </a:r>
            <a:r>
              <a:rPr lang="fr-FR" altLang="fr-FR" sz="2000" b="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000" b="0" kern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database</a:t>
            </a:r>
            <a:r>
              <a:rPr lang="fr-FR" altLang="fr-FR" sz="2000" b="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management</a:t>
            </a:r>
          </a:p>
          <a:p>
            <a:pPr eaLnBrk="1" hangingPunct="1">
              <a:defRPr/>
            </a:pPr>
            <a:r>
              <a:rPr lang="fr-FR" altLang="fr-FR" sz="2000" b="0" kern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decision</a:t>
            </a:r>
            <a:r>
              <a:rPr lang="fr-FR" altLang="fr-FR" sz="2000" b="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000" b="0" kern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making</a:t>
            </a:r>
            <a:r>
              <a:rPr lang="fr-FR" altLang="fr-FR" sz="2000" b="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support </a:t>
            </a:r>
            <a:r>
              <a:rPr lang="fr-FR" altLang="fr-FR" sz="2000" b="0" kern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tools</a:t>
            </a:r>
            <a:r>
              <a:rPr lang="fr-FR" altLang="fr-FR" sz="2000" b="0" kern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000" b="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fr-FR" altLang="fr-FR" sz="2000" b="0" kern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agrometeorology</a:t>
            </a:r>
            <a:r>
              <a:rPr lang="fr-FR" altLang="fr-FR" sz="2000" b="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fr-FR" altLang="fr-FR" sz="2000" b="0" kern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hydrology</a:t>
            </a:r>
            <a:r>
              <a:rPr lang="fr-FR" altLang="fr-FR" sz="2000" b="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fr-FR" altLang="fr-FR" sz="2000" b="0" kern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etc</a:t>
            </a:r>
            <a:r>
              <a:rPr lang="mr-IN" altLang="fr-FR" sz="2000" b="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…</a:t>
            </a:r>
            <a:r>
              <a:rPr lang="en-US" altLang="fr-FR" sz="2000" b="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defRPr/>
            </a:pPr>
            <a:endParaRPr lang="fr-FR" altLang="fr-FR" sz="2000" b="0" kern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fr-FR" altLang="fr-FR" sz="2000" b="0" kern="0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climate</a:t>
            </a:r>
            <a:r>
              <a:rPr lang="fr-FR" altLang="fr-FR" sz="2000" b="0" kern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000" b="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information </a:t>
            </a:r>
            <a:r>
              <a:rPr lang="fr-FR" altLang="fr-FR" sz="2000" b="0" kern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dissemination</a:t>
            </a:r>
            <a:r>
              <a:rPr lang="fr-FR" altLang="fr-FR" sz="2000" b="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Techniques </a:t>
            </a:r>
          </a:p>
          <a:p>
            <a:pPr eaLnBrk="1" hangingPunct="1">
              <a:defRPr/>
            </a:pPr>
            <a:endParaRPr lang="fr-FR" altLang="fr-FR" sz="2000" b="0" kern="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fr-FR" altLang="fr-FR" sz="2000" b="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Transfert of </a:t>
            </a:r>
            <a:r>
              <a:rPr lang="fr-FR" altLang="fr-FR" sz="2000" b="0" kern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tools</a:t>
            </a:r>
            <a:r>
              <a:rPr lang="fr-FR" altLang="fr-FR" sz="2000" b="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000" b="0" kern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adapted</a:t>
            </a:r>
            <a:r>
              <a:rPr lang="fr-FR" altLang="fr-FR" sz="2000" b="0" kern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to the Sahel </a:t>
            </a:r>
            <a:r>
              <a:rPr lang="fr-FR" altLang="fr-FR" sz="2000" b="0" kern="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region</a:t>
            </a:r>
            <a:endParaRPr lang="fr-FR" altLang="fr-FR" sz="2000" kern="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9738" y="796963"/>
            <a:ext cx="8043761" cy="777875"/>
          </a:xfrm>
        </p:spPr>
        <p:txBody>
          <a:bodyPr/>
          <a:lstStyle/>
          <a:p>
            <a:pPr algn="l" eaLnBrk="1" hangingPunct="1"/>
            <a:r>
              <a:rPr lang="fr-FR" altLang="fr-FR" sz="2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AGRHYMET =  </a:t>
            </a:r>
            <a:r>
              <a:rPr lang="fr-FR" altLang="fr-FR" sz="2400" b="1" dirty="0" err="1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AGRrométéorologie</a:t>
            </a:r>
            <a:r>
              <a:rPr lang="fr-FR" altLang="fr-FR" sz="2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fr-FR" altLang="fr-FR" sz="2400" b="1" dirty="0" err="1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HYdrologie</a:t>
            </a:r>
            <a:r>
              <a:rPr lang="fr-FR" altLang="fr-FR" sz="2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fr-FR" altLang="fr-FR" sz="2400" b="1" dirty="0" err="1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METéorologie</a:t>
            </a:r>
            <a:endParaRPr lang="fr-FR" altLang="fr-FR" sz="2400" b="1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" name="Rectangle 3"/>
          <p:cNvSpPr txBox="1">
            <a:spLocks noChangeArrowheads="1"/>
          </p:cNvSpPr>
          <p:nvPr/>
        </p:nvSpPr>
        <p:spPr bwMode="auto">
          <a:xfrm>
            <a:off x="899592" y="1376705"/>
            <a:ext cx="5879356" cy="41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fr-FR" sz="2400" b="1" kern="0" dirty="0" smtClean="0">
                <a:solidFill>
                  <a:srgbClr val="0000FF"/>
                </a:solidFill>
                <a:latin typeface="Arial Narrow" panose="020B0606020202030204" pitchFamily="34" charset="0"/>
                <a:cs typeface="Times New Roman" pitchFamily="18" charset="0"/>
              </a:rPr>
              <a:t>Short </a:t>
            </a:r>
            <a:r>
              <a:rPr lang="fr-FR" sz="2400" b="1" kern="0" dirty="0" err="1" smtClean="0">
                <a:solidFill>
                  <a:srgbClr val="0000FF"/>
                </a:solidFill>
                <a:latin typeface="Arial Narrow" panose="020B0606020202030204" pitchFamily="34" charset="0"/>
                <a:cs typeface="Times New Roman" pitchFamily="18" charset="0"/>
              </a:rPr>
              <a:t>term</a:t>
            </a:r>
            <a:r>
              <a:rPr lang="fr-FR" sz="2400" b="1" kern="0" dirty="0" smtClean="0">
                <a:solidFill>
                  <a:srgbClr val="0000FF"/>
                </a:solidFill>
                <a:latin typeface="Arial Narrow" panose="020B0606020202030204" pitchFamily="34" charset="0"/>
                <a:cs typeface="Times New Roman" pitchFamily="18" charset="0"/>
              </a:rPr>
              <a:t> training/ </a:t>
            </a:r>
            <a:r>
              <a:rPr lang="fr-FR" sz="2400" b="1" kern="0" dirty="0" err="1" smtClean="0">
                <a:solidFill>
                  <a:srgbClr val="0000FF"/>
                </a:solidFill>
                <a:latin typeface="Arial Narrow" panose="020B0606020202030204" pitchFamily="34" charset="0"/>
                <a:cs typeface="Times New Roman" pitchFamily="18" charset="0"/>
              </a:rPr>
              <a:t>capacities</a:t>
            </a:r>
            <a:r>
              <a:rPr lang="fr-FR" sz="2400" b="1" kern="0" dirty="0" smtClean="0">
                <a:solidFill>
                  <a:srgbClr val="0000FF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fr-FR" sz="2400" b="1" kern="0" dirty="0" err="1" smtClean="0">
                <a:solidFill>
                  <a:srgbClr val="0000FF"/>
                </a:solidFill>
                <a:latin typeface="Arial Narrow" panose="020B0606020202030204" pitchFamily="34" charset="0"/>
                <a:cs typeface="Times New Roman" pitchFamily="18" charset="0"/>
              </a:rPr>
              <a:t>enhancement</a:t>
            </a:r>
            <a:endParaRPr lang="fr-FR" sz="2400" b="1" kern="0" dirty="0">
              <a:solidFill>
                <a:srgbClr val="0000FF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06" y="2749585"/>
            <a:ext cx="4154693" cy="233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07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909738" y="87313"/>
            <a:ext cx="8234262" cy="584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KEY STRENGHTS</a:t>
            </a:r>
            <a:endParaRPr lang="fr-FR" altLang="fr-FR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900512" y="692150"/>
            <a:ext cx="8244000" cy="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4" name="Rectangle 3"/>
          <p:cNvSpPr txBox="1">
            <a:spLocks noChangeArrowheads="1"/>
          </p:cNvSpPr>
          <p:nvPr/>
        </p:nvSpPr>
        <p:spPr>
          <a:xfrm>
            <a:off x="867760" y="908720"/>
            <a:ext cx="8256312" cy="5688632"/>
          </a:xfrm>
          <a:prstGeom prst="rect">
            <a:avLst/>
          </a:prstGeom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2700" indent="-12700" algn="just">
              <a:defRPr/>
            </a:pPr>
            <a:r>
              <a:rPr lang="en-US" sz="2000" kern="0" dirty="0" smtClean="0">
                <a:solidFill>
                  <a:srgbClr val="0000FF"/>
                </a:solidFill>
              </a:rPr>
              <a:t>Staff: </a:t>
            </a:r>
            <a:r>
              <a:rPr lang="en-US" sz="2000" kern="0" dirty="0" smtClean="0">
                <a:solidFill>
                  <a:schemeClr val="tx1"/>
                </a:solidFill>
              </a:rPr>
              <a:t>multidisciplinary team with more than 100 experts </a:t>
            </a:r>
            <a:r>
              <a:rPr lang="en-US" sz="2000" kern="0" dirty="0">
                <a:solidFill>
                  <a:schemeClr val="tx1"/>
                </a:solidFill>
              </a:rPr>
              <a:t>in meteorology/climate, hydrology, agronomy, crop protection, animal husbandry, GIS, computer science , </a:t>
            </a:r>
            <a:r>
              <a:rPr lang="en-US" sz="2000" kern="0" dirty="0" err="1">
                <a:solidFill>
                  <a:schemeClr val="tx1"/>
                </a:solidFill>
              </a:rPr>
              <a:t>etc</a:t>
            </a:r>
            <a:r>
              <a:rPr lang="en-US" sz="2000" kern="0" dirty="0" smtClean="0">
                <a:solidFill>
                  <a:schemeClr val="tx1"/>
                </a:solidFill>
              </a:rPr>
              <a:t>…)</a:t>
            </a:r>
            <a:endParaRPr lang="en-US" sz="2000" kern="0" dirty="0" smtClean="0"/>
          </a:p>
          <a:p>
            <a:pPr marL="12700" indent="-12700" algn="just">
              <a:defRPr/>
            </a:pPr>
            <a:r>
              <a:rPr lang="en-US" sz="2000" kern="0" dirty="0" smtClean="0">
                <a:solidFill>
                  <a:srgbClr val="0000FF"/>
                </a:solidFill>
              </a:rPr>
              <a:t>experimentation site </a:t>
            </a:r>
            <a:r>
              <a:rPr lang="en-US" sz="2000" kern="0" dirty="0" smtClean="0"/>
              <a:t>(</a:t>
            </a:r>
            <a:r>
              <a:rPr lang="en-US" sz="2000" kern="0" dirty="0" smtClean="0">
                <a:solidFill>
                  <a:schemeClr val="tx1"/>
                </a:solidFill>
              </a:rPr>
              <a:t>2ha irrigated)</a:t>
            </a:r>
          </a:p>
          <a:p>
            <a:pPr marL="0" indent="0" eaLnBrk="1" hangingPunct="1">
              <a:spcAft>
                <a:spcPts val="300"/>
              </a:spcAft>
            </a:pPr>
            <a:r>
              <a:rPr lang="en-US" altLang="fr-FR" sz="2000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2 Meteorological stations </a:t>
            </a:r>
            <a:r>
              <a:rPr lang="en-US" altLang="fr-FR" sz="2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(classic and automatic)</a:t>
            </a:r>
          </a:p>
          <a:p>
            <a:pPr marL="0" indent="0" eaLnBrk="1" hangingPunct="1">
              <a:spcAft>
                <a:spcPts val="300"/>
              </a:spcAft>
            </a:pPr>
            <a:r>
              <a:rPr lang="en-US" altLang="fr-FR" sz="2000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2 </a:t>
            </a:r>
            <a:r>
              <a:rPr lang="en-US" altLang="x-none" sz="2000" dirty="0">
                <a:solidFill>
                  <a:srgbClr val="0000FF"/>
                </a:solidFill>
              </a:rPr>
              <a:t>Satellite Imagery reception antennas </a:t>
            </a:r>
            <a:r>
              <a:rPr lang="en-US" altLang="fr-FR" sz="2000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and GIS room</a:t>
            </a:r>
          </a:p>
          <a:p>
            <a:pPr marL="0" indent="0" eaLnBrk="1" hangingPunct="1">
              <a:spcAft>
                <a:spcPts val="300"/>
              </a:spcAft>
            </a:pPr>
            <a:r>
              <a:rPr lang="en-US" altLang="fr-FR" sz="2000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7 Laboratories </a:t>
            </a:r>
            <a:r>
              <a:rPr lang="en-US" altLang="fr-FR" sz="2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: </a:t>
            </a:r>
            <a:r>
              <a:rPr lang="en-US" altLang="fr-FR" sz="20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agrometeorology</a:t>
            </a:r>
            <a:r>
              <a:rPr lang="en-US" altLang="fr-FR" sz="2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, hydrology, electronic, agricultural zoology, phytopathology, </a:t>
            </a:r>
            <a:r>
              <a:rPr lang="en-US" altLang="fr-FR" sz="20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phytopharmacy</a:t>
            </a:r>
            <a:r>
              <a:rPr lang="en-US" altLang="fr-FR" sz="2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and molecular biology, </a:t>
            </a:r>
            <a:r>
              <a:rPr lang="en-US" altLang="fr-FR" sz="20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bio-Carbone </a:t>
            </a:r>
            <a:endParaRPr lang="en-US" altLang="fr-FR" sz="20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  <a:p>
            <a:pPr marL="0" indent="0" eaLnBrk="1" hangingPunct="1">
              <a:spcAft>
                <a:spcPts val="300"/>
              </a:spcAft>
            </a:pPr>
            <a:r>
              <a:rPr lang="en-US" altLang="fr-FR" sz="2000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Amphitheatre of 120 seats</a:t>
            </a:r>
          </a:p>
          <a:p>
            <a:pPr marL="0" indent="0" eaLnBrk="1" hangingPunct="1">
              <a:spcAft>
                <a:spcPts val="300"/>
              </a:spcAft>
            </a:pPr>
            <a:r>
              <a:rPr lang="en-US" altLang="fr-FR" sz="2000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6 Classrooms, 4 computer rooms, 1 Visio conference room</a:t>
            </a:r>
            <a:r>
              <a:rPr lang="en-US" altLang="fr-FR" sz="2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, </a:t>
            </a:r>
          </a:p>
          <a:p>
            <a:pPr marL="0" indent="0" eaLnBrk="1" hangingPunct="1">
              <a:spcAft>
                <a:spcPts val="300"/>
              </a:spcAft>
            </a:pPr>
            <a:r>
              <a:rPr lang="en-US" altLang="fr-FR" sz="2000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1 information and documentation Centre</a:t>
            </a:r>
          </a:p>
          <a:p>
            <a:pPr marL="0" indent="0" eaLnBrk="1" hangingPunct="1">
              <a:spcAft>
                <a:spcPts val="300"/>
              </a:spcAft>
            </a:pPr>
            <a:r>
              <a:rPr lang="en-US" altLang="fr-FR" sz="2000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Student dormitories of 130 rooms</a:t>
            </a:r>
          </a:p>
          <a:p>
            <a:pPr marL="0" indent="0" eaLnBrk="1" hangingPunct="1"/>
            <a:r>
              <a:rPr lang="en-US" altLang="fr-FR" sz="2000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Residence for guests of 20 rooms</a:t>
            </a:r>
          </a:p>
          <a:p>
            <a:pPr marL="12700" indent="-12700" algn="just">
              <a:defRPr/>
            </a:pPr>
            <a:endParaRPr lang="en-US" sz="2000" kern="0" dirty="0"/>
          </a:p>
          <a:p>
            <a:pPr marL="12700" indent="-12700" algn="just">
              <a:defRPr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065475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909738" y="87313"/>
            <a:ext cx="8234262" cy="584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KEY STRENGHTS</a:t>
            </a:r>
            <a:endParaRPr lang="fr-FR" altLang="fr-FR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900512" y="692150"/>
            <a:ext cx="8244000" cy="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4" name="Rectangle 3"/>
          <p:cNvSpPr txBox="1">
            <a:spLocks noChangeArrowheads="1"/>
          </p:cNvSpPr>
          <p:nvPr/>
        </p:nvSpPr>
        <p:spPr>
          <a:xfrm>
            <a:off x="867760" y="908720"/>
            <a:ext cx="8256312" cy="5688632"/>
          </a:xfrm>
          <a:prstGeom prst="rect">
            <a:avLst/>
          </a:prstGeom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fr-FR" sz="2000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Thesis and doctoral studies </a:t>
            </a:r>
            <a:r>
              <a:rPr lang="en-US" altLang="fr-FR" sz="2000" dirty="0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support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fr-FR" sz="2000" dirty="0">
              <a:solidFill>
                <a:srgbClr val="0000FF"/>
              </a:solidFill>
              <a:ea typeface="Times New Roman" charset="0"/>
              <a:cs typeface="Times New Roman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fr-FR" sz="2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Co-supervising of </a:t>
            </a:r>
            <a:r>
              <a:rPr lang="en-US" altLang="fr-FR" sz="20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thesis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fr-FR" sz="20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fr-FR" sz="2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Sharing laboratories and hosting doctoral </a:t>
            </a:r>
            <a:r>
              <a:rPr lang="en-US" altLang="fr-FR" sz="20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students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fr-FR" sz="20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fr-FR" sz="2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Internship of post doctoral students</a:t>
            </a:r>
          </a:p>
          <a:p>
            <a:pPr marL="12700" indent="-12700" algn="just">
              <a:defRPr/>
            </a:pPr>
            <a:endParaRPr lang="en-US" sz="2000" kern="0" dirty="0"/>
          </a:p>
          <a:p>
            <a:pPr marL="12700" indent="-12700" algn="just">
              <a:defRPr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656084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909738" y="87313"/>
            <a:ext cx="8234262" cy="584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EXAMPLES OF COLABORATION</a:t>
            </a:r>
            <a:endParaRPr lang="fr-FR" altLang="fr-FR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900512" y="692150"/>
            <a:ext cx="8244000" cy="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4" name="Rectangle 3"/>
          <p:cNvSpPr txBox="1">
            <a:spLocks noChangeArrowheads="1"/>
          </p:cNvSpPr>
          <p:nvPr/>
        </p:nvSpPr>
        <p:spPr>
          <a:xfrm>
            <a:off x="867760" y="908720"/>
            <a:ext cx="8256312" cy="5688632"/>
          </a:xfrm>
          <a:prstGeom prst="rect">
            <a:avLst/>
          </a:prstGeom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988" indent="-26988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fr-FR" sz="2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Regional integration as part of the multi-actor platforms such as “</a:t>
            </a:r>
            <a:r>
              <a:rPr lang="en-US" altLang="fr-FR" sz="20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Plateforme</a:t>
            </a:r>
            <a:r>
              <a:rPr lang="en-US" altLang="fr-FR" sz="2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des Institutions </a:t>
            </a:r>
            <a:r>
              <a:rPr lang="en-US" altLang="fr-FR" sz="20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Régionales</a:t>
            </a:r>
            <a:r>
              <a:rPr lang="en-US" altLang="fr-FR" sz="2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altLang="fr-FR" sz="20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pour </a:t>
            </a:r>
            <a:r>
              <a:rPr lang="en-US" altLang="fr-FR" sz="2000" dirty="0" err="1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l'Environnement</a:t>
            </a:r>
            <a:r>
              <a:rPr lang="en-US" altLang="fr-FR" sz="20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altLang="fr-FR" sz="2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et la </a:t>
            </a:r>
            <a:r>
              <a:rPr lang="en-US" altLang="fr-FR" sz="20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Météorologie</a:t>
            </a:r>
            <a:r>
              <a:rPr lang="en-US" altLang="fr-FR" sz="2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” (PIREM) : ICRISAT, AGRHYMET, ABN, ACMAD, CRESA, EAMAC, CERMES.</a:t>
            </a:r>
            <a:br>
              <a:rPr lang="en-US" altLang="fr-FR" sz="2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</a:br>
            <a:endParaRPr lang="en-US" altLang="fr-FR" sz="20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  <a:p>
            <a:pPr marL="12700" indent="-12700" algn="just">
              <a:defRPr/>
            </a:pPr>
            <a:r>
              <a:rPr lang="en-US" sz="2000" kern="0" dirty="0" smtClean="0">
                <a:solidFill>
                  <a:schemeClr val="tx1"/>
                </a:solidFill>
              </a:rPr>
              <a:t>MoU between AGRHYMET and AMU (NIGER), NBU (BF) in the field of training (lecture, supervision of student, member of student thesis defense)</a:t>
            </a:r>
          </a:p>
          <a:p>
            <a:pPr marL="12700" indent="-12700" algn="just">
              <a:defRPr/>
            </a:pPr>
            <a:endParaRPr lang="en-US" sz="2000" kern="0" dirty="0">
              <a:solidFill>
                <a:schemeClr val="tx1"/>
              </a:solidFill>
            </a:endParaRPr>
          </a:p>
          <a:p>
            <a:pPr marL="12700" indent="-12700" algn="just">
              <a:defRPr/>
            </a:pPr>
            <a:r>
              <a:rPr lang="en-US" sz="2000" kern="0" dirty="0" smtClean="0">
                <a:solidFill>
                  <a:schemeClr val="tx1"/>
                </a:solidFill>
              </a:rPr>
              <a:t>IBIMET and AGRHYMET for the implementation of PACC-RRC</a:t>
            </a:r>
            <a:endParaRPr lang="en-US" sz="2000" kern="0" dirty="0">
              <a:solidFill>
                <a:schemeClr val="tx1"/>
              </a:solidFill>
            </a:endParaRPr>
          </a:p>
          <a:p>
            <a:pPr marL="12700" indent="-12700" algn="just">
              <a:defRPr/>
            </a:pPr>
            <a:endParaRPr lang="en-US" sz="20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7" r="5774"/>
          <a:stretch/>
        </p:blipFill>
        <p:spPr>
          <a:xfrm>
            <a:off x="979885" y="4255410"/>
            <a:ext cx="3997509" cy="2341941"/>
          </a:xfrm>
          <a:prstGeom prst="rect">
            <a:avLst/>
          </a:prstGeom>
        </p:spPr>
      </p:pic>
      <p:pic>
        <p:nvPicPr>
          <p:cNvPr id="7" name="Immagin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1" b="5169"/>
          <a:stretch/>
        </p:blipFill>
        <p:spPr>
          <a:xfrm>
            <a:off x="5151753" y="4751448"/>
            <a:ext cx="3797960" cy="184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85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909738" y="87313"/>
            <a:ext cx="8234262" cy="584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WHAT WE CAN OFFER TO OTHER </a:t>
            </a:r>
            <a:r>
              <a:rPr lang="fr-FR" altLang="fr-FR" dirty="0" err="1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RTCs</a:t>
            </a:r>
            <a:endParaRPr lang="fr-FR" altLang="fr-FR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900512" y="692150"/>
            <a:ext cx="8244000" cy="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4" name="Rectangle 3"/>
          <p:cNvSpPr txBox="1">
            <a:spLocks noChangeArrowheads="1"/>
          </p:cNvSpPr>
          <p:nvPr/>
        </p:nvSpPr>
        <p:spPr>
          <a:xfrm>
            <a:off x="867760" y="908720"/>
            <a:ext cx="8256312" cy="5688632"/>
          </a:xfrm>
          <a:prstGeom prst="rect">
            <a:avLst/>
          </a:prstGeom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988" indent="-26988" eaLnBrk="1" hangingPunct="1">
              <a:lnSpc>
                <a:spcPct val="90000"/>
              </a:lnSpc>
              <a:spcAft>
                <a:spcPts val="600"/>
              </a:spcAft>
            </a:pPr>
            <a:endParaRPr lang="en-US" altLang="fr-FR" sz="2000" dirty="0" smtClean="0">
              <a:solidFill>
                <a:schemeClr val="tx1"/>
              </a:solidFill>
              <a:ea typeface="Times New Roman" charset="0"/>
              <a:cs typeface="Times New Roman" charset="0"/>
            </a:endParaRPr>
          </a:p>
          <a:p>
            <a:pPr marL="26988" indent="-26988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fr-FR" sz="20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 Sharing training experience regarding the CILSS/ECOWAS zone</a:t>
            </a:r>
          </a:p>
          <a:p>
            <a:pPr marL="26988" indent="-26988" eaLnBrk="1" hangingPunct="1">
              <a:lnSpc>
                <a:spcPct val="90000"/>
              </a:lnSpc>
              <a:spcAft>
                <a:spcPts val="600"/>
              </a:spcAft>
            </a:pPr>
            <a:endParaRPr lang="en-US" altLang="fr-FR" sz="2000" dirty="0" smtClean="0">
              <a:solidFill>
                <a:schemeClr val="tx1"/>
              </a:solidFill>
              <a:ea typeface="Times New Roman" charset="0"/>
              <a:cs typeface="Times New Roman" charset="0"/>
            </a:endParaRPr>
          </a:p>
          <a:p>
            <a:pPr marL="26988" indent="-26988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fr-FR" sz="20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 Expertise in the field of </a:t>
            </a:r>
            <a:r>
              <a:rPr lang="en-US" altLang="fr-FR" sz="2000" dirty="0" err="1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agrometeorology</a:t>
            </a:r>
            <a:r>
              <a:rPr lang="en-US" altLang="fr-FR" sz="20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, hydrology and maintenance and micro-</a:t>
            </a:r>
            <a:r>
              <a:rPr lang="en-US" altLang="fr-FR" sz="2000" dirty="0" err="1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informatic</a:t>
            </a:r>
            <a:endParaRPr lang="en-US" altLang="fr-FR" sz="2000" dirty="0" smtClean="0">
              <a:solidFill>
                <a:schemeClr val="tx1"/>
              </a:solidFill>
              <a:ea typeface="Times New Roman" charset="0"/>
              <a:cs typeface="Times New Roman" charset="0"/>
            </a:endParaRPr>
          </a:p>
          <a:p>
            <a:pPr marL="26988" indent="-26988" eaLnBrk="1" hangingPunct="1">
              <a:lnSpc>
                <a:spcPct val="90000"/>
              </a:lnSpc>
              <a:spcAft>
                <a:spcPts val="600"/>
              </a:spcAft>
            </a:pPr>
            <a:endParaRPr lang="en-US" altLang="fr-FR" sz="20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  <a:p>
            <a:pPr marL="12700" indent="-12700" algn="just">
              <a:defRPr/>
            </a:pPr>
            <a:r>
              <a:rPr lang="en-US" sz="2000" kern="0" dirty="0" smtClean="0">
                <a:solidFill>
                  <a:schemeClr val="tx1"/>
                </a:solidFill>
              </a:rPr>
              <a:t> Contribution to enhance the collaborative activities (training and education) for fund raising.</a:t>
            </a:r>
            <a:endParaRPr lang="en-US" sz="2000" kern="0" dirty="0" smtClean="0">
              <a:solidFill>
                <a:schemeClr val="tx1"/>
              </a:solidFill>
            </a:endParaRPr>
          </a:p>
          <a:p>
            <a:pPr marL="12700" indent="-12700" algn="just">
              <a:defRPr/>
            </a:pPr>
            <a:endParaRPr lang="en-US" sz="2000" kern="0" dirty="0">
              <a:solidFill>
                <a:schemeClr val="tx1"/>
              </a:solidFill>
            </a:endParaRPr>
          </a:p>
          <a:p>
            <a:pPr marL="12700" indent="-12700" algn="just">
              <a:defRPr/>
            </a:pPr>
            <a:r>
              <a:rPr lang="en-US" sz="2000" kern="0" dirty="0" smtClean="0">
                <a:solidFill>
                  <a:schemeClr val="tx1"/>
                </a:solidFill>
              </a:rPr>
              <a:t> Willingness for collaboration to enhance the quality of training resources among RTCs </a:t>
            </a:r>
            <a:endParaRPr lang="en-US" sz="2000" kern="0" dirty="0">
              <a:solidFill>
                <a:schemeClr val="tx1"/>
              </a:solidFill>
            </a:endParaRPr>
          </a:p>
          <a:p>
            <a:pPr marL="12700" indent="-12700" algn="just">
              <a:defRPr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147419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21129</TotalTime>
  <Words>493</Words>
  <Application>Microsoft Macintosh PowerPoint</Application>
  <PresentationFormat>On-screen Show (4:3)</PresentationFormat>
  <Paragraphs>90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 Black</vt:lpstr>
      <vt:lpstr>Arial Narrow</vt:lpstr>
      <vt:lpstr>Footlight MT Light</vt:lpstr>
      <vt:lpstr>Franklin Gothic Demi Cond</vt:lpstr>
      <vt:lpstr>Arial</vt:lpstr>
      <vt:lpstr>Times New Roman</vt:lpstr>
      <vt:lpstr>1_Modèle par défaut</vt:lpstr>
      <vt:lpstr>AGRHYMET REGIONAL CENTRE</vt:lpstr>
      <vt:lpstr>Plan</vt:lpstr>
      <vt:lpstr>PowerPoint Presentation</vt:lpstr>
      <vt:lpstr>AGRHYMET =  AGRrométéorologie, HYdrologie, METéorologie</vt:lpstr>
      <vt:lpstr>AGRHYMET =  AGRrométéorologie, HYdrologie, METéorologie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WAONGO M.</cp:lastModifiedBy>
  <cp:revision>820</cp:revision>
  <cp:lastPrinted>2018-07-16T07:24:37Z</cp:lastPrinted>
  <dcterms:created xsi:type="dcterms:W3CDTF">2008-03-06T08:54:57Z</dcterms:created>
  <dcterms:modified xsi:type="dcterms:W3CDTF">2019-10-30T07:19:14Z</dcterms:modified>
</cp:coreProperties>
</file>