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7" d="100"/>
          <a:sy n="107" d="100"/>
        </p:scale>
        <p:origin x="-294" y="6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931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0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3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45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27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09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8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61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mo2016_powerpoint_standard_v2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16000" cy="69120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2002370"/>
            <a:ext cx="8229600" cy="1840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dirty="0" err="1" smtClean="0">
                <a:solidFill>
                  <a:srgbClr val="000090"/>
                </a:solidFill>
              </a:rPr>
              <a:t>Practical</a:t>
            </a:r>
            <a:r>
              <a:rPr lang="fr-FR" sz="4800" dirty="0" smtClean="0">
                <a:solidFill>
                  <a:srgbClr val="000090"/>
                </a:solidFill>
              </a:rPr>
              <a:t> session IV: Advanced </a:t>
            </a:r>
            <a:r>
              <a:rPr lang="fr-FR" sz="4800" dirty="0" err="1" smtClean="0">
                <a:solidFill>
                  <a:srgbClr val="000090"/>
                </a:solidFill>
              </a:rPr>
              <a:t>editing</a:t>
            </a:r>
            <a:r>
              <a:rPr lang="fr-FR" sz="4800" dirty="0" smtClean="0">
                <a:solidFill>
                  <a:srgbClr val="000090"/>
                </a:solidFill>
              </a:rPr>
              <a:t> of stations (</a:t>
            </a:r>
            <a:r>
              <a:rPr lang="fr-FR" sz="4800" dirty="0" err="1" smtClean="0">
                <a:solidFill>
                  <a:srgbClr val="000090"/>
                </a:solidFill>
              </a:rPr>
              <a:t>deployments</a:t>
            </a:r>
            <a:r>
              <a:rPr lang="fr-FR" sz="4800" dirty="0" smtClean="0">
                <a:solidFill>
                  <a:srgbClr val="000090"/>
                </a:solidFill>
              </a:rPr>
              <a:t>, data </a:t>
            </a:r>
            <a:r>
              <a:rPr lang="fr-FR" sz="4800" dirty="0" err="1" smtClean="0">
                <a:solidFill>
                  <a:srgbClr val="000090"/>
                </a:solidFill>
              </a:rPr>
              <a:t>generation</a:t>
            </a:r>
            <a:r>
              <a:rPr lang="fr-FR" sz="4800" dirty="0" smtClean="0">
                <a:solidFill>
                  <a:srgbClr val="000090"/>
                </a:solidFill>
              </a:rPr>
              <a:t>, </a:t>
            </a:r>
            <a:r>
              <a:rPr lang="fr-FR" sz="4800" dirty="0" err="1" smtClean="0">
                <a:solidFill>
                  <a:srgbClr val="000090"/>
                </a:solidFill>
              </a:rPr>
              <a:t>calendar</a:t>
            </a:r>
            <a:r>
              <a:rPr lang="fr-FR" sz="4800" dirty="0" smtClean="0">
                <a:solidFill>
                  <a:srgbClr val="00009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8926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Learning topics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07868" y="1864311"/>
            <a:ext cx="74838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Add </a:t>
            </a:r>
            <a:r>
              <a:rPr lang="en-US" sz="2800" dirty="0"/>
              <a:t>a new </a:t>
            </a:r>
            <a:r>
              <a:rPr lang="en-US" sz="2800" dirty="0" smtClean="0"/>
              <a:t>deployment for an existing observation.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Add </a:t>
            </a:r>
            <a:r>
              <a:rPr lang="en-US" sz="2800" dirty="0"/>
              <a:t>more details to the </a:t>
            </a:r>
            <a:r>
              <a:rPr lang="en-US" sz="2800" dirty="0" smtClean="0"/>
              <a:t>metadata </a:t>
            </a:r>
            <a:r>
              <a:rPr lang="en-US" sz="2800" smtClean="0"/>
              <a:t>documentation.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25268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Situation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07868" y="1864311"/>
            <a:ext cx="74838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The </a:t>
            </a:r>
            <a:r>
              <a:rPr lang="fr-FR" sz="2400" dirty="0" err="1" smtClean="0"/>
              <a:t>head</a:t>
            </a:r>
            <a:r>
              <a:rPr lang="fr-FR" sz="2400" dirty="0" smtClean="0"/>
              <a:t> of the observations </a:t>
            </a:r>
            <a:r>
              <a:rPr lang="fr-FR" sz="2400" dirty="0" err="1" smtClean="0"/>
              <a:t>department</a:t>
            </a:r>
            <a:r>
              <a:rPr lang="fr-FR" sz="2400" dirty="0" smtClean="0"/>
              <a:t> of </a:t>
            </a:r>
            <a:r>
              <a:rPr lang="fr-FR" sz="2400" dirty="0" err="1" smtClean="0"/>
              <a:t>your</a:t>
            </a:r>
            <a:r>
              <a:rPr lang="fr-FR" sz="2400" dirty="0" smtClean="0"/>
              <a:t> </a:t>
            </a:r>
            <a:r>
              <a:rPr lang="fr-FR" sz="2400" dirty="0" err="1" smtClean="0"/>
              <a:t>meteorological</a:t>
            </a:r>
            <a:r>
              <a:rPr lang="fr-FR" sz="2400" dirty="0" smtClean="0"/>
              <a:t> service </a:t>
            </a:r>
            <a:r>
              <a:rPr lang="fr-FR" sz="2400" dirty="0" err="1" smtClean="0"/>
              <a:t>is</a:t>
            </a:r>
            <a:r>
              <a:rPr lang="fr-FR" sz="2400" dirty="0" smtClean="0"/>
              <a:t> </a:t>
            </a:r>
            <a:r>
              <a:rPr lang="fr-FR" sz="2400" dirty="0" err="1" smtClean="0"/>
              <a:t>asked</a:t>
            </a:r>
            <a:r>
              <a:rPr lang="fr-FR" sz="2400" dirty="0" smtClean="0"/>
              <a:t> by the </a:t>
            </a:r>
            <a:r>
              <a:rPr lang="fr-FR" sz="2400" dirty="0" err="1" smtClean="0"/>
              <a:t>environmental</a:t>
            </a:r>
            <a:r>
              <a:rPr lang="fr-FR" sz="2400" dirty="0" smtClean="0"/>
              <a:t> </a:t>
            </a:r>
            <a:r>
              <a:rPr lang="fr-FR" sz="2400" dirty="0" err="1" smtClean="0"/>
              <a:t>agency</a:t>
            </a:r>
            <a:r>
              <a:rPr lang="fr-FR" sz="2400" dirty="0" smtClean="0"/>
              <a:t> how </a:t>
            </a:r>
            <a:r>
              <a:rPr lang="fr-FR" sz="2400" dirty="0" err="1" smtClean="0"/>
              <a:t>many</a:t>
            </a:r>
            <a:r>
              <a:rPr lang="fr-FR" sz="2400" dirty="0" smtClean="0"/>
              <a:t>/</a:t>
            </a:r>
            <a:r>
              <a:rPr lang="fr-FR" sz="2400" dirty="0" err="1" smtClean="0"/>
              <a:t>which</a:t>
            </a:r>
            <a:r>
              <a:rPr lang="fr-FR" sz="2400" dirty="0" smtClean="0"/>
              <a:t> </a:t>
            </a:r>
            <a:r>
              <a:rPr lang="fr-FR" sz="2400" dirty="0" err="1" smtClean="0"/>
              <a:t>weather</a:t>
            </a:r>
            <a:r>
              <a:rPr lang="fr-FR" sz="2400" dirty="0" smtClean="0"/>
              <a:t> stations </a:t>
            </a:r>
            <a:r>
              <a:rPr lang="fr-FR" sz="2400" dirty="0" err="1" smtClean="0"/>
              <a:t>share</a:t>
            </a:r>
            <a:r>
              <a:rPr lang="fr-FR" sz="2400" dirty="0" smtClean="0"/>
              <a:t> the data </a:t>
            </a:r>
            <a:r>
              <a:rPr lang="fr-FR" sz="2400" dirty="0" err="1" smtClean="0"/>
              <a:t>internationally</a:t>
            </a:r>
            <a:r>
              <a:rPr lang="fr-FR" sz="2400" dirty="0" smtClean="0"/>
              <a:t> and how </a:t>
            </a:r>
            <a:r>
              <a:rPr lang="fr-FR" sz="2400" dirty="0" err="1" smtClean="0"/>
              <a:t>many</a:t>
            </a:r>
            <a:r>
              <a:rPr lang="fr-FR" sz="2400" dirty="0" smtClean="0"/>
              <a:t>/</a:t>
            </a:r>
            <a:r>
              <a:rPr lang="fr-FR" sz="2400" dirty="0" err="1" smtClean="0"/>
              <a:t>which</a:t>
            </a:r>
            <a:r>
              <a:rPr lang="fr-FR" sz="2400" dirty="0" smtClean="0"/>
              <a:t> stations are </a:t>
            </a:r>
            <a:r>
              <a:rPr lang="fr-FR" sz="2400" dirty="0" err="1" smtClean="0"/>
              <a:t>manned</a:t>
            </a:r>
            <a:r>
              <a:rPr lang="fr-FR" sz="2400" dirty="0" smtClean="0"/>
              <a:t>/</a:t>
            </a:r>
            <a:r>
              <a:rPr lang="fr-FR" sz="2400" dirty="0" err="1" smtClean="0"/>
              <a:t>automatic</a:t>
            </a:r>
            <a:r>
              <a:rPr lang="fr-FR" sz="2400" dirty="0" smtClean="0"/>
              <a:t> </a:t>
            </a:r>
            <a:r>
              <a:rPr lang="fr-FR" sz="2400" dirty="0" err="1" smtClean="0"/>
              <a:t>weather</a:t>
            </a:r>
            <a:r>
              <a:rPr lang="fr-FR" sz="2400" dirty="0" smtClean="0"/>
              <a:t> stations (AWS). You </a:t>
            </a:r>
            <a:r>
              <a:rPr lang="fr-FR" sz="2400" dirty="0" err="1" smtClean="0"/>
              <a:t>realize</a:t>
            </a:r>
            <a:r>
              <a:rPr lang="fr-FR" sz="2400" dirty="0" smtClean="0"/>
              <a:t> </a:t>
            </a:r>
            <a:r>
              <a:rPr lang="fr-FR" sz="2400" dirty="0" err="1" smtClean="0"/>
              <a:t>that</a:t>
            </a:r>
            <a:r>
              <a:rPr lang="fr-FR" sz="2400" dirty="0" smtClean="0"/>
              <a:t> </a:t>
            </a:r>
            <a:r>
              <a:rPr lang="fr-FR" sz="2400" dirty="0" err="1" smtClean="0"/>
              <a:t>this</a:t>
            </a:r>
            <a:r>
              <a:rPr lang="fr-FR" sz="2400" dirty="0" smtClean="0"/>
              <a:t> information </a:t>
            </a:r>
            <a:r>
              <a:rPr lang="fr-FR" sz="2400" dirty="0" err="1" smtClean="0"/>
              <a:t>is</a:t>
            </a:r>
            <a:r>
              <a:rPr lang="fr-FR" sz="2400" dirty="0" smtClean="0"/>
              <a:t> not </a:t>
            </a:r>
            <a:r>
              <a:rPr lang="fr-FR" sz="2400" dirty="0" err="1" smtClean="0"/>
              <a:t>yet</a:t>
            </a:r>
            <a:r>
              <a:rPr lang="fr-FR" sz="2400" dirty="0" smtClean="0"/>
              <a:t> </a:t>
            </a:r>
            <a:r>
              <a:rPr lang="fr-FR" sz="2400" dirty="0" err="1" smtClean="0"/>
              <a:t>available</a:t>
            </a:r>
            <a:r>
              <a:rPr lang="fr-FR" sz="2400" dirty="0" smtClean="0"/>
              <a:t> in OSCAR /Surface. You </a:t>
            </a:r>
            <a:r>
              <a:rPr lang="fr-FR" sz="2400" dirty="0" err="1" smtClean="0"/>
              <a:t>want</a:t>
            </a:r>
            <a:r>
              <a:rPr lang="fr-FR" sz="2400" dirty="0" smtClean="0"/>
              <a:t> to </a:t>
            </a:r>
            <a:r>
              <a:rPr lang="fr-FR" sz="2400" dirty="0" err="1" smtClean="0"/>
              <a:t>complement</a:t>
            </a:r>
            <a:r>
              <a:rPr lang="fr-FR" sz="2400" dirty="0" smtClean="0"/>
              <a:t> the </a:t>
            </a:r>
            <a:r>
              <a:rPr lang="fr-FR" sz="2400" dirty="0" err="1" smtClean="0"/>
              <a:t>metadata</a:t>
            </a:r>
            <a:r>
              <a:rPr lang="fr-FR" sz="2400" dirty="0" smtClean="0"/>
              <a:t> information  of one/</a:t>
            </a:r>
            <a:r>
              <a:rPr lang="fr-FR" sz="2400" dirty="0" err="1" smtClean="0"/>
              <a:t>two</a:t>
            </a:r>
            <a:r>
              <a:rPr lang="fr-FR" sz="2400" dirty="0" smtClean="0"/>
              <a:t> stations by </a:t>
            </a:r>
            <a:r>
              <a:rPr lang="fr-FR" sz="2400" dirty="0" err="1" smtClean="0"/>
              <a:t>this</a:t>
            </a:r>
            <a:r>
              <a:rPr lang="fr-FR" sz="2400" dirty="0" smtClean="0"/>
              <a:t> information.</a:t>
            </a:r>
            <a:r>
              <a:rPr lang="en-US" sz="2400" dirty="0"/>
              <a:t/>
            </a:r>
            <a:br>
              <a:rPr lang="en-US" sz="2400" dirty="0"/>
            </a:br>
            <a:endParaRPr lang="fr-CH" sz="2400" dirty="0" smtClean="0"/>
          </a:p>
        </p:txBody>
      </p:sp>
    </p:spTree>
    <p:extLst>
      <p:ext uri="{BB962C8B-B14F-4D97-AF65-F5344CB8AC3E}">
        <p14:creationId xmlns:p14="http://schemas.microsoft.com/office/powerpoint/2010/main" val="139584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 smtClean="0"/>
              <a:t>Exercises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07868" y="1864311"/>
            <a:ext cx="74838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Choose a station in your country that is not yet fully documented in OSCAR / Surface</a:t>
            </a:r>
            <a:r>
              <a:rPr lang="en-US" sz="24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de-CH" sz="2400" dirty="0" smtClean="0"/>
              <a:t>Add </a:t>
            </a:r>
            <a:r>
              <a:rPr lang="de-CH" sz="2400" dirty="0" err="1" smtClean="0"/>
              <a:t>the</a:t>
            </a:r>
            <a:r>
              <a:rPr lang="de-CH" sz="2400" dirty="0" smtClean="0"/>
              <a:t> </a:t>
            </a:r>
            <a:r>
              <a:rPr lang="de-CH" sz="2400" dirty="0" err="1" smtClean="0"/>
              <a:t>following</a:t>
            </a:r>
            <a:r>
              <a:rPr lang="de-CH" sz="2400" dirty="0" smtClean="0"/>
              <a:t> </a:t>
            </a:r>
            <a:r>
              <a:rPr lang="de-CH" sz="2400" dirty="0" err="1" smtClean="0"/>
              <a:t>information</a:t>
            </a:r>
            <a:r>
              <a:rPr lang="de-CH" sz="2400" dirty="0" smtClean="0"/>
              <a:t> </a:t>
            </a:r>
            <a:r>
              <a:rPr lang="de-CH" sz="2400" dirty="0" err="1" smtClean="0"/>
              <a:t>to</a:t>
            </a:r>
            <a:r>
              <a:rPr lang="de-CH" sz="2400" dirty="0" smtClean="0"/>
              <a:t> </a:t>
            </a:r>
            <a:r>
              <a:rPr lang="de-CH" sz="2400" dirty="0" err="1" smtClean="0"/>
              <a:t>this</a:t>
            </a:r>
            <a:r>
              <a:rPr lang="de-CH" sz="2400" dirty="0" smtClean="0"/>
              <a:t> </a:t>
            </a:r>
            <a:r>
              <a:rPr lang="de-CH" sz="2400" dirty="0" err="1" smtClean="0"/>
              <a:t>station</a:t>
            </a:r>
            <a:r>
              <a:rPr lang="de-CH" sz="2400" dirty="0" smtClean="0"/>
              <a:t> (</a:t>
            </a:r>
            <a:r>
              <a:rPr lang="de-CH" sz="2400" dirty="0" err="1" smtClean="0"/>
              <a:t>or</a:t>
            </a:r>
            <a:r>
              <a:rPr lang="de-CH" sz="2400" dirty="0" smtClean="0"/>
              <a:t> </a:t>
            </a:r>
            <a:r>
              <a:rPr lang="de-CH" sz="2400" dirty="0" err="1" smtClean="0"/>
              <a:t>two</a:t>
            </a:r>
            <a:r>
              <a:rPr lang="de-CH" sz="2400" dirty="0" smtClean="0"/>
              <a:t> separate):</a:t>
            </a:r>
          </a:p>
          <a:p>
            <a:pPr marL="914400" lvl="1" indent="-457200">
              <a:buAutoNum type="alphaLcParenR"/>
            </a:pPr>
            <a:r>
              <a:rPr lang="de-CH" sz="2400" dirty="0" smtClean="0"/>
              <a:t>The </a:t>
            </a:r>
            <a:r>
              <a:rPr lang="de-CH" sz="2400" dirty="0" err="1" smtClean="0"/>
              <a:t>station</a:t>
            </a:r>
            <a:r>
              <a:rPr lang="de-CH" sz="2400" dirty="0" smtClean="0"/>
              <a:t> </a:t>
            </a:r>
            <a:r>
              <a:rPr lang="de-CH" sz="2400" dirty="0" err="1" smtClean="0"/>
              <a:t>is</a:t>
            </a:r>
            <a:r>
              <a:rPr lang="de-CH" sz="2400" dirty="0" smtClean="0"/>
              <a:t> a AWS.</a:t>
            </a:r>
          </a:p>
          <a:p>
            <a:pPr marL="914400" lvl="1" indent="-457200">
              <a:buAutoNum type="alphaLcParenR"/>
            </a:pPr>
            <a:r>
              <a:rPr lang="de-CH" sz="2400" dirty="0" smtClean="0"/>
              <a:t>The </a:t>
            </a:r>
            <a:r>
              <a:rPr lang="de-CH" sz="2400" dirty="0" err="1" smtClean="0"/>
              <a:t>station</a:t>
            </a:r>
            <a:r>
              <a:rPr lang="de-CH" sz="2400" dirty="0" smtClean="0"/>
              <a:t> </a:t>
            </a:r>
            <a:r>
              <a:rPr lang="de-CH" sz="2400" dirty="0" err="1" smtClean="0"/>
              <a:t>exchanges</a:t>
            </a:r>
            <a:r>
              <a:rPr lang="de-CH" sz="2400" dirty="0" smtClean="0"/>
              <a:t> </a:t>
            </a:r>
            <a:r>
              <a:rPr lang="de-CH" sz="2400" dirty="0" err="1" smtClean="0"/>
              <a:t>the</a:t>
            </a:r>
            <a:r>
              <a:rPr lang="de-CH" sz="2400" dirty="0" smtClean="0"/>
              <a:t> </a:t>
            </a:r>
            <a:r>
              <a:rPr lang="de-CH" sz="2400" dirty="0" err="1" smtClean="0"/>
              <a:t>data</a:t>
            </a:r>
            <a:r>
              <a:rPr lang="de-CH" sz="2400" dirty="0" smtClean="0"/>
              <a:t> </a:t>
            </a:r>
            <a:r>
              <a:rPr lang="de-CH" sz="2400" dirty="0" err="1" smtClean="0"/>
              <a:t>internationally</a:t>
            </a:r>
            <a:r>
              <a:rPr lang="de-CH" sz="2400" dirty="0" smtClean="0"/>
              <a:t>.</a:t>
            </a:r>
          </a:p>
          <a:p>
            <a:pPr lvl="1"/>
            <a:r>
              <a:rPr lang="de-CH" sz="2400" dirty="0" err="1" smtClean="0"/>
              <a:t>You</a:t>
            </a:r>
            <a:r>
              <a:rPr lang="de-CH" sz="2400" dirty="0" smtClean="0"/>
              <a:t> </a:t>
            </a:r>
            <a:r>
              <a:rPr lang="de-CH" sz="2400" dirty="0" err="1" smtClean="0"/>
              <a:t>may</a:t>
            </a:r>
            <a:r>
              <a:rPr lang="de-CH" sz="2400" dirty="0" smtClean="0"/>
              <a:t> </a:t>
            </a:r>
            <a:r>
              <a:rPr lang="de-CH" sz="2400" dirty="0" err="1" smtClean="0"/>
              <a:t>have</a:t>
            </a:r>
            <a:r>
              <a:rPr lang="de-CH" sz="2400" dirty="0" smtClean="0"/>
              <a:t> </a:t>
            </a:r>
            <a:r>
              <a:rPr lang="de-CH" sz="2400" dirty="0" err="1" smtClean="0"/>
              <a:t>to</a:t>
            </a:r>
            <a:r>
              <a:rPr lang="de-CH" sz="2400" dirty="0" smtClean="0"/>
              <a:t> </a:t>
            </a:r>
            <a:r>
              <a:rPr lang="de-CH" sz="2400" dirty="0" err="1" smtClean="0"/>
              <a:t>add</a:t>
            </a:r>
            <a:r>
              <a:rPr lang="de-CH" sz="2400" dirty="0" smtClean="0"/>
              <a:t> a </a:t>
            </a:r>
            <a:r>
              <a:rPr lang="de-CH" sz="2400" dirty="0" err="1" smtClean="0"/>
              <a:t>deployment</a:t>
            </a:r>
            <a:r>
              <a:rPr lang="de-CH" sz="2400" dirty="0" smtClean="0"/>
              <a:t> </a:t>
            </a:r>
            <a:r>
              <a:rPr lang="de-CH" sz="2400" dirty="0" err="1" smtClean="0"/>
              <a:t>to</a:t>
            </a:r>
            <a:r>
              <a:rPr lang="de-CH" sz="2400" dirty="0" smtClean="0"/>
              <a:t> an </a:t>
            </a:r>
            <a:r>
              <a:rPr lang="de-CH" sz="2400" dirty="0" err="1" smtClean="0"/>
              <a:t>existing</a:t>
            </a:r>
            <a:r>
              <a:rPr lang="de-CH" sz="2400" dirty="0" smtClean="0"/>
              <a:t> </a:t>
            </a:r>
            <a:r>
              <a:rPr lang="de-CH" sz="2400" dirty="0" err="1" smtClean="0"/>
              <a:t>observation</a:t>
            </a:r>
            <a:r>
              <a:rPr lang="de-CH" sz="2400" dirty="0" smtClean="0"/>
              <a:t> </a:t>
            </a:r>
            <a:r>
              <a:rPr lang="de-CH" sz="2400" dirty="0" err="1" smtClean="0"/>
              <a:t>first</a:t>
            </a:r>
            <a:r>
              <a:rPr lang="de-CH" sz="2400" dirty="0" smtClean="0"/>
              <a:t>!</a:t>
            </a:r>
            <a:endParaRPr lang="fr-FR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fr-FR" sz="2400" dirty="0" smtClean="0"/>
              <a:t>Alternative (if no </a:t>
            </a:r>
            <a:r>
              <a:rPr lang="fr-FR" sz="2400" dirty="0" err="1" smtClean="0"/>
              <a:t>deployment</a:t>
            </a:r>
            <a:r>
              <a:rPr lang="fr-FR" sz="2400" dirty="0" smtClean="0"/>
              <a:t> </a:t>
            </a:r>
            <a:r>
              <a:rPr lang="fr-FR" sz="2400" dirty="0" err="1" smtClean="0"/>
              <a:t>was</a:t>
            </a:r>
            <a:r>
              <a:rPr lang="fr-FR" sz="2400" dirty="0" smtClean="0"/>
              <a:t> </a:t>
            </a:r>
            <a:r>
              <a:rPr lang="fr-FR" sz="2400" dirty="0" err="1" smtClean="0"/>
              <a:t>created</a:t>
            </a:r>
            <a:r>
              <a:rPr lang="fr-FR" sz="2400" dirty="0" smtClean="0"/>
              <a:t> in </a:t>
            </a:r>
            <a:r>
              <a:rPr lang="fr-FR" sz="2400" dirty="0" err="1" smtClean="0"/>
              <a:t>step</a:t>
            </a:r>
            <a:r>
              <a:rPr lang="fr-FR" sz="2400" dirty="0" smtClean="0"/>
              <a:t> 2) / </a:t>
            </a:r>
            <a:r>
              <a:rPr lang="fr-FR" sz="2400" dirty="0" err="1" smtClean="0"/>
              <a:t>Aditionally</a:t>
            </a:r>
            <a:r>
              <a:rPr lang="fr-FR" sz="2400" dirty="0" smtClean="0"/>
              <a:t>: </a:t>
            </a:r>
            <a:r>
              <a:rPr lang="fr-FR" sz="2400" dirty="0"/>
              <a:t>a</a:t>
            </a:r>
            <a:r>
              <a:rPr lang="en-US" sz="2400" dirty="0" err="1" smtClean="0"/>
              <a:t>dd</a:t>
            </a:r>
            <a:r>
              <a:rPr lang="en-US" sz="2400" dirty="0" smtClean="0"/>
              <a:t> </a:t>
            </a:r>
            <a:r>
              <a:rPr lang="en-US" sz="2400" dirty="0"/>
              <a:t>a new deployment to </a:t>
            </a:r>
            <a:r>
              <a:rPr lang="en-US" sz="2400" dirty="0" smtClean="0"/>
              <a:t>an existing observation </a:t>
            </a:r>
            <a:r>
              <a:rPr lang="en-US" sz="2400" dirty="0"/>
              <a:t>and complete as many elements as possible</a:t>
            </a:r>
            <a:r>
              <a:rPr 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735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 smtClean="0"/>
              <a:t>Exercises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07868" y="1864311"/>
            <a:ext cx="74838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sz="2400" smtClean="0"/>
              <a:t>Bonus I: </a:t>
            </a:r>
            <a:r>
              <a:rPr lang="en-US" sz="2400" dirty="0" smtClean="0"/>
              <a:t>If </a:t>
            </a:r>
            <a:r>
              <a:rPr lang="en-US" sz="2400" dirty="0"/>
              <a:t>you have </a:t>
            </a:r>
            <a:r>
              <a:rPr lang="en-US" sz="2400" dirty="0" smtClean="0"/>
              <a:t>any upload </a:t>
            </a:r>
            <a:r>
              <a:rPr lang="en-US" sz="2400" dirty="0"/>
              <a:t>a photo (.</a:t>
            </a:r>
            <a:r>
              <a:rPr lang="en-US" sz="2400" dirty="0" err="1"/>
              <a:t>png</a:t>
            </a:r>
            <a:r>
              <a:rPr lang="en-US" sz="2400" dirty="0"/>
              <a:t>) to </a:t>
            </a:r>
            <a:r>
              <a:rPr lang="en-US" sz="2400" dirty="0" smtClean="0"/>
              <a:t>complement the documentation of a new </a:t>
            </a:r>
            <a:r>
              <a:rPr lang="en-US" sz="2400" dirty="0"/>
              <a:t>instrument. </a:t>
            </a:r>
            <a:endParaRPr lang="en-US" sz="2400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fr-CH" sz="2400" smtClean="0"/>
              <a:t>Bonus II: Add different schedules (data-generations) corresponding to the following scenarios </a:t>
            </a:r>
          </a:p>
          <a:p>
            <a:pPr marL="800100" lvl="1" indent="-342900">
              <a:buFontTx/>
              <a:buChar char="-"/>
            </a:pPr>
            <a:r>
              <a:rPr lang="fr-CH" sz="2400" smtClean="0"/>
              <a:t>3 hourly observations during the week (not weekend)</a:t>
            </a:r>
          </a:p>
          <a:p>
            <a:pPr marL="800100" lvl="1" indent="-342900">
              <a:buFontTx/>
              <a:buChar char="-"/>
            </a:pPr>
            <a:r>
              <a:rPr lang="fr-CH" sz="2400" smtClean="0"/>
              <a:t>1 hourly observations all week </a:t>
            </a:r>
          </a:p>
          <a:p>
            <a:pPr marL="800100" lvl="1" indent="-342900">
              <a:buFontTx/>
              <a:buChar char="-"/>
            </a:pPr>
            <a:r>
              <a:rPr lang="fr-CH" sz="2400" smtClean="0"/>
              <a:t>2 daily radiosonde launches (at 0 and 12h)</a:t>
            </a:r>
            <a:endParaRPr lang="en-US" sz="2400" smtClean="0"/>
          </a:p>
          <a:p>
            <a:pPr marL="514350" indent="-514350">
              <a:buFont typeface="+mj-lt"/>
              <a:buAutoNum type="arabicPeriod" startAt="4"/>
            </a:pPr>
            <a:r>
              <a:rPr lang="en-US" sz="2400" smtClean="0"/>
              <a:t>Export </a:t>
            </a:r>
            <a:r>
              <a:rPr lang="en-US" sz="2400" dirty="0"/>
              <a:t>the station </a:t>
            </a:r>
            <a:r>
              <a:rPr lang="en-US" sz="2400" dirty="0" smtClean="0"/>
              <a:t>report(s) </a:t>
            </a:r>
            <a:r>
              <a:rPr lang="en-US" sz="2400" dirty="0"/>
              <a:t>as a pdf file.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21045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mo2016_powerpoint_standard_v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57200" y="2002370"/>
            <a:ext cx="8229600" cy="1840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rgbClr val="000090"/>
                </a:solidFill>
              </a:rPr>
              <a:t>Thank you</a:t>
            </a:r>
          </a:p>
          <a:p>
            <a:r>
              <a:rPr lang="en-US" sz="4800" dirty="0" smtClean="0">
                <a:solidFill>
                  <a:srgbClr val="000090"/>
                </a:solidFill>
              </a:rPr>
              <a:t>Merci</a:t>
            </a:r>
            <a:endParaRPr lang="en-US" sz="48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2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MO_WHITE_Powerpoint_en_f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WMO_WHITE_Powerpoint_en_fr</Template>
  <TotalTime>67</TotalTime>
  <Words>261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WMO_WHITE_Powerpoint_en_fr</vt:lpstr>
      <vt:lpstr>PowerPoint Presentation</vt:lpstr>
      <vt:lpstr>Learning topics</vt:lpstr>
      <vt:lpstr>Situation</vt:lpstr>
      <vt:lpstr>Exercises</vt:lpstr>
      <vt:lpstr>Exercises</vt:lpstr>
      <vt:lpstr>PowerPoint Presentation</vt:lpstr>
    </vt:vector>
  </TitlesOfParts>
  <Company>World Meteorological Organization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Timo Proescholdt;joerg.klausen@meteoswiss.ch</dc:creator>
  <cp:lastModifiedBy>Timo Proescholdt</cp:lastModifiedBy>
  <cp:revision>53</cp:revision>
  <dcterms:created xsi:type="dcterms:W3CDTF">2017-03-07T10:41:37Z</dcterms:created>
  <dcterms:modified xsi:type="dcterms:W3CDTF">2019-11-14T02:41:07Z</dcterms:modified>
</cp:coreProperties>
</file>