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9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6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6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3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9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7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2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Station list example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27877"/>
              </p:ext>
            </p:extLst>
          </p:nvPr>
        </p:nvGraphicFramePr>
        <p:xfrm>
          <a:off x="251521" y="1397000"/>
          <a:ext cx="8712968" cy="516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1008112"/>
                <a:gridCol w="1152128"/>
                <a:gridCol w="1080120"/>
                <a:gridCol w="864096"/>
                <a:gridCol w="1080120"/>
                <a:gridCol w="1120422"/>
                <a:gridCol w="1471867"/>
              </a:tblGrid>
              <a:tr h="924333">
                <a:tc>
                  <a:txBody>
                    <a:bodyPr/>
                    <a:lstStyle/>
                    <a:p>
                      <a:r>
                        <a:rPr lang="fr-CH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Latitude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Longitude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Elevation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Station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Variables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r>
                        <a:rPr lang="fr-CH" smtClean="0"/>
                        <a:t>MyStation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66.123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56.78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1234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SYNOP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Pressure, temperature, humidity, ..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Hourly</a:t>
                      </a:r>
                      <a:r>
                        <a:rPr lang="fr-CH" baseline="0" smtClean="0"/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Weather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service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xy</a:t>
                      </a:r>
                      <a:endParaRPr lang="en-US" dirty="0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443877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WMO_BLUE_Powerpoint_en_fr</vt:lpstr>
      <vt:lpstr>Station list example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list example</dc:title>
  <dc:creator>Luisa Ickes</dc:creator>
  <cp:lastModifiedBy>Luisa Ickes</cp:lastModifiedBy>
  <cp:revision>2</cp:revision>
  <dcterms:created xsi:type="dcterms:W3CDTF">2019-04-01T15:55:06Z</dcterms:created>
  <dcterms:modified xsi:type="dcterms:W3CDTF">2019-04-01T15:57:19Z</dcterms:modified>
</cp:coreProperties>
</file>