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836A3-0B4F-42D9-8A58-AE11FF795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B5E53-A894-4FC8-BB4F-CC3C5BAA1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7320D-B18A-4833-A44C-96478764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402E-6599-4447-8EB1-EC79DDCD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B34E6-8C5E-4443-8925-70F15D9F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664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A8E6-C3BB-4EE7-A3B2-87FC77C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E964F-CC80-4D58-9E64-AF03920B1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73B2A-94FA-4B25-AE2F-560FC972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EFD0B-A657-4272-B38A-D8E07409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21BFB-A105-4A58-BB94-1946A544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9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F5552E-FFF5-4AA6-BC01-7F0BB67CA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08FA1-DF00-401A-8537-219CE5415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FB14-DFEE-42F8-A4E1-C26BDE32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2EC81-A55D-4E90-9905-22470543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15648-4016-4665-B33C-167550F7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98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2407-CAC1-44C3-9616-AE6F0BEA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D1CFF-4979-4E37-87D5-3A0997489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03F36-185C-4A94-823C-B0F369D1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58B9D-B520-46BD-8A59-3297266E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CDC1-59D6-49A8-8E0C-B0FC5052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50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FFBD-D46A-4A16-8575-A1C20514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CB9D-5D79-4155-BF2F-DCB4AE2CD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77E7-DAEA-4922-9FD0-149425C9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495D4-EF73-4EDF-BBDC-E56A1AC5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D82D-B866-4487-BE78-195D77B8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2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0595-97D4-49D0-9F3C-685CBF94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046BC-E96E-4E05-BC6B-97670CC09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07C35-CFD7-42F6-89F8-12AE9551E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1BD97-E23E-494C-A4C3-019C3977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C680C-6841-47E5-BD13-469AC582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E8044-B5E9-48BC-89FA-BF358E23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16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70FB-01E8-41B9-BE9E-48A76E04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1AE1F-36B6-41CF-9595-447308AED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5C3D5-C0A0-4058-AE34-E6E58B260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97C21-8F15-4B4C-A038-61531D79E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AC6D5-77C1-4E12-AB89-E9534CCE4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16032-385C-4F77-A33B-66742B13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EA081-68D9-40CE-B3EE-2611D6BE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85D245-5252-4CE2-A2D7-7472B940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91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F6C5-A8CD-4DFC-B1A9-2D04687A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A26B2-5545-43F1-8EFF-D710AC90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E66A0-1CFD-4CDD-A6A0-D055408C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1F0A0-6E12-4B49-B6BF-5E3965C6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6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2407A-EE1D-41A2-820F-A626381E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47FD0-1078-4FCC-A62A-D8A9C6C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70D39-8C8D-440C-B893-9E29810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55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AFB6-F817-4BBA-8A46-09E7527C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CD6C-FA33-43D2-9877-8367207BB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7E400-8F59-476A-B490-B26CA6F1A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F6133-341D-4A2D-8A26-2C7098F0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ADEB7-EDA2-4A0B-B459-6110394C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8869C-9B9E-47FB-9051-5E3E3EF3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89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3ABD-CA42-4D5B-8E8C-4DC66A89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D1FFE-83F3-4177-8A6B-2C7205A80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994B7-2869-48C0-8A8E-0EE03396A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47154-C0B5-4BB3-B48B-12B22DA5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4243B-43CB-415F-820E-031BF453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707BB-E5C6-412F-88A6-080670F8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1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B26B5-F440-49D6-847A-ACC6CC53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0B2A2-3486-49FE-9630-34C651A3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8B9B8-FAD4-4C26-8752-D19D776AB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CBDD-7994-4C7E-9DF0-FC4C176DC887}" type="datetimeFigureOut">
              <a:rPr lang="en-AU" smtClean="0"/>
              <a:t>30/08/2019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7F304-F271-45E7-A9A9-29B7A6443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E341-3E5A-4ACC-A19A-26435D8B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DDC1-7C2B-4EFF-B46F-0E2CB53EDD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79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DB0F-D2F7-485E-A012-EEB2361C3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G-5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EF3C1-9074-4642-A113-1833528AF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China, Japan, Philippines &amp; Papua New Guinea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014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A039-A3E7-4188-899B-5EF69C718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Theme: Communication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63F88-F352-42F2-97CE-6F09E9AD4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Lessons Learnt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41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A039-A3E7-4188-899B-5EF69C718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vs Efficient (Communication)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63F88-F352-42F2-97CE-6F09E9AD4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algn="l"/>
            <a:r>
              <a:rPr lang="en-AU" dirty="0"/>
              <a:t>Effective = Translate physical inputs to tangible outputs</a:t>
            </a:r>
          </a:p>
          <a:p>
            <a:pPr algn="l"/>
            <a:r>
              <a:rPr lang="en-AU" dirty="0"/>
              <a:t>Efficiency = Bring changes/improvements from citizen centric based outcomes </a:t>
            </a:r>
          </a:p>
          <a:p>
            <a:r>
              <a:rPr lang="en-AU" dirty="0"/>
              <a:t>(Prof Mukul Asher)</a:t>
            </a:r>
          </a:p>
        </p:txBody>
      </p:sp>
    </p:spTree>
    <p:extLst>
      <p:ext uri="{BB962C8B-B14F-4D97-AF65-F5344CB8AC3E}">
        <p14:creationId xmlns:p14="http://schemas.microsoft.com/office/powerpoint/2010/main" val="294672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65C2-6FB2-4594-A875-A5CAB851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Communication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DB0A8-1FAF-4A0B-B161-98CBDC8E64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Trust. True value of communication is building on trust and confidence. Trust is not something that is earned in a short time, it must be earned thru experience and good relationship</a:t>
            </a:r>
          </a:p>
          <a:p>
            <a:r>
              <a:rPr lang="en-US" dirty="0"/>
              <a:t>Framing. Frame messages in such a way that will provoke action but intellectually done to drive continuous improvement</a:t>
            </a:r>
          </a:p>
          <a:p>
            <a:endParaRPr lang="en-US" dirty="0"/>
          </a:p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140B6-4744-4FEE-B80B-1EC10E4CD1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Empathy is important. We must be able to understand the situation the Disaster Managers are in addressing disasters</a:t>
            </a:r>
          </a:p>
          <a:p>
            <a:r>
              <a:rPr lang="en-US" dirty="0"/>
              <a:t>Flexibility. Need to translate information to make it relevant, even if it means breaking technical barriers</a:t>
            </a:r>
          </a:p>
          <a:p>
            <a:r>
              <a:rPr lang="en-US" dirty="0"/>
              <a:t>Be innovative. Be open minded and also keep up with the technical advancements to maximize returns and increase visibility.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535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A039-A3E7-4188-899B-5EF69C718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1051"/>
            <a:ext cx="9144000" cy="165735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Governance (Communication)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63F88-F352-42F2-97CE-6F09E9AD4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4044"/>
            <a:ext cx="9896475" cy="2551112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7200" dirty="0"/>
              <a:t>Accountability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7200" dirty="0"/>
              <a:t>Transparency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7200" dirty="0"/>
              <a:t>Consistency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7200" i="1" dirty="0">
                <a:solidFill>
                  <a:srgbClr val="FF0000"/>
                </a:solidFill>
              </a:rPr>
              <a:t>Participation (Appropriate participation by the public) </a:t>
            </a:r>
          </a:p>
          <a:p>
            <a:r>
              <a:rPr lang="en-AU" sz="7200" dirty="0"/>
              <a:t>(Prof Mukul Asher)</a:t>
            </a:r>
          </a:p>
        </p:txBody>
      </p:sp>
    </p:spTree>
    <p:extLst>
      <p:ext uri="{BB962C8B-B14F-4D97-AF65-F5344CB8AC3E}">
        <p14:creationId xmlns:p14="http://schemas.microsoft.com/office/powerpoint/2010/main" val="143517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G-5</vt:lpstr>
      <vt:lpstr>Theme: Communication</vt:lpstr>
      <vt:lpstr>Effective vs Efficient (Communication)</vt:lpstr>
      <vt:lpstr>Effective Communication</vt:lpstr>
      <vt:lpstr>Public Governance (Communication)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G-5</dc:title>
  <dc:creator>Kasis Inape</dc:creator>
  <cp:lastModifiedBy>Kasis Inape</cp:lastModifiedBy>
  <cp:revision>11</cp:revision>
  <dcterms:created xsi:type="dcterms:W3CDTF">2019-08-30T01:01:46Z</dcterms:created>
  <dcterms:modified xsi:type="dcterms:W3CDTF">2019-08-30T02:58:49Z</dcterms:modified>
</cp:coreProperties>
</file>