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0099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50" autoAdjust="0"/>
    <p:restoredTop sz="98335" autoAdjust="0"/>
  </p:normalViewPr>
  <p:slideViewPr>
    <p:cSldViewPr snapToGrid="0" snapToObjects="1">
      <p:cViewPr>
        <p:scale>
          <a:sx n="75" d="100"/>
          <a:sy n="75" d="100"/>
        </p:scale>
        <p:origin x="-1092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2C619D-49A1-43D3-A02C-742DF4F73657}" type="datetimeFigureOut">
              <a:rPr lang="en-US" smtClean="0"/>
              <a:t>7/1/2019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C6C61D-21BD-45CA-B920-B80C9B6DF6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310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19A171-1096-48BA-ACB3-0A25F92F6765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989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93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0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3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5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509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59AF2F-52C6-9B46-B8B2-0579234AE6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4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9AF2F-52C6-9B46-B8B2-0579234AE62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mo2016_powerpoint_standard_v2-2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51694"/>
            <a:ext cx="198882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61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mo.int/wigo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mo2016_powerpoint_standard_v2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36"/>
            <a:ext cx="9216000" cy="691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75200" y="5895293"/>
            <a:ext cx="42235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000" b="1" smtClean="0">
                <a:solidFill>
                  <a:srgbClr val="000090"/>
                </a:solidFill>
              </a:rPr>
              <a:t>1 July 2019 – webinar #11</a:t>
            </a:r>
          </a:p>
          <a:p>
            <a:pPr algn="ctr"/>
            <a:r>
              <a:rPr lang="fr-CH" sz="2000" b="1" smtClean="0">
                <a:solidFill>
                  <a:srgbClr val="000090"/>
                </a:solidFill>
              </a:rPr>
              <a:t>WIGOS </a:t>
            </a:r>
            <a:r>
              <a:rPr lang="fr-CH" sz="2000" b="1" smtClean="0">
                <a:solidFill>
                  <a:srgbClr val="000090"/>
                </a:solidFill>
              </a:rPr>
              <a:t>project office</a:t>
            </a:r>
            <a:endParaRPr lang="fr-CH" sz="2000" dirty="0">
              <a:solidFill>
                <a:srgbClr val="000090"/>
              </a:solidFill>
            </a:endParaRPr>
          </a:p>
        </p:txBody>
      </p:sp>
      <p:sp>
        <p:nvSpPr>
          <p:cNvPr id="7" name="Shape 231"/>
          <p:cNvSpPr txBox="1">
            <a:spLocks/>
          </p:cNvSpPr>
          <p:nvPr/>
        </p:nvSpPr>
        <p:spPr>
          <a:xfrm>
            <a:off x="120649" y="1002683"/>
            <a:ext cx="8865446" cy="11087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en-US" sz="4000" b="1" smtClean="0">
                <a:solidFill>
                  <a:srgbClr val="000090"/>
                </a:solidFill>
              </a:rPr>
              <a:t>Webinar </a:t>
            </a:r>
            <a:r>
              <a:rPr lang="en-US" sz="4000" b="1" smtClean="0">
                <a:solidFill>
                  <a:srgbClr val="000090"/>
                </a:solidFill>
              </a:rPr>
              <a:t>#11 </a:t>
            </a:r>
            <a:r>
              <a:rPr lang="en-US" sz="4000" b="1" smtClean="0">
                <a:solidFill>
                  <a:srgbClr val="000090"/>
                </a:solidFill>
              </a:rPr>
              <a:t>– </a:t>
            </a:r>
            <a:r>
              <a:rPr lang="fr-CH" sz="4000" b="1" smtClean="0">
                <a:solidFill>
                  <a:srgbClr val="000090"/>
                </a:solidFill>
              </a:rPr>
              <a:t>Major outcomes of Cg-18 </a:t>
            </a:r>
          </a:p>
          <a:p>
            <a:pPr>
              <a:lnSpc>
                <a:spcPct val="120000"/>
              </a:lnSpc>
            </a:pPr>
            <a:r>
              <a:rPr lang="fr-CH" sz="4000" b="1">
                <a:solidFill>
                  <a:srgbClr val="000090"/>
                </a:solidFill>
              </a:rPr>
              <a:t>(</a:t>
            </a:r>
            <a:r>
              <a:rPr lang="fr-CH" sz="4000" b="1" smtClean="0">
                <a:solidFill>
                  <a:srgbClr val="000090"/>
                </a:solidFill>
              </a:rPr>
              <a:t>regarding WIGOS/OSCAR)</a:t>
            </a:r>
            <a:endParaRPr lang="en-US" sz="4000" b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7370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Agenda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Introduction</a:t>
            </a:r>
          </a:p>
          <a:p>
            <a:r>
              <a:rPr lang="fr-CH" smtClean="0"/>
              <a:t>Major outcomes of Cg-18 (WIGOS/OSCAR)</a:t>
            </a:r>
          </a:p>
          <a:p>
            <a:pPr lvl="1"/>
            <a:r>
              <a:rPr lang="fr-CH" smtClean="0"/>
              <a:t>WIGOS Station Identifier allocation procedure</a:t>
            </a:r>
          </a:p>
          <a:p>
            <a:pPr lvl="1"/>
            <a:r>
              <a:rPr lang="fr-CH" smtClean="0"/>
              <a:t>WIGOS Metadata Standard</a:t>
            </a:r>
          </a:p>
          <a:p>
            <a:pPr lvl="1"/>
            <a:r>
              <a:rPr lang="fr-CH" smtClean="0"/>
              <a:t>Global Basic Observing Network (GBON)</a:t>
            </a:r>
          </a:p>
          <a:p>
            <a:pPr lvl="1"/>
            <a:r>
              <a:rPr lang="fr-CH" smtClean="0"/>
              <a:t>WIGOS in operational status</a:t>
            </a:r>
            <a:endParaRPr lang="fr-CH" smtClean="0"/>
          </a:p>
          <a:p>
            <a:r>
              <a:rPr lang="fr-CH" smtClean="0"/>
              <a:t>Feedback and discussion (all)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816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0090"/>
                </a:solidFill>
              </a:rPr>
              <a:t>The </a:t>
            </a:r>
            <a:r>
              <a:rPr lang="en-US" sz="3600" b="1" dirty="0">
                <a:solidFill>
                  <a:srgbClr val="000090"/>
                </a:solidFill>
              </a:rPr>
              <a:t>OSCAR/Surface </a:t>
            </a:r>
            <a:r>
              <a:rPr lang="en-US" sz="3600" b="1" dirty="0" smtClean="0">
                <a:solidFill>
                  <a:srgbClr val="000090"/>
                </a:solidFill>
              </a:rPr>
              <a:t>webinar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682625" indent="-682625">
              <a:buFont typeface="+mj-lt"/>
              <a:buAutoNum type="romanUcPeriod"/>
            </a:pPr>
            <a:r>
              <a:rPr lang="en-US" sz="2400" dirty="0" smtClean="0"/>
              <a:t>Monthly  webinar with varying topic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400" dirty="0" smtClean="0"/>
              <a:t>Audience are OSCAR/Surface Focal Points and </a:t>
            </a:r>
            <a:r>
              <a:rPr lang="fr-CH" sz="2400" dirty="0" err="1" smtClean="0"/>
              <a:t>Users</a:t>
            </a:r>
            <a:endParaRPr lang="fr-CH" sz="24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400" smtClean="0"/>
              <a:t>Every first Monday of </a:t>
            </a:r>
            <a:r>
              <a:rPr lang="fr-CH" sz="2400" dirty="0" smtClean="0"/>
              <a:t>the </a:t>
            </a:r>
            <a:r>
              <a:rPr lang="fr-CH" sz="2400" err="1" smtClean="0"/>
              <a:t>month</a:t>
            </a:r>
            <a:r>
              <a:rPr lang="fr-CH" sz="2400" smtClean="0"/>
              <a:t> 11h </a:t>
            </a:r>
            <a:r>
              <a:rPr lang="fr-CH" sz="2400" dirty="0" smtClean="0"/>
              <a:t>UTC</a:t>
            </a:r>
          </a:p>
          <a:p>
            <a:pPr marL="682625" indent="-682625">
              <a:buFont typeface="+mj-lt"/>
              <a:buAutoNum type="romanUcPeriod"/>
            </a:pPr>
            <a:r>
              <a:rPr lang="fr-CH" sz="2400" dirty="0" err="1" smtClean="0"/>
              <a:t>Hosted</a:t>
            </a:r>
            <a:r>
              <a:rPr lang="fr-CH" sz="2400" dirty="0" smtClean="0"/>
              <a:t> in the </a:t>
            </a:r>
            <a:r>
              <a:rPr lang="fr-CH" sz="2400" smtClean="0"/>
              <a:t>WMO BlueJeans</a:t>
            </a:r>
            <a:endParaRPr lang="fr-CH" sz="2400" dirty="0" smtClean="0"/>
          </a:p>
          <a:p>
            <a:pPr marL="682625" indent="-682625">
              <a:buFont typeface="+mj-lt"/>
              <a:buAutoNum type="romanUcPeriod"/>
            </a:pPr>
            <a:r>
              <a:rPr lang="fr-CH" sz="2400" dirty="0" err="1" smtClean="0"/>
              <a:t>Please</a:t>
            </a:r>
            <a:r>
              <a:rPr lang="fr-CH" sz="2400" dirty="0" smtClean="0"/>
              <a:t> </a:t>
            </a:r>
            <a:r>
              <a:rPr lang="fr-CH" sz="2400" dirty="0" err="1" smtClean="0"/>
              <a:t>suggest</a:t>
            </a:r>
            <a:r>
              <a:rPr lang="fr-CH" sz="2400" dirty="0" smtClean="0"/>
              <a:t> topics</a:t>
            </a:r>
          </a:p>
          <a:p>
            <a:pPr marL="682625" indent="-682625">
              <a:buFont typeface="+mj-lt"/>
              <a:buAutoNum type="romanUcPeriod"/>
            </a:pPr>
            <a:endParaRPr lang="fr-CH" sz="2400" dirty="0" smtClean="0"/>
          </a:p>
        </p:txBody>
      </p:sp>
    </p:spTree>
    <p:extLst>
      <p:ext uri="{BB962C8B-B14F-4D97-AF65-F5344CB8AC3E}">
        <p14:creationId xmlns:p14="http://schemas.microsoft.com/office/powerpoint/2010/main" val="1811540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mtClean="0"/>
              <a:t>Today’s speakers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H" smtClean="0"/>
              <a:t>Luis Nunes  (WIGOS Project Office)</a:t>
            </a:r>
          </a:p>
          <a:p>
            <a:r>
              <a:rPr lang="fr-CH"/>
              <a:t>Lars </a:t>
            </a:r>
            <a:r>
              <a:rPr lang="fr-CH"/>
              <a:t>Peter </a:t>
            </a:r>
            <a:r>
              <a:rPr lang="fr-CH" smtClean="0"/>
              <a:t>Riishojgaard (WIGOS Project Manager)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108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mo2016_powerpoint_standard_v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57200" y="1786346"/>
            <a:ext cx="8229600" cy="22907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solidFill>
                  <a:srgbClr val="000090"/>
                </a:solidFill>
              </a:rPr>
              <a:t>Thank you</a:t>
            </a:r>
            <a:endParaRPr lang="en-US" sz="4000" dirty="0" smtClean="0">
              <a:solidFill>
                <a:srgbClr val="000090"/>
              </a:solidFill>
            </a:endParaRPr>
          </a:p>
          <a:p>
            <a:endParaRPr lang="en-US" sz="4000" dirty="0" smtClean="0">
              <a:solidFill>
                <a:srgbClr val="000090"/>
              </a:solidFill>
            </a:endParaRPr>
          </a:p>
          <a:p>
            <a:r>
              <a:rPr lang="en-AU" sz="4000" dirty="0">
                <a:hlinkClick r:id="rId4"/>
              </a:rPr>
              <a:t>www.wmo.int/wigos</a:t>
            </a:r>
            <a:endParaRPr lang="en-US" sz="4000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34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MO_WHITE_Powerpoint_en_f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WMO_WHITE_Powerpoint_en_fr</Template>
  <TotalTime>17464</TotalTime>
  <Words>108</Words>
  <Application>Microsoft Office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WMO_WHITE_Powerpoint_en_fr</vt:lpstr>
      <vt:lpstr>PowerPoint Presentation</vt:lpstr>
      <vt:lpstr>Agenda</vt:lpstr>
      <vt:lpstr>The OSCAR/Surface webinar</vt:lpstr>
      <vt:lpstr>Today’s speakers</vt:lpstr>
      <vt:lpstr>PowerPoint Presentation</vt:lpstr>
    </vt:vector>
  </TitlesOfParts>
  <Company>World Meteorological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LFNunes</dc:creator>
  <cp:lastModifiedBy>Timo Proescholdt</cp:lastModifiedBy>
  <cp:revision>597</cp:revision>
  <cp:lastPrinted>2017-09-29T07:54:09Z</cp:lastPrinted>
  <dcterms:created xsi:type="dcterms:W3CDTF">2016-05-27T11:05:50Z</dcterms:created>
  <dcterms:modified xsi:type="dcterms:W3CDTF">2019-07-01T10:53:03Z</dcterms:modified>
</cp:coreProperties>
</file>