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nalingam,Thinesh [Ontario]" initials="T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F3479-761D-4F09-B0E1-352198C83CA6}" v="2" dt="2019-01-22T11:40:48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69" autoAdjust="0"/>
    <p:restoredTop sz="98335" autoAdjust="0"/>
  </p:normalViewPr>
  <p:slideViewPr>
    <p:cSldViewPr snapToGrid="0" snapToObjects="1">
      <p:cViewPr varScale="1">
        <p:scale>
          <a:sx n="68" d="100"/>
          <a:sy n="68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bert, Simon" userId="2e1552f3-b261-45b5-863a-cd4b57c993d0" providerId="ADAL" clId="{BADF3479-761D-4F09-B0E1-352198C83CA6}"/>
    <pc:docChg chg="modSld">
      <pc:chgData name="Gilbert, Simon" userId="2e1552f3-b261-45b5-863a-cd4b57c993d0" providerId="ADAL" clId="{BADF3479-761D-4F09-B0E1-352198C83CA6}" dt="2019-01-22T11:40:48.410" v="1" actId="6549"/>
      <pc:docMkLst>
        <pc:docMk/>
      </pc:docMkLst>
      <pc:sldChg chg="modSp">
        <pc:chgData name="Gilbert, Simon" userId="2e1552f3-b261-45b5-863a-cd4b57c993d0" providerId="ADAL" clId="{BADF3479-761D-4F09-B0E1-352198C83CA6}" dt="2019-01-22T11:40:48.410" v="1" actId="6549"/>
        <pc:sldMkLst>
          <pc:docMk/>
          <pc:sldMk cId="3908082353" sldId="267"/>
        </pc:sldMkLst>
        <pc:spChg chg="mod">
          <ac:chgData name="Gilbert, Simon" userId="2e1552f3-b261-45b5-863a-cd4b57c993d0" providerId="ADAL" clId="{BADF3479-761D-4F09-B0E1-352198C83CA6}" dt="2019-01-22T11:40:48.410" v="1" actId="6549"/>
          <ac:spMkLst>
            <pc:docMk/>
            <pc:sldMk cId="3908082353" sldId="267"/>
            <ac:spMk id="3" creationId="{4F5AA422-192A-45F6-90BD-4F3E3ED8A6F4}"/>
          </ac:spMkLst>
        </pc:spChg>
      </pc:sldChg>
      <pc:sldChg chg="modSp">
        <pc:chgData name="Gilbert, Simon" userId="2e1552f3-b261-45b5-863a-cd4b57c993d0" providerId="ADAL" clId="{BADF3479-761D-4F09-B0E1-352198C83CA6}" dt="2019-01-22T11:10:32.167" v="0" actId="20577"/>
        <pc:sldMkLst>
          <pc:docMk/>
          <pc:sldMk cId="2594017574" sldId="272"/>
        </pc:sldMkLst>
        <pc:spChg chg="mod">
          <ac:chgData name="Gilbert, Simon" userId="2e1552f3-b261-45b5-863a-cd4b57c993d0" providerId="ADAL" clId="{BADF3479-761D-4F09-B0E1-352198C83CA6}" dt="2019-01-22T11:10:32.167" v="0" actId="20577"/>
          <ac:spMkLst>
            <pc:docMk/>
            <pc:sldMk cId="2594017574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5200" y="5895293"/>
            <a:ext cx="42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>
                <a:solidFill>
                  <a:srgbClr val="000090"/>
                </a:solidFill>
              </a:rPr>
              <a:t>Simon Gilbert / Thinesh Sornalingam</a:t>
            </a:r>
            <a:endParaRPr lang="fr-CH" sz="2000" b="1" dirty="0">
              <a:solidFill>
                <a:srgbClr val="000090"/>
              </a:solidFill>
            </a:endParaRPr>
          </a:p>
          <a:p>
            <a:pPr algn="ctr"/>
            <a:r>
              <a:rPr lang="fr-CH" sz="2000">
                <a:solidFill>
                  <a:srgbClr val="000090"/>
                </a:solidFill>
              </a:rPr>
              <a:t>Co-chairs TT-OD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smtClean="0">
                <a:solidFill>
                  <a:srgbClr val="000090"/>
                </a:solidFill>
              </a:rPr>
              <a:t>Webinar #6 – OSCAR in 2019</a:t>
            </a:r>
          </a:p>
          <a:p>
            <a:pPr>
              <a:lnSpc>
                <a:spcPct val="120000"/>
              </a:lnSpc>
            </a:pPr>
            <a:r>
              <a:rPr lang="fr-CH" sz="4000" b="1" smtClean="0">
                <a:solidFill>
                  <a:srgbClr val="000090"/>
                </a:solidFill>
              </a:rPr>
              <a:t>4 Feb 2019</a:t>
            </a:r>
            <a:endParaRPr lang="en-US" sz="4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Introduction</a:t>
            </a:r>
          </a:p>
          <a:p>
            <a:r>
              <a:rPr lang="fr-CH" smtClean="0"/>
              <a:t>OSCAR in 2019 </a:t>
            </a:r>
            <a:br>
              <a:rPr lang="fr-CH" smtClean="0"/>
            </a:br>
            <a:r>
              <a:rPr lang="fr-CH" sz="2800" smtClean="0"/>
              <a:t>(Simon Gilbert, co-chair TT-OD)</a:t>
            </a:r>
            <a:endParaRPr lang="fr-CH" smtClean="0"/>
          </a:p>
          <a:p>
            <a:r>
              <a:rPr lang="fr-CH" smtClean="0"/>
              <a:t>Community outreach </a:t>
            </a:r>
            <a:br>
              <a:rPr lang="fr-CH" smtClean="0"/>
            </a:br>
            <a:r>
              <a:rPr lang="fr-CH" sz="2800" smtClean="0"/>
              <a:t>(Thinesh Sornalingam, co-chair TT-OD)</a:t>
            </a:r>
          </a:p>
          <a:p>
            <a:r>
              <a:rPr lang="fr-CH" smtClean="0"/>
              <a:t>Feedback and discussion (all)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4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Every 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11h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WMO </a:t>
            </a:r>
            <a:r>
              <a:rPr lang="fr-CH" sz="2400" dirty="0" err="1" smtClean="0"/>
              <a:t>Webex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5840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97D205006EEF97419A2D4765D3F11BF4" ma:contentTypeVersion="7" ma:contentTypeDescription="" ma:contentTypeScope="" ma:versionID="e21af135e9423f31583a67f08eccef72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ef56c6c86dedd5756a84fadde8d7f538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Props1.xml><?xml version="1.0" encoding="utf-8"?>
<ds:datastoreItem xmlns:ds="http://schemas.openxmlformats.org/officeDocument/2006/customXml" ds:itemID="{937B56E4-CDFE-4D89-8BD5-C9AA7812A1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496FDD-7ED4-44B4-B847-57A1F5F2AA36}">
  <ds:schemaRefs>
    <ds:schemaRef ds:uri="95a6d21c-7db0-4b7e-981f-b4f22b02b9d8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C0138FC-7228-40BC-A66D-D77C4639C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F45B750-A4FA-4C1A-AEC1-8EF5D38981B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3958</TotalTime>
  <Words>53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WMO_WHITE_Powerpoint_en_fr</vt:lpstr>
      <vt:lpstr>PowerPoint Presentation</vt:lpstr>
      <vt:lpstr>Agenda</vt:lpstr>
      <vt:lpstr>The OSCAR/Surface webinar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Timo Proescholdt</cp:lastModifiedBy>
  <cp:revision>402</cp:revision>
  <cp:lastPrinted>2017-05-09T06:47:47Z</cp:lastPrinted>
  <dcterms:created xsi:type="dcterms:W3CDTF">2016-05-27T11:05:50Z</dcterms:created>
  <dcterms:modified xsi:type="dcterms:W3CDTF">2019-02-04T10:31:54Z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0x01010008EC4BDFB4C3D542892399C37F0B505F0097D205006EEF97419A2D4765D3F11BF4</vt:lpwstr>
  </property>
</Properties>
</file>