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lvl1pPr marL="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1pPr>
    <a:lvl2pPr marL="4572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2pPr>
    <a:lvl3pPr marL="9144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3pPr>
    <a:lvl4pPr marL="13716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4pPr>
    <a:lvl5pPr marL="18288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5pPr>
    <a:lvl6pPr marL="2286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6pPr>
    <a:lvl7pPr marL="27432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7pPr>
    <a:lvl8pPr marL="32004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8pPr>
    <a:lvl9pPr marL="36576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smNativeData">
      <pr:smAppRevision xmlns="" xmlns:p14="http://schemas.microsoft.com/office/powerpoint/2010/main" xmlns:pr="smNativeData" dt="1542614426" val="938" revOS="4"/>
      <pr:smFileRevision xmlns="" xmlns:p14="http://schemas.microsoft.com/office/powerpoint/2010/main" xmlns:pr="smNativeData" dt="1542614426" val="0"/>
      <pr:guideOptions xmlns="" xmlns:p14="http://schemas.microsoft.com/office/powerpoint/2010/main" xmlns:pr="smNativeData" dt="1542614426" snapToGrid="1" snapToBorders="1" snapToGuide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>
        <p:scale>
          <a:sx n="83" d="100"/>
          <a:sy n="83" d="100"/>
        </p:scale>
        <p:origin x="2070" y="208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oNAAAINAAAJhYAAAAAAAAmAAAACAAAAAGAAAAAAAAA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r>
              <a:t>Haga clic para editar el estilo de título del patrón</a:t>
            </a:r>
          </a:p>
        </p:txBody>
      </p:sp>
      <p:sp>
        <p:nvSpPr>
          <p:cNvPr id="3" name="Subtítul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AAAAAAmAAAACAAAAAGAAAAAAAAA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t>Haga clic para editar el estilo de subtítulo del patrón</a:t>
            </a:r>
          </a:p>
        </p:txBody>
      </p:sp>
      <p:sp>
        <p:nvSpPr>
          <p:cNvPr id="4" name="ÁreaFechaHor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25FAA585-CBC8-AF53-8642-3D06EB0C7068}" type="datetime1">
              <a:t>11/20/2018</a:t>
            </a:fld>
            <a:endParaRPr/>
          </a:p>
        </p:txBody>
      </p:sp>
      <p:sp>
        <p:nvSpPr>
          <p:cNvPr id="5" name="ÁreaPiePágin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r>
              <a:t>ullamcorper suscipit lobortis</a:t>
            </a:r>
          </a:p>
        </p:txBody>
      </p:sp>
      <p:sp>
        <p:nvSpPr>
          <p:cNvPr id="6" name="ÁreaNúmer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25FAD225-6BC8-AF24-8642-9D719C0C70C8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A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Haga clic para editar el estilo de título del patrón</a:t>
            </a:r>
          </a:p>
        </p:txBody>
      </p:sp>
      <p:sp>
        <p:nvSpPr>
          <p:cNvPr id="3" name="Text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AAAAAAmAAAACAAAAAIAAAAAAAAA"/>
              </a:ext>
            </a:extLst>
          </p:cNvSpPr>
          <p:nvPr>
            <p:ph idx="1"/>
          </p:nvPr>
        </p:nvSpPr>
        <p:spPr/>
        <p:txBody>
          <a:bodyPr vert="vert" wrap="square" numCol="1" anchor="t">
            <a:prstTxWarp prst="textNoShape">
              <a:avLst/>
            </a:prstTxWarp>
          </a:bodyPr>
          <a:lstStyle/>
          <a:p>
            <a:r>
              <a:t>Haga clic para editar los estilos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4" name="ÁreaFechaHor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25FAD126-68C8-AF27-8642-9E729F0C70CB}" type="datetime1">
              <a:t>11/20/2018</a:t>
            </a:fld>
            <a:endParaRPr/>
          </a:p>
        </p:txBody>
      </p:sp>
      <p:sp>
        <p:nvSpPr>
          <p:cNvPr id="5" name="ÁreaPiePágin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r>
              <a:t>ullamcorper suscipit lobortis</a:t>
            </a:r>
          </a:p>
        </p:txBody>
      </p:sp>
      <p:sp>
        <p:nvSpPr>
          <p:cNvPr id="6" name="ÁreaNúmer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25FA9A25-6BC8-AF6C-8642-9D39D40C70C8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yCgAALABAABwNQAAsCUAAA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numCol="1" anchor="b">
            <a:prstTxWarp prst="textNoShape">
              <a:avLst/>
            </a:prstTxWarp>
          </a:bodyPr>
          <a:lstStyle/>
          <a:p>
            <a:r>
              <a:t>Haga clic para editar el estilo de título del patrón</a:t>
            </a:r>
          </a:p>
        </p:txBody>
      </p:sp>
      <p:sp>
        <p:nvSpPr>
          <p:cNvPr id="3" name="Text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DYJwAAsCUAAA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numCol="1" anchor="t">
            <a:prstTxWarp prst="textNoShape">
              <a:avLst/>
            </a:prstTxWarp>
          </a:bodyPr>
          <a:lstStyle/>
          <a:p>
            <a:r>
              <a:t>Haga clic para editar los estilos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4" name="ÁreaFechaHor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25FAE0F1-BFC8-AF16-8642-4943AE0C701C}" type="datetime1">
              <a:t>11/20/2018</a:t>
            </a:fld>
            <a:endParaRPr/>
          </a:p>
        </p:txBody>
      </p:sp>
      <p:sp>
        <p:nvSpPr>
          <p:cNvPr id="5" name="ÁreaPiePágin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r>
              <a:t>ullamcorper suscipit lobortis</a:t>
            </a:r>
          </a:p>
        </p:txBody>
      </p:sp>
      <p:sp>
        <p:nvSpPr>
          <p:cNvPr id="6" name="ÁreaNúmer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25FA9005-4BC8-AF66-8642-BD33DE0C70E8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A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Haga clic para editar el estilo de título del patrón</a:t>
            </a:r>
          </a:p>
        </p:txBody>
      </p:sp>
      <p:sp>
        <p:nvSpPr>
          <p:cNvPr id="3" name="Text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A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Haga clic para editar los estilos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4" name="ÁreaFechaHor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25FAE32F-61C8-AF15-8642-9740AD0C70C2}" type="datetime1">
              <a:t>11/20/2018</a:t>
            </a:fld>
            <a:endParaRPr/>
          </a:p>
        </p:txBody>
      </p:sp>
      <p:sp>
        <p:nvSpPr>
          <p:cNvPr id="5" name="ÁreaPiePágin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r>
              <a:t>ullamcorper suscipit lobortis</a:t>
            </a:r>
          </a:p>
        </p:txBody>
      </p:sp>
      <p:sp>
        <p:nvSpPr>
          <p:cNvPr id="6" name="ÁreaNúmer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25FA950A-44C8-AF63-8642-B236DB0C70E7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BwbAABCNAAAfSMAAAAAAAAmAAAACAAAAIG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numCol="1" anchor="t">
            <a:prstTxWarp prst="textNoShape">
              <a:avLst/>
            </a:prstTxWarp>
          </a:bodyPr>
          <a:lstStyle>
            <a:lvl1pPr algn="l">
              <a:defRPr sz="4000" b="1" cap="all"/>
            </a:lvl1pPr>
          </a:lstStyle>
          <a:p>
            <a:pPr>
              <a:defRPr cap="all"/>
            </a:pPr>
            <a:r>
              <a:t>Haga clic para editar el estilo de título del patrón</a:t>
            </a:r>
          </a:p>
        </p:txBody>
      </p:sp>
      <p:sp>
        <p:nvSpPr>
          <p:cNvPr id="3" name="Text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OERAABCNAAAHBsAAAAAAAAmAAAACAAAAIG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r>
              <a:t>Haga clic para editar los estilos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4" name="ÁreaFechaHor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25FAC487-C9C8-AF32-8642-3F678A0C706A}" type="datetime1">
              <a:t>11/20/2018</a:t>
            </a:fld>
            <a:endParaRPr/>
          </a:p>
        </p:txBody>
      </p:sp>
      <p:sp>
        <p:nvSpPr>
          <p:cNvPr id="5" name="ÁreaPiePágin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r>
              <a:t>ullamcorper suscipit lobortis</a:t>
            </a:r>
          </a:p>
        </p:txBody>
      </p:sp>
      <p:sp>
        <p:nvSpPr>
          <p:cNvPr id="6" name="ÁreaNúmer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25FAE652-1CC8-AF10-8642-EA45A80C70BF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ítulo y 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A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Haga clic para editar el estilo de título del patrón</a:t>
            </a:r>
          </a:p>
        </p:txBody>
      </p:sp>
      <p:sp>
        <p:nvSpPr>
          <p:cNvPr id="3" name="TextoDiapositiva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CoGwAAsCUAAAAAAAAmAAAACAAAAAGAAAAAAAAA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t>Haga clic para editar los estilos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4" name="Text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mBwAANgJAABwNQAAsCUAAAAAAAAmAAAACAAAAAGAAAAAAAAA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t>Haga clic para editar los estilos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5" name="ÁreaFechaHor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25FA881A-54C8-AF7E-8642-A22BC60C70F7}" type="datetime1">
              <a:t>11/20/2018</a:t>
            </a:fld>
            <a:endParaRPr/>
          </a:p>
        </p:txBody>
      </p:sp>
      <p:sp>
        <p:nvSpPr>
          <p:cNvPr id="6" name="ÁreaPiePágin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r>
              <a:t>ullamcorper suscipit lobortis</a:t>
            </a:r>
          </a:p>
        </p:txBody>
      </p:sp>
      <p:sp>
        <p:nvSpPr>
          <p:cNvPr id="7" name="ÁreaNúmer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25FA9798-D6C8-AF61-8642-2034D90C7075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A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Haga clic para editar el estilo de título del patrón</a:t>
            </a:r>
          </a:p>
        </p:txBody>
      </p:sp>
      <p:sp>
        <p:nvSpPr>
          <p:cNvPr id="3" name="TextoDiapositiva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HEJAACqGwAAYQ0AAAAAAAAmAAAACAAAAIG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Haga clic para editar los estilos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4" name="Text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ENAACqGwAAsCUAAAAAAAAmAAAACAAAAAGAAAAAAAAA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t>Haga clic para editar los estilos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5" name="TextoDiapositiva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hwAAHEJAABwNQAAYQ0AAAAAAAAmAAAACAAAAIG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Haga clic para editar los estilos de texto del patrón</a:t>
            </a:r>
          </a:p>
        </p:txBody>
      </p:sp>
      <p:sp>
        <p:nvSpPr>
          <p:cNvPr id="6" name="TextoDiapositiva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hwAAGENAABwNQAAsCUAAAAAAAAmAAAACAAAAAGAAAAAAAAA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t>Haga clic para editar los estilos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7" name="ÁreaFechaHor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25FAE682-CCC8-AF10-8642-3A45A80C706F}" type="datetime1">
              <a:t>11/20/2018</a:t>
            </a:fld>
            <a:endParaRPr/>
          </a:p>
        </p:txBody>
      </p:sp>
      <p:sp>
        <p:nvSpPr>
          <p:cNvPr id="8" name="ÁreaPiePágin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r>
              <a:t>ullamcorper suscipit lobortis</a:t>
            </a:r>
          </a:p>
        </p:txBody>
      </p:sp>
      <p:sp>
        <p:nvSpPr>
          <p:cNvPr id="9" name="ÁreaNúmer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25FAA7FB-B5C8-AF51-8642-4304E90C7016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A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Haga clic para editar el estilo de título del patrón</a:t>
            </a:r>
          </a:p>
        </p:txBody>
      </p:sp>
      <p:sp>
        <p:nvSpPr>
          <p:cNvPr id="3" name="ÁreaFechaHor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25FAE119-57C8-AF17-8642-A142AF0C70F4}" type="datetime1">
              <a:t>11/20/2018</a:t>
            </a:fld>
            <a:endParaRPr/>
          </a:p>
        </p:txBody>
      </p:sp>
      <p:sp>
        <p:nvSpPr>
          <p:cNvPr id="4" name="ÁreaPiePágin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r>
              <a:t>ullamcorper suscipit lobortis</a:t>
            </a:r>
          </a:p>
        </p:txBody>
      </p:sp>
      <p:sp>
        <p:nvSpPr>
          <p:cNvPr id="5" name="ÁreaNúmer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25FACA3D-73C8-AF3C-8642-8569840C70D0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ací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reaFechaHor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25FAC8C6-88C8-AF3E-8642-7E6B860C702B}" type="datetime1">
              <a:t>11/20/2018</a:t>
            </a:fld>
            <a:endParaRPr/>
          </a:p>
        </p:txBody>
      </p:sp>
      <p:sp>
        <p:nvSpPr>
          <p:cNvPr id="3" name="ÁreaPiePágin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r>
              <a:t>ullamcorper suscipit lobortis</a:t>
            </a:r>
          </a:p>
        </p:txBody>
      </p:sp>
      <p:sp>
        <p:nvSpPr>
          <p:cNvPr id="4" name="ÁreaNúmer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25FA92BA-F4C8-AF64-8642-0231DC0C7057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K4BAABSFQAA1AgAAAAAAAAmAAAACAAAAIG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r>
              <a:t>Haga clic para editar el estilo de título del patrón</a:t>
            </a:r>
          </a:p>
        </p:txBody>
      </p:sp>
      <p:sp>
        <p:nvSpPr>
          <p:cNvPr id="3" name="TextoDiapositiva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/hUAAK4BAABwNQAAsCUAAAAAAAAmAAAACAAAAAG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t>Haga clic para editar los estilos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4" name="Text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QIAABSFQAAsCUAAAAAAAAmAAAACAAAAAGAAAAAAAAA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t>Haga clic para editar los estilos de texto del patrón</a:t>
            </a:r>
          </a:p>
        </p:txBody>
      </p:sp>
      <p:sp>
        <p:nvSpPr>
          <p:cNvPr id="5" name="ÁreaFechaHor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25FA829D-D3C8-AF74-8642-2521CC0C7070}" type="datetime1">
              <a:t>11/20/2018</a:t>
            </a:fld>
            <a:endParaRPr/>
          </a:p>
        </p:txBody>
      </p:sp>
      <p:sp>
        <p:nvSpPr>
          <p:cNvPr id="6" name="ÁreaPiePágin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r>
              <a:t>ullamcorper suscipit lobortis</a:t>
            </a:r>
          </a:p>
        </p:txBody>
      </p:sp>
      <p:sp>
        <p:nvSpPr>
          <p:cNvPr id="7" name="ÁreaNúmer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25FACE79-37C8-AF38-8642-C16D800C7094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IgdAADGLAAABCEAAAAAAAAmAAAACAAAAIG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r>
              <a:t>Haga clic para editar el estilo de título del patrón</a:t>
            </a:r>
          </a:p>
        </p:txBody>
      </p:sp>
      <p:sp>
        <p:nvSpPr>
          <p:cNvPr id="3" name="TextoDiapositiva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MYDAADGLAAAFh0AAAAAAAAmAAAACAAAAAG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t>Haga clic para editar los estilos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4" name="Text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AQhAADGLAAA+CUAAAAAAAAmAAAACAAAAAGAAAAAAAAA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t>Haga clic para editar los estilos de texto del patrón</a:t>
            </a:r>
          </a:p>
        </p:txBody>
      </p:sp>
      <p:sp>
        <p:nvSpPr>
          <p:cNvPr id="5" name="ÁreaFechaHor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25FAE94A-04C8-AF1F-8642-F24AA70C70A7}" type="datetime1">
              <a:t>11/20/2018</a:t>
            </a:fld>
            <a:endParaRPr/>
          </a:p>
        </p:txBody>
      </p:sp>
      <p:sp>
        <p:nvSpPr>
          <p:cNvPr id="6" name="ÁreaPiePágin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r>
              <a:t>ullamcorper suscipit lobortis</a:t>
            </a:r>
          </a:p>
        </p:txBody>
      </p:sp>
      <p:sp>
        <p:nvSpPr>
          <p:cNvPr id="7" name="ÁreaNúmer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25FADEA3-EDC8-AF28-8642-1B7D900C704E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Estilo predetermina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AAAAAAmAAAACAAAAP//////////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r>
              <a:t>Haga clic para editar el estilo de título del patrón</a:t>
            </a:r>
          </a:p>
        </p:txBody>
      </p:sp>
      <p:sp>
        <p:nvSpPr>
          <p:cNvPr id="3" name="Text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A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r>
              <a:t>Haga clic para editar los estilos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4" name="ÁreaFechaHor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P//////////"/>
              </a:ext>
            </a:extLst>
          </p:cNvSpPr>
          <p:nvPr>
            <p:ph type="dt" sz="quarter" idx="2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25FABD9F-D1C8-AF4B-8642-271EF30C7072}" type="datetime1">
              <a:t>11/20/2018</a:t>
            </a:fld>
            <a:endParaRPr/>
          </a:p>
        </p:txBody>
      </p:sp>
      <p:sp>
        <p:nvSpPr>
          <p:cNvPr id="5" name="ÁreaPiePágin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/>
          </a:p>
        </p:txBody>
      </p:sp>
      <p:sp>
        <p:nvSpPr>
          <p:cNvPr id="6" name="ÁreaNúmer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FAF611-5FC8-AF00-8642-A955B80C70FC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Calibri" pitchFamily="2" charset="0"/>
          <a:ea typeface="SimSun" charset="0"/>
          <a:cs typeface="Times New Roman" pitchFamily="1" charset="0"/>
        </a:defRPr>
      </a:lvl1pPr>
    </p:titleStyle>
    <p:bodyStyle>
      <a:lvl1pPr marL="342900" marR="0" indent="-3429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1pPr>
      <a:lvl2pPr marL="7429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2pPr>
      <a:lvl3pPr marL="11430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3pPr>
      <a:lvl4pPr marL="16002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4pPr>
      <a:lvl5pPr marL="20574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5pPr>
      <a:lvl6pPr marL="25146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9718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4290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8862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1pPr>
      <a:lvl2pPr marL="457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2pPr>
      <a:lvl3pPr marL="914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3pPr>
      <a:lvl4pPr marL="1371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4pPr>
      <a:lvl5pPr marL="18288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crfpar3/" TargetMode="External"/><Relationship Id="rId2" Type="http://schemas.openxmlformats.org/officeDocument/2006/relationships/hyperlink" Target="http://capacitacion.smn.gov.ar/login/index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cAgAAOgXAADQLwAAsCIAAAAAAAAmAAAACAAAAAAAAAAAAAAA"/>
              </a:ext>
            </a:extLst>
          </p:cNvSpPr>
          <p:nvPr>
            <p:ph type="subTitle" idx="1"/>
          </p:nvPr>
        </p:nvSpPr>
        <p:spPr>
          <a:xfrm>
            <a:off x="453347" y="3357245"/>
            <a:ext cx="8171180" cy="1752600"/>
          </a:xfrm>
        </p:spPr>
        <p:txBody>
          <a:bodyPr/>
          <a:lstStyle/>
          <a:p>
            <a:pPr>
              <a:defRPr sz="3600"/>
            </a:pPr>
            <a:r>
              <a:rPr sz="4400" dirty="0" err="1" smtClean="0"/>
              <a:t>Fortalezas</a:t>
            </a:r>
            <a:r>
              <a:rPr sz="4400" dirty="0" smtClean="0"/>
              <a:t> </a:t>
            </a:r>
            <a:r>
              <a:rPr lang="es-ES" sz="4400" dirty="0" smtClean="0"/>
              <a:t> y</a:t>
            </a:r>
            <a:endParaRPr sz="4400" dirty="0"/>
          </a:p>
          <a:p>
            <a:pPr>
              <a:defRPr sz="3600"/>
            </a:pPr>
            <a:r>
              <a:rPr sz="4400" dirty="0"/>
              <a:t>     </a:t>
            </a:r>
            <a:r>
              <a:rPr sz="4400" dirty="0" smtClean="0"/>
              <a:t> </a:t>
            </a:r>
            <a:r>
              <a:rPr sz="4400" dirty="0" err="1"/>
              <a:t>Necesidades</a:t>
            </a:r>
            <a:r>
              <a:rPr sz="4400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" y="939558"/>
            <a:ext cx="7534275" cy="1751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A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rPr lang="en-GB" sz="3000" b="1" dirty="0"/>
              <a:t>F</a:t>
            </a:r>
            <a:r>
              <a:rPr sz="3000" b="1" dirty="0" err="1" smtClean="0"/>
              <a:t>ortalezas</a:t>
            </a:r>
            <a:r>
              <a:rPr sz="3000" b="1" dirty="0" smtClean="0">
                <a:solidFill>
                  <a:schemeClr val="tx1"/>
                </a:solidFill>
              </a:rPr>
              <a:t> </a:t>
            </a:r>
            <a:r>
              <a:rPr sz="3000" b="1" dirty="0">
                <a:solidFill>
                  <a:schemeClr val="tx1"/>
                </a:solidFill>
              </a:rPr>
              <a:t>que </a:t>
            </a:r>
            <a:r>
              <a:rPr sz="3000" b="1" dirty="0" err="1">
                <a:solidFill>
                  <a:schemeClr val="tx1"/>
                </a:solidFill>
              </a:rPr>
              <a:t>benefician</a:t>
            </a:r>
            <a:r>
              <a:rPr sz="3000" b="1" dirty="0">
                <a:solidFill>
                  <a:schemeClr val="tx1"/>
                </a:solidFill>
              </a:rPr>
              <a:t> a la </a:t>
            </a:r>
            <a:r>
              <a:rPr sz="3000" b="1" dirty="0" err="1">
                <a:solidFill>
                  <a:schemeClr val="tx1"/>
                </a:solidFill>
              </a:rPr>
              <a:t>región</a:t>
            </a:r>
            <a:r>
              <a:rPr sz="3200" b="1" dirty="0">
                <a:solidFill>
                  <a:schemeClr val="tx1"/>
                </a:solidFill>
              </a:rPr>
              <a:t>.</a:t>
            </a:r>
            <a:r>
              <a:rPr sz="3200" dirty="0">
                <a:solidFill>
                  <a:schemeClr val="tx1"/>
                </a:solidFill>
              </a:rPr>
              <a:t> </a:t>
            </a:r>
          </a:p>
          <a:p>
            <a:r>
              <a:rPr sz="2000" dirty="0">
                <a:solidFill>
                  <a:schemeClr val="tx1"/>
                </a:solidFill>
              </a:rPr>
              <a:t>Que </a:t>
            </a:r>
            <a:r>
              <a:rPr sz="2000" dirty="0" err="1">
                <a:solidFill>
                  <a:schemeClr val="tx1"/>
                </a:solidFill>
              </a:rPr>
              <a:t>podemos</a:t>
            </a:r>
            <a:r>
              <a:rPr sz="2000" dirty="0">
                <a:solidFill>
                  <a:schemeClr val="tx1"/>
                </a:solidFill>
              </a:rPr>
              <a:t> </a:t>
            </a:r>
            <a:r>
              <a:rPr sz="2000" dirty="0" err="1">
                <a:solidFill>
                  <a:schemeClr val="tx1"/>
                </a:solidFill>
              </a:rPr>
              <a:t>ofrecer</a:t>
            </a:r>
            <a:r>
              <a:rPr sz="2000" dirty="0">
                <a:solidFill>
                  <a:schemeClr val="tx1"/>
                </a:solidFill>
              </a:rPr>
              <a:t> al </a:t>
            </a:r>
            <a:r>
              <a:rPr sz="2000" dirty="0" err="1">
                <a:solidFill>
                  <a:schemeClr val="tx1"/>
                </a:solidFill>
              </a:rPr>
              <a:t>grupo</a:t>
            </a:r>
            <a:r>
              <a:rPr sz="2000" dirty="0">
                <a:solidFill>
                  <a:schemeClr val="tx1"/>
                </a:solidFill>
              </a:rPr>
              <a:t>? </a:t>
            </a:r>
            <a:r>
              <a:rPr sz="2000" dirty="0" err="1" smtClean="0">
                <a:solidFill>
                  <a:schemeClr val="tx1"/>
                </a:solidFill>
              </a:rPr>
              <a:t>Donde</a:t>
            </a:r>
            <a:r>
              <a:rPr sz="2000" dirty="0" smtClean="0">
                <a:solidFill>
                  <a:schemeClr val="tx1"/>
                </a:solidFill>
              </a:rPr>
              <a:t> </a:t>
            </a:r>
            <a:r>
              <a:rPr sz="2000" dirty="0" err="1">
                <a:solidFill>
                  <a:schemeClr val="tx1"/>
                </a:solidFill>
              </a:rPr>
              <a:t>podemos</a:t>
            </a:r>
            <a:r>
              <a:rPr sz="2000" dirty="0">
                <a:solidFill>
                  <a:schemeClr val="tx1"/>
                </a:solidFill>
              </a:rPr>
              <a:t> </a:t>
            </a:r>
            <a:r>
              <a:rPr sz="2000" dirty="0" err="1">
                <a:solidFill>
                  <a:schemeClr val="tx1"/>
                </a:solidFill>
              </a:rPr>
              <a:t>ofrecer</a:t>
            </a:r>
            <a:r>
              <a:rPr sz="2000" dirty="0">
                <a:solidFill>
                  <a:schemeClr val="tx1"/>
                </a:solidFill>
              </a:rPr>
              <a:t> </a:t>
            </a:r>
            <a:r>
              <a:rPr sz="2000" dirty="0" err="1">
                <a:solidFill>
                  <a:schemeClr val="tx1"/>
                </a:solidFill>
              </a:rPr>
              <a:t>liderazgo</a:t>
            </a:r>
            <a:r>
              <a:rPr sz="20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" name="Text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BwNQAAsCUAAAAAAAAmAAAACAAAAAAAAAAAAAAA"/>
              </a:ext>
            </a:extLst>
          </p:cNvSpPr>
          <p:nvPr>
            <p:ph type="body" idx="1"/>
          </p:nvPr>
        </p:nvSpPr>
        <p:spPr>
          <a:xfrm>
            <a:off x="266699" y="1424061"/>
            <a:ext cx="8686801" cy="5312411"/>
          </a:xfrm>
        </p:spPr>
        <p:txBody>
          <a:bodyPr/>
          <a:lstStyle/>
          <a:p>
            <a:pPr>
              <a:defRPr sz="3000"/>
            </a:pPr>
            <a:r>
              <a:rPr b="1" dirty="0" err="1"/>
              <a:t>Plataforma</a:t>
            </a:r>
            <a:r>
              <a:rPr b="1" dirty="0"/>
              <a:t> </a:t>
            </a:r>
            <a:r>
              <a:rPr lang="en-GB" b="1" dirty="0" err="1"/>
              <a:t>M</a:t>
            </a:r>
            <a:r>
              <a:rPr b="1" dirty="0" err="1" smtClean="0"/>
              <a:t>oodle</a:t>
            </a:r>
            <a:r>
              <a:rPr lang="en-GB" b="1" dirty="0" smtClean="0"/>
              <a:t> -</a:t>
            </a:r>
            <a:r>
              <a:rPr lang="es-ES" b="1" dirty="0" smtClean="0"/>
              <a:t> </a:t>
            </a:r>
            <a:r>
              <a:rPr lang="en-US" b="1" dirty="0" err="1" smtClean="0"/>
              <a:t>Capacidades</a:t>
            </a:r>
            <a:r>
              <a:rPr lang="en-US" b="1" dirty="0" smtClean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 smtClean="0"/>
              <a:t>formación</a:t>
            </a:r>
            <a:endParaRPr lang="en-US" b="1" dirty="0" smtClean="0"/>
          </a:p>
          <a:p>
            <a:pPr marL="0" indent="0">
              <a:buNone/>
              <a:defRPr sz="3000"/>
            </a:pPr>
            <a:r>
              <a:rPr lang="en-GB" sz="2400" b="1" dirty="0" smtClean="0"/>
              <a:t>     </a:t>
            </a:r>
            <a:r>
              <a:rPr lang="en-GB" sz="2400" b="1" dirty="0" err="1" smtClean="0"/>
              <a:t>basado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en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competencias</a:t>
            </a:r>
            <a:r>
              <a:rPr lang="en-GB" sz="2400" b="1" dirty="0" smtClean="0"/>
              <a:t>-SIM-Videos</a:t>
            </a:r>
            <a:endParaRPr lang="en-US" sz="2400" b="1" dirty="0" smtClean="0"/>
          </a:p>
          <a:p>
            <a:pPr marL="0" indent="0">
              <a:buNone/>
              <a:defRPr sz="3000"/>
            </a:pPr>
            <a:r>
              <a:rPr lang="en-US" sz="2000" b="1" dirty="0">
                <a:hlinkClick r:id="rId2"/>
              </a:rPr>
              <a:t>http://</a:t>
            </a:r>
            <a:r>
              <a:rPr lang="en-US" sz="2000" b="1" dirty="0" smtClean="0">
                <a:hlinkClick r:id="rId2"/>
              </a:rPr>
              <a:t>capacitacion.smn.gov.ar/login/index.php</a:t>
            </a:r>
            <a:endParaRPr lang="en-US" sz="2000" b="1" dirty="0" smtClean="0"/>
          </a:p>
          <a:p>
            <a:pPr marL="0" indent="0">
              <a:buNone/>
              <a:defRPr sz="3000" b="1"/>
            </a:pPr>
            <a:r>
              <a:rPr lang="es-ES" sz="2000" dirty="0">
                <a:hlinkClick r:id="rId3"/>
              </a:rPr>
              <a:t>https://</a:t>
            </a:r>
            <a:r>
              <a:rPr lang="es-ES" sz="2000" dirty="0" smtClean="0">
                <a:hlinkClick r:id="rId3"/>
              </a:rPr>
              <a:t>sites.google.com/site/crfpar3/</a:t>
            </a:r>
            <a:r>
              <a:rPr lang="es-ES" sz="2000" dirty="0"/>
              <a:t> </a:t>
            </a:r>
            <a:r>
              <a:rPr lang="es-ES" sz="2000" dirty="0" smtClean="0"/>
              <a:t>Cursos, Talleres, recursos  </a:t>
            </a:r>
            <a:endParaRPr lang="es-ES" sz="2000" dirty="0"/>
          </a:p>
          <a:p>
            <a:pPr>
              <a:defRPr sz="3000" b="1"/>
            </a:pPr>
            <a:r>
              <a:rPr dirty="0" err="1" smtClean="0"/>
              <a:t>Expertos</a:t>
            </a:r>
            <a:r>
              <a:rPr dirty="0" smtClean="0"/>
              <a:t> </a:t>
            </a:r>
            <a:r>
              <a:rPr dirty="0"/>
              <a:t>del SMN y UBA </a:t>
            </a:r>
            <a:r>
              <a:rPr b="0" dirty="0"/>
              <a:t> </a:t>
            </a:r>
            <a:r>
              <a:rPr lang="en-GB" b="0" dirty="0" smtClean="0"/>
              <a:t>- </a:t>
            </a:r>
            <a:r>
              <a:rPr lang="en-GB" sz="2000" dirty="0" err="1"/>
              <a:t>Amdar</a:t>
            </a:r>
            <a:r>
              <a:rPr lang="en-GB" sz="2000" dirty="0"/>
              <a:t>, Goes R, Met </a:t>
            </a:r>
            <a:r>
              <a:rPr lang="en-GB" sz="2000" dirty="0" err="1"/>
              <a:t>Espacio</a:t>
            </a:r>
            <a:r>
              <a:rPr lang="en-GB" sz="2000" dirty="0"/>
              <a:t>, AWS, </a:t>
            </a:r>
            <a:r>
              <a:rPr lang="en-GB" sz="2000" dirty="0" smtClean="0"/>
              <a:t>Radar, Fuego, DRR-IBF, </a:t>
            </a:r>
            <a:r>
              <a:rPr lang="en-GB" sz="2000" dirty="0" err="1" smtClean="0"/>
              <a:t>Obs</a:t>
            </a:r>
            <a:r>
              <a:rPr lang="en-GB" sz="2000" dirty="0" smtClean="0"/>
              <a:t> </a:t>
            </a:r>
            <a:r>
              <a:rPr lang="en-GB" sz="2000" dirty="0" err="1" smtClean="0"/>
              <a:t>Altitud</a:t>
            </a:r>
            <a:r>
              <a:rPr lang="en-GB" sz="2000" dirty="0" smtClean="0"/>
              <a:t>, Lidar, </a:t>
            </a:r>
            <a:r>
              <a:rPr lang="en-GB" sz="2000" dirty="0" err="1" smtClean="0"/>
              <a:t>Cenizas</a:t>
            </a:r>
            <a:r>
              <a:rPr lang="en-GB" sz="2000" dirty="0" smtClean="0"/>
              <a:t> </a:t>
            </a:r>
            <a:r>
              <a:rPr lang="en-GB" sz="2000" dirty="0" err="1" smtClean="0"/>
              <a:t>Volc</a:t>
            </a:r>
            <a:r>
              <a:rPr lang="en-GB" sz="2000" dirty="0" smtClean="0"/>
              <a:t>, </a:t>
            </a:r>
            <a:r>
              <a:rPr lang="en-GB" sz="2000" dirty="0" err="1" smtClean="0"/>
              <a:t>Conveccion</a:t>
            </a:r>
            <a:r>
              <a:rPr lang="en-GB" sz="2000" dirty="0" smtClean="0"/>
              <a:t>, </a:t>
            </a:r>
          </a:p>
          <a:p>
            <a:pPr>
              <a:lnSpc>
                <a:spcPct val="150000"/>
              </a:lnSpc>
              <a:defRPr sz="3000" b="1"/>
            </a:pPr>
            <a:r>
              <a:rPr lang="en-GB" dirty="0" err="1" smtClean="0"/>
              <a:t>Participacion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proyectos</a:t>
            </a:r>
            <a:r>
              <a:rPr lang="en-GB" sz="2400" b="0" dirty="0" smtClean="0"/>
              <a:t> (CM4SH, Workbook, Comet,…)                                                                  </a:t>
            </a:r>
          </a:p>
          <a:p>
            <a:pPr>
              <a:lnSpc>
                <a:spcPct val="150000"/>
              </a:lnSpc>
              <a:defRPr sz="3000" b="1"/>
            </a:pPr>
            <a:r>
              <a:rPr lang="en-GB" dirty="0" err="1" smtClean="0"/>
              <a:t>Bilingue</a:t>
            </a:r>
            <a:r>
              <a:rPr lang="en-GB" dirty="0" smtClean="0"/>
              <a:t> </a:t>
            </a:r>
            <a:r>
              <a:rPr lang="en-GB" dirty="0" smtClean="0"/>
              <a:t>(</a:t>
            </a:r>
            <a:r>
              <a:rPr dirty="0" err="1" smtClean="0"/>
              <a:t>Inglés</a:t>
            </a:r>
            <a:r>
              <a:rPr lang="en-GB" dirty="0" smtClean="0"/>
              <a:t>-</a:t>
            </a:r>
            <a:r>
              <a:rPr lang="en-GB" dirty="0" err="1" smtClean="0"/>
              <a:t>castellano</a:t>
            </a:r>
            <a:r>
              <a:rPr lang="en-GB" dirty="0" smtClean="0"/>
              <a:t>)- </a:t>
            </a:r>
            <a:r>
              <a:rPr lang="en-GB" dirty="0" err="1" smtClean="0"/>
              <a:t>Traducciones</a:t>
            </a:r>
            <a:r>
              <a:rPr lang="es-ES" dirty="0" smtClean="0"/>
              <a:t> </a:t>
            </a:r>
          </a:p>
          <a:p>
            <a:pPr>
              <a:lnSpc>
                <a:spcPct val="150000"/>
              </a:lnSpc>
              <a:defRPr sz="3000" b="1"/>
            </a:pPr>
            <a:r>
              <a:rPr dirty="0" smtClean="0"/>
              <a:t>Integra</a:t>
            </a:r>
            <a:r>
              <a:rPr lang="es-ES" dirty="0" err="1" smtClean="0"/>
              <a:t>cion</a:t>
            </a:r>
            <a:r>
              <a:rPr lang="es-ES" dirty="0" smtClean="0"/>
              <a:t> al</a:t>
            </a:r>
            <a:r>
              <a:rPr dirty="0" smtClean="0"/>
              <a:t> </a:t>
            </a:r>
            <a:r>
              <a:rPr dirty="0"/>
              <a:t>Global </a:t>
            </a:r>
            <a:r>
              <a:rPr dirty="0" smtClean="0"/>
              <a:t>Campus</a:t>
            </a:r>
            <a:r>
              <a:rPr lang="es-ES" dirty="0" smtClean="0"/>
              <a:t> </a:t>
            </a:r>
            <a:r>
              <a:rPr lang="es-ES" sz="2400" dirty="0" smtClean="0"/>
              <a:t>(</a:t>
            </a:r>
            <a:r>
              <a:rPr lang="es-ES" sz="2400" dirty="0" smtClean="0"/>
              <a:t>compartimos </a:t>
            </a:r>
            <a:r>
              <a:rPr lang="es-ES" sz="2400" dirty="0" smtClean="0"/>
              <a:t>recursos</a:t>
            </a:r>
            <a:r>
              <a:rPr lang="es-ES" sz="2400" dirty="0" smtClean="0"/>
              <a:t>)</a:t>
            </a:r>
          </a:p>
          <a:p>
            <a:pPr>
              <a:lnSpc>
                <a:spcPct val="150000"/>
              </a:lnSpc>
              <a:defRPr sz="3000" b="1"/>
            </a:pPr>
            <a:r>
              <a:rPr lang="es-ES" dirty="0" smtClean="0"/>
              <a:t>C</a:t>
            </a:r>
            <a:r>
              <a:rPr lang="es-ES" sz="3000" b="1" dirty="0" smtClean="0"/>
              <a:t>olaboraciones</a:t>
            </a:r>
            <a:r>
              <a:rPr lang="es-ES" sz="2400" b="1" dirty="0" smtClean="0"/>
              <a:t>: </a:t>
            </a:r>
            <a:r>
              <a:rPr lang="es-ES" sz="2400" dirty="0" smtClean="0"/>
              <a:t>OMM, Eumetsat, </a:t>
            </a:r>
            <a:r>
              <a:rPr lang="es-ES" sz="2400" dirty="0" err="1" smtClean="0"/>
              <a:t>Vlab</a:t>
            </a:r>
            <a:r>
              <a:rPr lang="es-ES" sz="2400" dirty="0" smtClean="0"/>
              <a:t>, NOAA, AEMET, BOM</a:t>
            </a:r>
            <a:endParaRPr lang="es-ES" sz="2400" dirty="0" smtClean="0"/>
          </a:p>
          <a:p>
            <a:pPr>
              <a:lnSpc>
                <a:spcPct val="150000"/>
              </a:lnSpc>
              <a:defRPr sz="3000" b="1"/>
            </a:pPr>
            <a:endParaRPr lang="es-ES" sz="2400" dirty="0" smtClean="0"/>
          </a:p>
          <a:p>
            <a:pPr>
              <a:lnSpc>
                <a:spcPct val="150000"/>
              </a:lnSpc>
              <a:defRPr sz="3000" b="1"/>
            </a:pPr>
            <a:endParaRPr sz="2400" dirty="0"/>
          </a:p>
        </p:txBody>
      </p:sp>
      <p:sp>
        <p:nvSpPr>
          <p:cNvPr id="4" name="3 Rectángulo"/>
          <p:cNvSpPr/>
          <p:nvPr/>
        </p:nvSpPr>
        <p:spPr>
          <a:xfrm>
            <a:off x="266700" y="1417320"/>
            <a:ext cx="8686801" cy="531241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AAAAAAmAAAACAAAAAAAAAAAAAAA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715010"/>
          </a:xfrm>
        </p:spPr>
        <p:txBody>
          <a:bodyPr/>
          <a:lstStyle/>
          <a:p>
            <a:pPr>
              <a:defRPr sz="2800"/>
            </a:pPr>
            <a:r>
              <a:rPr sz="3200" b="1" dirty="0" err="1" smtClean="0"/>
              <a:t>Necesidades</a:t>
            </a:r>
            <a:r>
              <a:rPr b="1" dirty="0" smtClean="0"/>
              <a:t>  </a:t>
            </a:r>
            <a:r>
              <a:rPr lang="en-GB" b="1" dirty="0" smtClean="0"/>
              <a:t/>
            </a:r>
            <a:br>
              <a:rPr lang="en-GB" b="1" dirty="0" smtClean="0"/>
            </a:br>
            <a:endParaRPr sz="2400" dirty="0"/>
          </a:p>
        </p:txBody>
      </p:sp>
      <p:sp>
        <p:nvSpPr>
          <p:cNvPr id="3" name="TextoDiapositiv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mm3yW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BwNQAAsCUAAAAAAAAmAAAACAAAAAAAAAAAAAAA"/>
              </a:ext>
            </a:extLst>
          </p:cNvSpPr>
          <p:nvPr>
            <p:ph type="body" idx="1"/>
          </p:nvPr>
        </p:nvSpPr>
        <p:spPr>
          <a:xfrm>
            <a:off x="338455" y="845819"/>
            <a:ext cx="8610599" cy="5668645"/>
          </a:xfrm>
        </p:spPr>
        <p:txBody>
          <a:bodyPr/>
          <a:lstStyle/>
          <a:p>
            <a:r>
              <a:rPr lang="en-GB" sz="2800" dirty="0" err="1" smtClean="0"/>
              <a:t>Capacitar</a:t>
            </a:r>
            <a:r>
              <a:rPr lang="en-GB" sz="2800" dirty="0" smtClean="0"/>
              <a:t> a gran </a:t>
            </a:r>
            <a:r>
              <a:rPr lang="en-GB" sz="2800" dirty="0" err="1" smtClean="0"/>
              <a:t>numero</a:t>
            </a:r>
            <a:r>
              <a:rPr lang="en-GB" sz="2800" dirty="0" smtClean="0"/>
              <a:t> de personal para </a:t>
            </a:r>
            <a:r>
              <a:rPr lang="en-GB" sz="2800" dirty="0" err="1" smtClean="0"/>
              <a:t>observaciones</a:t>
            </a:r>
            <a:r>
              <a:rPr lang="en-GB" sz="2800" dirty="0" smtClean="0"/>
              <a:t> y  </a:t>
            </a:r>
            <a:r>
              <a:rPr lang="en-GB" sz="2800" dirty="0" err="1" smtClean="0"/>
              <a:t>pronostico</a:t>
            </a:r>
            <a:r>
              <a:rPr lang="en-GB" sz="2800" dirty="0" smtClean="0"/>
              <a:t>.</a:t>
            </a:r>
          </a:p>
          <a:p>
            <a:r>
              <a:rPr lang="en-GB" sz="2800" dirty="0" err="1" smtClean="0"/>
              <a:t>Expertos</a:t>
            </a:r>
            <a:r>
              <a:rPr lang="en-GB" sz="2800" dirty="0" smtClean="0"/>
              <a:t> y </a:t>
            </a:r>
            <a:r>
              <a:rPr lang="en-GB" sz="2800" dirty="0" err="1" smtClean="0"/>
              <a:t>tutores</a:t>
            </a:r>
            <a:r>
              <a:rPr lang="en-GB" sz="2800" dirty="0" smtClean="0"/>
              <a:t>: </a:t>
            </a:r>
            <a:r>
              <a:rPr lang="en-GB" sz="2800" dirty="0" err="1" smtClean="0"/>
              <a:t>faltantes-disponibilidad</a:t>
            </a:r>
            <a:r>
              <a:rPr lang="en-GB" sz="2800" dirty="0" smtClean="0"/>
              <a:t>- </a:t>
            </a:r>
            <a:r>
              <a:rPr lang="en-GB" sz="2800" dirty="0" err="1" smtClean="0"/>
              <a:t>retribucion</a:t>
            </a:r>
            <a:r>
              <a:rPr lang="en-GB" sz="2800" dirty="0" smtClean="0"/>
              <a:t> </a:t>
            </a:r>
            <a:r>
              <a:rPr lang="en-GB" sz="2800" dirty="0" err="1" smtClean="0"/>
              <a:t>economica</a:t>
            </a:r>
            <a:r>
              <a:rPr lang="en-GB" sz="2800" smtClean="0"/>
              <a:t>.</a:t>
            </a:r>
            <a:endParaRPr lang="en-GB" sz="2000" dirty="0" smtClean="0"/>
          </a:p>
          <a:p>
            <a:r>
              <a:rPr lang="en-GB" sz="2800" dirty="0" err="1" smtClean="0"/>
              <a:t>Comunicacion</a:t>
            </a:r>
            <a:r>
              <a:rPr lang="en-GB" sz="2800" dirty="0" smtClean="0"/>
              <a:t>: </a:t>
            </a:r>
            <a:r>
              <a:rPr lang="en-GB" sz="2800" dirty="0" err="1" smtClean="0"/>
              <a:t>coordinar</a:t>
            </a:r>
            <a:r>
              <a:rPr lang="en-GB" sz="2800" dirty="0" smtClean="0"/>
              <a:t> con </a:t>
            </a:r>
            <a:r>
              <a:rPr lang="en-GB" sz="2800" dirty="0" err="1" smtClean="0"/>
              <a:t>Comisiones</a:t>
            </a:r>
            <a:r>
              <a:rPr lang="en-GB" sz="2800" dirty="0" smtClean="0"/>
              <a:t> </a:t>
            </a:r>
            <a:r>
              <a:rPr lang="en-GB" sz="2800" dirty="0" err="1" smtClean="0"/>
              <a:t>Tecnicas</a:t>
            </a:r>
            <a:r>
              <a:rPr lang="en-GB" sz="2800" dirty="0" smtClean="0"/>
              <a:t> y </a:t>
            </a:r>
            <a:r>
              <a:rPr lang="en-GB" sz="2800" dirty="0" err="1" smtClean="0"/>
              <a:t>Cooperacion</a:t>
            </a:r>
            <a:r>
              <a:rPr lang="en-GB" sz="2800" dirty="0" smtClean="0"/>
              <a:t> </a:t>
            </a:r>
            <a:r>
              <a:rPr lang="en-GB" sz="2800" dirty="0" err="1" smtClean="0"/>
              <a:t>Iberoamericana</a:t>
            </a:r>
            <a:r>
              <a:rPr lang="en-GB" sz="2800" dirty="0" smtClean="0"/>
              <a:t>- </a:t>
            </a:r>
            <a:r>
              <a:rPr lang="en-GB" sz="2800" dirty="0" err="1" smtClean="0"/>
              <a:t>evitar</a:t>
            </a:r>
            <a:r>
              <a:rPr lang="en-GB" sz="2800" dirty="0" smtClean="0"/>
              <a:t> </a:t>
            </a:r>
            <a:r>
              <a:rPr lang="en-GB" sz="2800" dirty="0" err="1" smtClean="0"/>
              <a:t>solapamiento</a:t>
            </a:r>
            <a:r>
              <a:rPr lang="en-GB" sz="2800" dirty="0" smtClean="0"/>
              <a:t>.</a:t>
            </a:r>
          </a:p>
          <a:p>
            <a:endParaRPr lang="en-GB" sz="2400" dirty="0"/>
          </a:p>
          <a:p>
            <a:r>
              <a:rPr lang="en-GB" sz="2800" dirty="0" err="1" smtClean="0"/>
              <a:t>Necesidades</a:t>
            </a:r>
            <a:r>
              <a:rPr lang="en-GB" sz="2800" dirty="0" smtClean="0"/>
              <a:t> 2019: Reunion regional </a:t>
            </a:r>
            <a:r>
              <a:rPr lang="en-GB" sz="2800" dirty="0" err="1" smtClean="0"/>
              <a:t>expertos</a:t>
            </a:r>
            <a:r>
              <a:rPr lang="en-GB" sz="2800" dirty="0" smtClean="0"/>
              <a:t> </a:t>
            </a:r>
            <a:r>
              <a:rPr lang="en-GB" sz="2800" dirty="0" err="1" smtClean="0"/>
              <a:t>en</a:t>
            </a:r>
            <a:r>
              <a:rPr lang="en-GB" sz="2800" dirty="0" smtClean="0"/>
              <a:t> </a:t>
            </a:r>
            <a:r>
              <a:rPr lang="en-GB" sz="2800" dirty="0" err="1" smtClean="0"/>
              <a:t>Imag</a:t>
            </a:r>
            <a:r>
              <a:rPr lang="en-GB" sz="2800" dirty="0" smtClean="0"/>
              <a:t>. </a:t>
            </a:r>
            <a:r>
              <a:rPr lang="en-GB" sz="2800" dirty="0" err="1" smtClean="0"/>
              <a:t>Satelitales</a:t>
            </a:r>
            <a:r>
              <a:rPr lang="en-GB" sz="2800" dirty="0" smtClean="0"/>
              <a:t>- </a:t>
            </a:r>
            <a:r>
              <a:rPr lang="en-GB" sz="2800" dirty="0" err="1"/>
              <a:t>C</a:t>
            </a:r>
            <a:r>
              <a:rPr lang="en-GB" sz="2800" dirty="0" err="1" smtClean="0"/>
              <a:t>ontinuacion</a:t>
            </a:r>
            <a:r>
              <a:rPr lang="en-GB" sz="2800" dirty="0" smtClean="0"/>
              <a:t> </a:t>
            </a:r>
            <a:r>
              <a:rPr lang="en-GB" sz="2800" dirty="0" err="1" smtClean="0"/>
              <a:t>proyecto</a:t>
            </a:r>
            <a:r>
              <a:rPr lang="en-GB" sz="2800" dirty="0" smtClean="0"/>
              <a:t> </a:t>
            </a:r>
            <a:r>
              <a:rPr lang="en-GB" sz="2800" dirty="0" err="1" smtClean="0"/>
              <a:t>Modelos</a:t>
            </a:r>
            <a:r>
              <a:rPr lang="en-GB" sz="2800" dirty="0" smtClean="0"/>
              <a:t> </a:t>
            </a:r>
            <a:r>
              <a:rPr lang="en-GB" sz="2800" dirty="0" err="1" smtClean="0"/>
              <a:t>Conceptuales</a:t>
            </a:r>
            <a:r>
              <a:rPr lang="en-GB" sz="2800" dirty="0" smtClean="0"/>
              <a:t> (CMSH)- </a:t>
            </a:r>
            <a:r>
              <a:rPr lang="en-GB" sz="2800" dirty="0" err="1" smtClean="0"/>
              <a:t>Colaboracion</a:t>
            </a:r>
            <a:r>
              <a:rPr lang="en-GB" sz="2800" dirty="0" smtClean="0"/>
              <a:t> </a:t>
            </a:r>
            <a:r>
              <a:rPr lang="en-GB" sz="2800" dirty="0" err="1" smtClean="0"/>
              <a:t>en</a:t>
            </a:r>
            <a:r>
              <a:rPr lang="en-GB" sz="2800" dirty="0" smtClean="0"/>
              <a:t> </a:t>
            </a:r>
            <a:r>
              <a:rPr lang="en-GB" sz="2800" dirty="0" err="1" smtClean="0"/>
              <a:t>curso</a:t>
            </a:r>
            <a:r>
              <a:rPr lang="en-GB" sz="2800" dirty="0" smtClean="0"/>
              <a:t> regional </a:t>
            </a:r>
            <a:r>
              <a:rPr lang="en-GB" sz="2800" dirty="0" err="1" smtClean="0"/>
              <a:t>Observaciones</a:t>
            </a:r>
            <a:r>
              <a:rPr lang="en-GB" sz="2800" dirty="0" smtClean="0"/>
              <a:t>  y </a:t>
            </a:r>
            <a:r>
              <a:rPr lang="en-GB" sz="2800" dirty="0" err="1" smtClean="0"/>
              <a:t>otros</a:t>
            </a:r>
            <a:r>
              <a:rPr lang="en-GB" sz="2800" dirty="0" smtClean="0"/>
              <a:t> </a:t>
            </a:r>
            <a:r>
              <a:rPr lang="en-GB" sz="2800" dirty="0" err="1" smtClean="0"/>
              <a:t>prioritarios</a:t>
            </a:r>
            <a:r>
              <a:rPr lang="en-GB" sz="2800" dirty="0" smtClean="0"/>
              <a:t>- </a:t>
            </a:r>
            <a:r>
              <a:rPr lang="en-GB" sz="2800" dirty="0" err="1" smtClean="0"/>
              <a:t>Pasantias</a:t>
            </a:r>
            <a:r>
              <a:rPr lang="en-GB" sz="2800" dirty="0" smtClean="0"/>
              <a:t>- Sistema de </a:t>
            </a:r>
            <a:r>
              <a:rPr lang="en-GB" sz="2800" dirty="0" err="1" smtClean="0"/>
              <a:t>Teleconferencias</a:t>
            </a:r>
            <a:r>
              <a:rPr lang="en-GB" sz="2800" dirty="0" smtClean="0"/>
              <a:t>- </a:t>
            </a:r>
            <a:r>
              <a:rPr lang="en-GB" sz="2800" dirty="0" err="1" smtClean="0"/>
              <a:t>Colaboracion</a:t>
            </a:r>
            <a:r>
              <a:rPr lang="en-GB" sz="2800" dirty="0" smtClean="0"/>
              <a:t> </a:t>
            </a:r>
            <a:r>
              <a:rPr lang="en-GB" sz="2800" dirty="0" err="1" smtClean="0"/>
              <a:t>en</a:t>
            </a:r>
            <a:r>
              <a:rPr lang="en-GB" sz="2800" dirty="0" smtClean="0"/>
              <a:t> </a:t>
            </a:r>
            <a:r>
              <a:rPr lang="en-GB" sz="2800" dirty="0" err="1" smtClean="0"/>
              <a:t>traducciones</a:t>
            </a:r>
            <a:endParaRPr lang="en-GB" sz="2800" dirty="0" smtClean="0"/>
          </a:p>
          <a:p>
            <a:endParaRPr lang="en-GB" dirty="0"/>
          </a:p>
          <a:p>
            <a:endParaRPr lang="en-GB" dirty="0" smtClean="0"/>
          </a:p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alibri"/>
        <a:ea typeface="SimSun"/>
        <a:cs typeface="Times New Roman"/>
      </a:majorFont>
      <a:minorFont>
        <a:latin typeface="Calibri"/>
        <a:ea typeface="SimSu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180</Words>
  <Application>Microsoft Office PowerPoint</Application>
  <PresentationFormat>Presentación en pantalla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Presentation</vt:lpstr>
      <vt:lpstr>Presentación de PowerPoint</vt:lpstr>
      <vt:lpstr>Fortalezas que benefician a la región.  Que podemos ofrecer al grupo? Donde podemos ofrecer liderazgo?</vt:lpstr>
      <vt:lpstr>Necesidades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/>
  <cp:keywords/>
  <dc:description/>
  <cp:lastModifiedBy>Maria Ines Campos</cp:lastModifiedBy>
  <cp:revision>12</cp:revision>
  <dcterms:created xsi:type="dcterms:W3CDTF">2018-11-19T07:08:35Z</dcterms:created>
  <dcterms:modified xsi:type="dcterms:W3CDTF">2018-11-20T11:20:36Z</dcterms:modified>
</cp:coreProperties>
</file>