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4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AFBFD-AA9C-463D-8AD3-4427D4C74427}" type="datetimeFigureOut">
              <a:rPr lang="es-AR" smtClean="0"/>
              <a:t>21/11/2018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A8BDA-5726-4F8F-B728-C1AA9ABF328C}" type="slidenum">
              <a:rPr lang="es-AR" smtClean="0"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AFBFD-AA9C-463D-8AD3-4427D4C74427}" type="datetimeFigureOut">
              <a:rPr lang="es-AR" smtClean="0"/>
              <a:t>21/11/2018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A8BDA-5726-4F8F-B728-C1AA9ABF328C}" type="slidenum">
              <a:rPr lang="es-AR" smtClean="0"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AFBFD-AA9C-463D-8AD3-4427D4C74427}" type="datetimeFigureOut">
              <a:rPr lang="es-AR" smtClean="0"/>
              <a:t>21/11/2018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A8BDA-5726-4F8F-B728-C1AA9ABF328C}" type="slidenum">
              <a:rPr lang="es-AR" smtClean="0"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AFBFD-AA9C-463D-8AD3-4427D4C74427}" type="datetimeFigureOut">
              <a:rPr lang="es-AR" smtClean="0"/>
              <a:t>21/11/2018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A8BDA-5726-4F8F-B728-C1AA9ABF328C}" type="slidenum">
              <a:rPr lang="es-AR" smtClean="0"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AFBFD-AA9C-463D-8AD3-4427D4C74427}" type="datetimeFigureOut">
              <a:rPr lang="es-AR" smtClean="0"/>
              <a:t>21/11/2018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A8BDA-5726-4F8F-B728-C1AA9ABF328C}" type="slidenum">
              <a:rPr lang="es-AR" smtClean="0"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AFBFD-AA9C-463D-8AD3-4427D4C74427}" type="datetimeFigureOut">
              <a:rPr lang="es-AR" smtClean="0"/>
              <a:t>21/11/2018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A8BDA-5726-4F8F-B728-C1AA9ABF328C}" type="slidenum">
              <a:rPr lang="es-AR" smtClean="0"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AFBFD-AA9C-463D-8AD3-4427D4C74427}" type="datetimeFigureOut">
              <a:rPr lang="es-AR" smtClean="0"/>
              <a:t>21/11/2018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A8BDA-5726-4F8F-B728-C1AA9ABF328C}" type="slidenum">
              <a:rPr lang="es-AR" smtClean="0"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AFBFD-AA9C-463D-8AD3-4427D4C74427}" type="datetimeFigureOut">
              <a:rPr lang="es-AR" smtClean="0"/>
              <a:t>21/11/2018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A8BDA-5726-4F8F-B728-C1AA9ABF328C}" type="slidenum">
              <a:rPr lang="es-AR" smtClean="0"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AFBFD-AA9C-463D-8AD3-4427D4C74427}" type="datetimeFigureOut">
              <a:rPr lang="es-AR" smtClean="0"/>
              <a:t>21/11/2018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A8BDA-5726-4F8F-B728-C1AA9ABF328C}" type="slidenum">
              <a:rPr lang="es-AR" smtClean="0"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AFBFD-AA9C-463D-8AD3-4427D4C74427}" type="datetimeFigureOut">
              <a:rPr lang="es-AR" smtClean="0"/>
              <a:t>21/11/2018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A8BDA-5726-4F8F-B728-C1AA9ABF328C}" type="slidenum">
              <a:rPr lang="es-AR" smtClean="0"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AFBFD-AA9C-463D-8AD3-4427D4C74427}" type="datetimeFigureOut">
              <a:rPr lang="es-AR" smtClean="0"/>
              <a:t>21/11/2018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A8BDA-5726-4F8F-B728-C1AA9ABF328C}" type="slidenum">
              <a:rPr lang="es-AR" smtClean="0"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AFBFD-AA9C-463D-8AD3-4427D4C74427}" type="datetimeFigureOut">
              <a:rPr lang="es-AR" smtClean="0"/>
              <a:t>21/11/2018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A8BDA-5726-4F8F-B728-C1AA9ABF328C}" type="slidenum">
              <a:rPr lang="es-AR" smtClean="0"/>
              <a:t>‹#›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Departamento de Ciencias de la Atmosfera y los Océanos</a:t>
            </a:r>
            <a:br>
              <a:rPr lang="es-AR" dirty="0" smtClean="0"/>
            </a:br>
            <a:r>
              <a:rPr lang="es-AR" dirty="0" smtClean="0"/>
              <a:t>Universidad de Buenos Aires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/>
              <a:t>Componente Universitaria en Meteorología  del Centro de Formación Regional Argentina</a:t>
            </a:r>
            <a:endParaRPr lang="es-A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FORTALEZAS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AR" dirty="0" smtClean="0"/>
              <a:t>1. Carreras: </a:t>
            </a:r>
          </a:p>
          <a:p>
            <a:r>
              <a:rPr lang="es-AR" dirty="0" smtClean="0"/>
              <a:t>Licenciatura en Ciencias de la Atmosfera</a:t>
            </a:r>
          </a:p>
          <a:p>
            <a:r>
              <a:rPr lang="es-AR" dirty="0" smtClean="0"/>
              <a:t>Doctorado</a:t>
            </a:r>
          </a:p>
          <a:p>
            <a:r>
              <a:rPr lang="es-AR" dirty="0" err="1" smtClean="0"/>
              <a:t>Maestria</a:t>
            </a:r>
            <a:r>
              <a:rPr lang="es-AR" dirty="0" smtClean="0"/>
              <a:t> en </a:t>
            </a:r>
            <a:r>
              <a:rPr lang="es-AR" dirty="0" err="1" smtClean="0"/>
              <a:t>Agrometeorologia</a:t>
            </a:r>
            <a:endParaRPr lang="es-AR" dirty="0" smtClean="0"/>
          </a:p>
          <a:p>
            <a:r>
              <a:rPr lang="es-AR" dirty="0" err="1" smtClean="0"/>
              <a:t>Maestria</a:t>
            </a:r>
            <a:r>
              <a:rPr lang="es-AR" dirty="0" smtClean="0"/>
              <a:t> en Ciencias Ambientales</a:t>
            </a:r>
          </a:p>
          <a:p>
            <a:r>
              <a:rPr lang="es-AR" dirty="0" err="1" smtClean="0"/>
              <a:t>Proximamente</a:t>
            </a:r>
            <a:r>
              <a:rPr lang="es-AR" dirty="0" smtClean="0"/>
              <a:t> </a:t>
            </a:r>
            <a:r>
              <a:rPr lang="es-AR" dirty="0" err="1" smtClean="0"/>
              <a:t>Tecnico</a:t>
            </a:r>
            <a:r>
              <a:rPr lang="es-AR" dirty="0" smtClean="0"/>
              <a:t> Universitario en </a:t>
            </a:r>
            <a:r>
              <a:rPr lang="es-AR" dirty="0" err="1" smtClean="0"/>
              <a:t>Meteorologia</a:t>
            </a:r>
            <a:endParaRPr lang="es-A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FORTALEZAS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AR" dirty="0" smtClean="0"/>
              <a:t>2. Becas del CONICET para realización de Doctorado (ahora por problemas económicos del país están reducidas)</a:t>
            </a:r>
          </a:p>
          <a:p>
            <a:pPr>
              <a:buNone/>
            </a:pPr>
            <a:r>
              <a:rPr lang="es-AR" dirty="0" smtClean="0"/>
              <a:t>3. Cursos gratuitos cuatrimestrales o intensivos y posibilidad de que vengan alumnos de otros países a tomar nuestros cursos y que luego sean reconocidos en sus países</a:t>
            </a:r>
          </a:p>
          <a:p>
            <a:pPr>
              <a:buNone/>
            </a:pPr>
            <a:r>
              <a:rPr lang="es-AR" dirty="0" smtClean="0"/>
              <a:t>4. Posibilidad de generar convenios con Universidades o instituciones y luego tener acceso a que docentes viajen a realizar estadías</a:t>
            </a:r>
          </a:p>
          <a:p>
            <a:pPr>
              <a:buNone/>
            </a:pPr>
            <a:r>
              <a:rPr lang="es-AR" dirty="0" smtClean="0"/>
              <a:t>5. Personal altamente capacitado que participa activamente en organizaciones y proyectos internacionales y nacionales</a:t>
            </a:r>
          </a:p>
          <a:p>
            <a:pPr>
              <a:buNone/>
            </a:pPr>
            <a:r>
              <a:rPr lang="es-AR" dirty="0" smtClean="0"/>
              <a:t>6. Fuerte </a:t>
            </a:r>
            <a:r>
              <a:rPr lang="es-AR" dirty="0" err="1" smtClean="0"/>
              <a:t>vinculacion</a:t>
            </a:r>
            <a:r>
              <a:rPr lang="es-AR" dirty="0" smtClean="0"/>
              <a:t> con el SMN y el Centro de Investigaciones del Mar y la Atmosfera (</a:t>
            </a:r>
            <a:r>
              <a:rPr lang="es-AR" dirty="0" err="1" smtClean="0"/>
              <a:t>institucion</a:t>
            </a:r>
            <a:r>
              <a:rPr lang="es-AR" dirty="0" smtClean="0"/>
              <a:t> dedicada a la </a:t>
            </a:r>
            <a:r>
              <a:rPr lang="es-AR" dirty="0" err="1" smtClean="0"/>
              <a:t>investigacion</a:t>
            </a:r>
            <a:r>
              <a:rPr lang="es-AR" dirty="0" smtClean="0"/>
              <a:t> en </a:t>
            </a:r>
            <a:r>
              <a:rPr lang="es-AR" dirty="0" err="1" smtClean="0"/>
              <a:t>Meteorologia</a:t>
            </a:r>
            <a:r>
              <a:rPr lang="es-AR" dirty="0" smtClean="0"/>
              <a:t> y </a:t>
            </a:r>
            <a:r>
              <a:rPr lang="es-AR" dirty="0" err="1" smtClean="0"/>
              <a:t>Oceanografia</a:t>
            </a:r>
            <a:r>
              <a:rPr lang="es-AR" dirty="0" smtClean="0"/>
              <a:t>)</a:t>
            </a:r>
            <a:endParaRPr lang="es-A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NECESIDADES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Conocer las necesidades de la región para poder brindar nuestra colaboración</a:t>
            </a:r>
          </a:p>
          <a:p>
            <a:r>
              <a:rPr lang="es-AR" dirty="0" smtClean="0"/>
              <a:t>Áreas sin desarrollo, como Meteorología Marina, donde necesitamos colaboración con otros especialistas para cumplir con los requerimientos de la OMM</a:t>
            </a:r>
          </a:p>
          <a:p>
            <a:r>
              <a:rPr lang="es-AR" dirty="0" smtClean="0"/>
              <a:t>Mejorar la comunicación </a:t>
            </a:r>
          </a:p>
          <a:p>
            <a:r>
              <a:rPr lang="es-AR" dirty="0" smtClean="0"/>
              <a:t>Financiación</a:t>
            </a:r>
            <a:endParaRPr lang="es-A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193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Tema de Office</vt:lpstr>
      <vt:lpstr>Departamento de Ciencias de la Atmosfera y los Océanos Universidad de Buenos Aires</vt:lpstr>
      <vt:lpstr>FORTALEZAS</vt:lpstr>
      <vt:lpstr>FORTALEZAS</vt:lpstr>
      <vt:lpstr>NECESIDADES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Departamento de Ciencias de la Atmosfera y los Océanos Universidad de Buenos Aires</dc:title>
  <dc:creator>MOIRA</dc:creator>
  <cp:lastModifiedBy>Patrick Parrish</cp:lastModifiedBy>
  <cp:revision>2</cp:revision>
  <dcterms:created xsi:type="dcterms:W3CDTF">2018-11-20T23:10:49Z</dcterms:created>
  <dcterms:modified xsi:type="dcterms:W3CDTF">2018-11-21T15:21:33Z</dcterms:modified>
</cp:coreProperties>
</file>