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8" r:id="rId2"/>
    <p:sldId id="259" r:id="rId3"/>
    <p:sldId id="261" r:id="rId4"/>
    <p:sldId id="265" r:id="rId5"/>
    <p:sldId id="264" r:id="rId6"/>
    <p:sldId id="266" r:id="rId7"/>
    <p:sldId id="274" r:id="rId8"/>
    <p:sldId id="275" r:id="rId9"/>
    <p:sldId id="277" r:id="rId10"/>
    <p:sldId id="278" r:id="rId11"/>
    <p:sldId id="270" r:id="rId12"/>
    <p:sldId id="271" r:id="rId13"/>
    <p:sldId id="272" r:id="rId14"/>
    <p:sldId id="273" r:id="rId15"/>
    <p:sldId id="279" r:id="rId16"/>
    <p:sldId id="280" r:id="rId17"/>
    <p:sldId id="281" r:id="rId18"/>
    <p:sldId id="282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CC66"/>
    <a:srgbClr val="B4DE86"/>
    <a:srgbClr val="92D050"/>
    <a:srgbClr val="CCCCFF"/>
    <a:srgbClr val="CECEEF"/>
    <a:srgbClr val="B3B3B3"/>
    <a:srgbClr val="996633"/>
    <a:srgbClr val="8AB76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2B3C6F-106B-44C4-8712-C40EC6B7DA16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AR"/>
        </a:p>
      </dgm:t>
    </dgm:pt>
    <dgm:pt modelId="{CD19506C-B90D-4BFA-A867-F80EDD610C38}">
      <dgm:prSet phldrT="[Texto]"/>
      <dgm:spPr/>
      <dgm:t>
        <a:bodyPr/>
        <a:lstStyle/>
        <a:p>
          <a:r>
            <a:rPr lang="es-AR" dirty="0"/>
            <a:t>Proyectos de Investigación</a:t>
          </a:r>
        </a:p>
      </dgm:t>
    </dgm:pt>
    <dgm:pt modelId="{68750BA2-2DD4-446D-A62A-68D3851F157C}" type="parTrans" cxnId="{A985B2C9-723F-4206-84C3-725434D35911}">
      <dgm:prSet/>
      <dgm:spPr/>
      <dgm:t>
        <a:bodyPr/>
        <a:lstStyle/>
        <a:p>
          <a:endParaRPr lang="es-AR"/>
        </a:p>
      </dgm:t>
    </dgm:pt>
    <dgm:pt modelId="{5DEA4A36-1B3E-436F-B653-67D7F8347E60}" type="sibTrans" cxnId="{A985B2C9-723F-4206-84C3-725434D35911}">
      <dgm:prSet/>
      <dgm:spPr/>
      <dgm:t>
        <a:bodyPr/>
        <a:lstStyle/>
        <a:p>
          <a:endParaRPr lang="es-AR"/>
        </a:p>
      </dgm:t>
    </dgm:pt>
    <dgm:pt modelId="{D032C012-D96D-493A-861C-03E147FEA475}">
      <dgm:prSet phldrT="[Texto]"/>
      <dgm:spPr/>
      <dgm:t>
        <a:bodyPr/>
        <a:lstStyle/>
        <a:p>
          <a:r>
            <a:rPr lang="es-AR" dirty="0"/>
            <a:t>Centros, Grupos e Institutos</a:t>
          </a:r>
        </a:p>
      </dgm:t>
    </dgm:pt>
    <dgm:pt modelId="{24E83E15-21DB-4CDA-8945-2D9FC44E63B0}" type="parTrans" cxnId="{0C299645-D26C-47EB-8EB7-A84B27B3A4C0}">
      <dgm:prSet/>
      <dgm:spPr/>
      <dgm:t>
        <a:bodyPr/>
        <a:lstStyle/>
        <a:p>
          <a:endParaRPr lang="es-AR"/>
        </a:p>
      </dgm:t>
    </dgm:pt>
    <dgm:pt modelId="{F6C5582A-4279-46B2-80E9-AD5830A23DDD}" type="sibTrans" cxnId="{0C299645-D26C-47EB-8EB7-A84B27B3A4C0}">
      <dgm:prSet/>
      <dgm:spPr/>
      <dgm:t>
        <a:bodyPr/>
        <a:lstStyle/>
        <a:p>
          <a:endParaRPr lang="es-AR"/>
        </a:p>
      </dgm:t>
    </dgm:pt>
    <dgm:pt modelId="{85795D12-34AF-45F8-BB2F-5573D3C312C4}">
      <dgm:prSet phldrT="[Texto]"/>
      <dgm:spPr/>
      <dgm:t>
        <a:bodyPr/>
        <a:lstStyle/>
        <a:p>
          <a:r>
            <a:rPr lang="es-AR" dirty="0"/>
            <a:t>Líneas de investigación en RH</a:t>
          </a:r>
        </a:p>
      </dgm:t>
    </dgm:pt>
    <dgm:pt modelId="{8826307C-37BD-4900-BCDD-D7A7D6A0624C}" type="parTrans" cxnId="{874F52D1-18B1-4B0A-9054-BFD0292BA5CC}">
      <dgm:prSet/>
      <dgm:spPr/>
      <dgm:t>
        <a:bodyPr/>
        <a:lstStyle/>
        <a:p>
          <a:endParaRPr lang="es-AR"/>
        </a:p>
      </dgm:t>
    </dgm:pt>
    <dgm:pt modelId="{63225473-3127-4771-8B07-603D39CBC901}" type="sibTrans" cxnId="{874F52D1-18B1-4B0A-9054-BFD0292BA5CC}">
      <dgm:prSet/>
      <dgm:spPr/>
      <dgm:t>
        <a:bodyPr/>
        <a:lstStyle/>
        <a:p>
          <a:endParaRPr lang="es-AR"/>
        </a:p>
      </dgm:t>
    </dgm:pt>
    <dgm:pt modelId="{EC564FCA-A166-4551-A350-55E69426ABFB}" type="pres">
      <dgm:prSet presAssocID="{182B3C6F-106B-44C4-8712-C40EC6B7DA16}" presName="linear" presStyleCnt="0">
        <dgm:presLayoutVars>
          <dgm:dir/>
          <dgm:animLvl val="lvl"/>
          <dgm:resizeHandles val="exact"/>
        </dgm:presLayoutVars>
      </dgm:prSet>
      <dgm:spPr/>
    </dgm:pt>
    <dgm:pt modelId="{EBC4F026-AC56-453A-BEA5-50CC5EA2EB7B}" type="pres">
      <dgm:prSet presAssocID="{CD19506C-B90D-4BFA-A867-F80EDD610C38}" presName="parentLin" presStyleCnt="0"/>
      <dgm:spPr/>
    </dgm:pt>
    <dgm:pt modelId="{07D1644D-2BA0-41DF-A405-81D5F3493FED}" type="pres">
      <dgm:prSet presAssocID="{CD19506C-B90D-4BFA-A867-F80EDD610C38}" presName="parentLeftMargin" presStyleLbl="node1" presStyleIdx="0" presStyleCnt="3"/>
      <dgm:spPr/>
    </dgm:pt>
    <dgm:pt modelId="{ED5ED73A-1E04-45DD-8F1B-84F1FD86B717}" type="pres">
      <dgm:prSet presAssocID="{CD19506C-B90D-4BFA-A867-F80EDD610C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754DFA-B6C6-42F9-A34F-01B5ACC56FCA}" type="pres">
      <dgm:prSet presAssocID="{CD19506C-B90D-4BFA-A867-F80EDD610C38}" presName="negativeSpace" presStyleCnt="0"/>
      <dgm:spPr/>
    </dgm:pt>
    <dgm:pt modelId="{752139F1-BA3A-4918-91B1-4382D5EBEA44}" type="pres">
      <dgm:prSet presAssocID="{CD19506C-B90D-4BFA-A867-F80EDD610C38}" presName="childText" presStyleLbl="conFgAcc1" presStyleIdx="0" presStyleCnt="3">
        <dgm:presLayoutVars>
          <dgm:bulletEnabled val="1"/>
        </dgm:presLayoutVars>
      </dgm:prSet>
      <dgm:spPr/>
    </dgm:pt>
    <dgm:pt modelId="{293E749B-B6F9-46C1-889F-11E9A1D591BC}" type="pres">
      <dgm:prSet presAssocID="{5DEA4A36-1B3E-436F-B653-67D7F8347E60}" presName="spaceBetweenRectangles" presStyleCnt="0"/>
      <dgm:spPr/>
    </dgm:pt>
    <dgm:pt modelId="{FD08C339-7F81-4D22-BCDC-C42AECC26BA3}" type="pres">
      <dgm:prSet presAssocID="{D032C012-D96D-493A-861C-03E147FEA475}" presName="parentLin" presStyleCnt="0"/>
      <dgm:spPr/>
    </dgm:pt>
    <dgm:pt modelId="{6A639C15-D2CD-4EA3-88F1-5552CF3F37BA}" type="pres">
      <dgm:prSet presAssocID="{D032C012-D96D-493A-861C-03E147FEA475}" presName="parentLeftMargin" presStyleLbl="node1" presStyleIdx="0" presStyleCnt="3"/>
      <dgm:spPr/>
    </dgm:pt>
    <dgm:pt modelId="{B6582911-E56B-4D29-AAB5-BFA19C99D5B2}" type="pres">
      <dgm:prSet presAssocID="{D032C012-D96D-493A-861C-03E147FEA4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06FCA8-484F-4B1D-AB58-83BA2A70D316}" type="pres">
      <dgm:prSet presAssocID="{D032C012-D96D-493A-861C-03E147FEA475}" presName="negativeSpace" presStyleCnt="0"/>
      <dgm:spPr/>
    </dgm:pt>
    <dgm:pt modelId="{080157C7-5070-42CF-BB0E-487A175FBAF0}" type="pres">
      <dgm:prSet presAssocID="{D032C012-D96D-493A-861C-03E147FEA475}" presName="childText" presStyleLbl="conFgAcc1" presStyleIdx="1" presStyleCnt="3">
        <dgm:presLayoutVars>
          <dgm:bulletEnabled val="1"/>
        </dgm:presLayoutVars>
      </dgm:prSet>
      <dgm:spPr/>
    </dgm:pt>
    <dgm:pt modelId="{E12FCBAB-0B63-4713-8FBB-DE0A9D2ACC26}" type="pres">
      <dgm:prSet presAssocID="{F6C5582A-4279-46B2-80E9-AD5830A23DDD}" presName="spaceBetweenRectangles" presStyleCnt="0"/>
      <dgm:spPr/>
    </dgm:pt>
    <dgm:pt modelId="{B1F0A122-3F94-4E13-BFB1-74495A425C2E}" type="pres">
      <dgm:prSet presAssocID="{85795D12-34AF-45F8-BB2F-5573D3C312C4}" presName="parentLin" presStyleCnt="0"/>
      <dgm:spPr/>
    </dgm:pt>
    <dgm:pt modelId="{5D2F51FD-EDF3-4AD0-9077-D0CFB9DB96EA}" type="pres">
      <dgm:prSet presAssocID="{85795D12-34AF-45F8-BB2F-5573D3C312C4}" presName="parentLeftMargin" presStyleLbl="node1" presStyleIdx="1" presStyleCnt="3"/>
      <dgm:spPr/>
    </dgm:pt>
    <dgm:pt modelId="{D4BA5403-0851-4A9B-98DA-B7D60C79658C}" type="pres">
      <dgm:prSet presAssocID="{85795D12-34AF-45F8-BB2F-5573D3C312C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AF6F8DF-E6EB-45D1-8BBA-7C0259166C24}" type="pres">
      <dgm:prSet presAssocID="{85795D12-34AF-45F8-BB2F-5573D3C312C4}" presName="negativeSpace" presStyleCnt="0"/>
      <dgm:spPr/>
    </dgm:pt>
    <dgm:pt modelId="{C8E47EEC-3A1A-4745-8178-E2776CA4299B}" type="pres">
      <dgm:prSet presAssocID="{85795D12-34AF-45F8-BB2F-5573D3C312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7302B3B-3BD1-41DA-8B30-373509AC8737}" type="presOf" srcId="{D032C012-D96D-493A-861C-03E147FEA475}" destId="{B6582911-E56B-4D29-AAB5-BFA19C99D5B2}" srcOrd="1" destOrd="0" presId="urn:microsoft.com/office/officeart/2005/8/layout/list1"/>
    <dgm:cxn modelId="{0C299645-D26C-47EB-8EB7-A84B27B3A4C0}" srcId="{182B3C6F-106B-44C4-8712-C40EC6B7DA16}" destId="{D032C012-D96D-493A-861C-03E147FEA475}" srcOrd="1" destOrd="0" parTransId="{24E83E15-21DB-4CDA-8945-2D9FC44E63B0}" sibTransId="{F6C5582A-4279-46B2-80E9-AD5830A23DDD}"/>
    <dgm:cxn modelId="{E3FB2747-FD60-4C2F-A29A-9772798AC77E}" type="presOf" srcId="{D032C012-D96D-493A-861C-03E147FEA475}" destId="{6A639C15-D2CD-4EA3-88F1-5552CF3F37BA}" srcOrd="0" destOrd="0" presId="urn:microsoft.com/office/officeart/2005/8/layout/list1"/>
    <dgm:cxn modelId="{CCCDEA6B-0A06-4CB2-AC76-39F3BD7590F1}" type="presOf" srcId="{182B3C6F-106B-44C4-8712-C40EC6B7DA16}" destId="{EC564FCA-A166-4551-A350-55E69426ABFB}" srcOrd="0" destOrd="0" presId="urn:microsoft.com/office/officeart/2005/8/layout/list1"/>
    <dgm:cxn modelId="{1BD70A6F-A318-4340-91C5-19A306AA85D8}" type="presOf" srcId="{CD19506C-B90D-4BFA-A867-F80EDD610C38}" destId="{ED5ED73A-1E04-45DD-8F1B-84F1FD86B717}" srcOrd="1" destOrd="0" presId="urn:microsoft.com/office/officeart/2005/8/layout/list1"/>
    <dgm:cxn modelId="{8B983171-603C-432C-A800-ECDB18225883}" type="presOf" srcId="{CD19506C-B90D-4BFA-A867-F80EDD610C38}" destId="{07D1644D-2BA0-41DF-A405-81D5F3493FED}" srcOrd="0" destOrd="0" presId="urn:microsoft.com/office/officeart/2005/8/layout/list1"/>
    <dgm:cxn modelId="{BB32DE5A-9D53-4B88-9BED-D18EF0EFADAF}" type="presOf" srcId="{85795D12-34AF-45F8-BB2F-5573D3C312C4}" destId="{D4BA5403-0851-4A9B-98DA-B7D60C79658C}" srcOrd="1" destOrd="0" presId="urn:microsoft.com/office/officeart/2005/8/layout/list1"/>
    <dgm:cxn modelId="{80E44693-E70A-4522-8B7D-B02242114CD3}" type="presOf" srcId="{85795D12-34AF-45F8-BB2F-5573D3C312C4}" destId="{5D2F51FD-EDF3-4AD0-9077-D0CFB9DB96EA}" srcOrd="0" destOrd="0" presId="urn:microsoft.com/office/officeart/2005/8/layout/list1"/>
    <dgm:cxn modelId="{A985B2C9-723F-4206-84C3-725434D35911}" srcId="{182B3C6F-106B-44C4-8712-C40EC6B7DA16}" destId="{CD19506C-B90D-4BFA-A867-F80EDD610C38}" srcOrd="0" destOrd="0" parTransId="{68750BA2-2DD4-446D-A62A-68D3851F157C}" sibTransId="{5DEA4A36-1B3E-436F-B653-67D7F8347E60}"/>
    <dgm:cxn modelId="{874F52D1-18B1-4B0A-9054-BFD0292BA5CC}" srcId="{182B3C6F-106B-44C4-8712-C40EC6B7DA16}" destId="{85795D12-34AF-45F8-BB2F-5573D3C312C4}" srcOrd="2" destOrd="0" parTransId="{8826307C-37BD-4900-BCDD-D7A7D6A0624C}" sibTransId="{63225473-3127-4771-8B07-603D39CBC901}"/>
    <dgm:cxn modelId="{C551808A-5F05-4EBB-ADB3-B90D16DD9EBA}" type="presParOf" srcId="{EC564FCA-A166-4551-A350-55E69426ABFB}" destId="{EBC4F026-AC56-453A-BEA5-50CC5EA2EB7B}" srcOrd="0" destOrd="0" presId="urn:microsoft.com/office/officeart/2005/8/layout/list1"/>
    <dgm:cxn modelId="{10CD3C11-1C11-49CF-BE87-9B5697415106}" type="presParOf" srcId="{EBC4F026-AC56-453A-BEA5-50CC5EA2EB7B}" destId="{07D1644D-2BA0-41DF-A405-81D5F3493FED}" srcOrd="0" destOrd="0" presId="urn:microsoft.com/office/officeart/2005/8/layout/list1"/>
    <dgm:cxn modelId="{A265596F-046A-4621-B0CF-63D3E13D19B5}" type="presParOf" srcId="{EBC4F026-AC56-453A-BEA5-50CC5EA2EB7B}" destId="{ED5ED73A-1E04-45DD-8F1B-84F1FD86B717}" srcOrd="1" destOrd="0" presId="urn:microsoft.com/office/officeart/2005/8/layout/list1"/>
    <dgm:cxn modelId="{B2133F68-40C7-4585-B022-E124F4D86595}" type="presParOf" srcId="{EC564FCA-A166-4551-A350-55E69426ABFB}" destId="{0B754DFA-B6C6-42F9-A34F-01B5ACC56FCA}" srcOrd="1" destOrd="0" presId="urn:microsoft.com/office/officeart/2005/8/layout/list1"/>
    <dgm:cxn modelId="{163011BB-FD4B-4095-8889-DBBA038A877D}" type="presParOf" srcId="{EC564FCA-A166-4551-A350-55E69426ABFB}" destId="{752139F1-BA3A-4918-91B1-4382D5EBEA44}" srcOrd="2" destOrd="0" presId="urn:microsoft.com/office/officeart/2005/8/layout/list1"/>
    <dgm:cxn modelId="{8353CB82-6108-446E-8ABB-03AAE537CB12}" type="presParOf" srcId="{EC564FCA-A166-4551-A350-55E69426ABFB}" destId="{293E749B-B6F9-46C1-889F-11E9A1D591BC}" srcOrd="3" destOrd="0" presId="urn:microsoft.com/office/officeart/2005/8/layout/list1"/>
    <dgm:cxn modelId="{3EAD5006-BF09-48DC-8206-8823AB1E0DA3}" type="presParOf" srcId="{EC564FCA-A166-4551-A350-55E69426ABFB}" destId="{FD08C339-7F81-4D22-BCDC-C42AECC26BA3}" srcOrd="4" destOrd="0" presId="urn:microsoft.com/office/officeart/2005/8/layout/list1"/>
    <dgm:cxn modelId="{997BED6F-C2DC-420B-A0C0-1226C82101E5}" type="presParOf" srcId="{FD08C339-7F81-4D22-BCDC-C42AECC26BA3}" destId="{6A639C15-D2CD-4EA3-88F1-5552CF3F37BA}" srcOrd="0" destOrd="0" presId="urn:microsoft.com/office/officeart/2005/8/layout/list1"/>
    <dgm:cxn modelId="{426C99F4-EC07-4829-8D12-BDF29F94716C}" type="presParOf" srcId="{FD08C339-7F81-4D22-BCDC-C42AECC26BA3}" destId="{B6582911-E56B-4D29-AAB5-BFA19C99D5B2}" srcOrd="1" destOrd="0" presId="urn:microsoft.com/office/officeart/2005/8/layout/list1"/>
    <dgm:cxn modelId="{E51B0418-7983-4EF4-920E-5A96C2298217}" type="presParOf" srcId="{EC564FCA-A166-4551-A350-55E69426ABFB}" destId="{8606FCA8-484F-4B1D-AB58-83BA2A70D316}" srcOrd="5" destOrd="0" presId="urn:microsoft.com/office/officeart/2005/8/layout/list1"/>
    <dgm:cxn modelId="{C4EF47D2-9DC0-4C48-B5A2-F02BDF0A8574}" type="presParOf" srcId="{EC564FCA-A166-4551-A350-55E69426ABFB}" destId="{080157C7-5070-42CF-BB0E-487A175FBAF0}" srcOrd="6" destOrd="0" presId="urn:microsoft.com/office/officeart/2005/8/layout/list1"/>
    <dgm:cxn modelId="{AB730189-9BF4-444A-89F8-64A82476CE54}" type="presParOf" srcId="{EC564FCA-A166-4551-A350-55E69426ABFB}" destId="{E12FCBAB-0B63-4713-8FBB-DE0A9D2ACC26}" srcOrd="7" destOrd="0" presId="urn:microsoft.com/office/officeart/2005/8/layout/list1"/>
    <dgm:cxn modelId="{8CA55AC9-3582-4449-AFB4-5FD519EC83A0}" type="presParOf" srcId="{EC564FCA-A166-4551-A350-55E69426ABFB}" destId="{B1F0A122-3F94-4E13-BFB1-74495A425C2E}" srcOrd="8" destOrd="0" presId="urn:microsoft.com/office/officeart/2005/8/layout/list1"/>
    <dgm:cxn modelId="{13AB0992-612A-4AFF-86E3-DA295D19921A}" type="presParOf" srcId="{B1F0A122-3F94-4E13-BFB1-74495A425C2E}" destId="{5D2F51FD-EDF3-4AD0-9077-D0CFB9DB96EA}" srcOrd="0" destOrd="0" presId="urn:microsoft.com/office/officeart/2005/8/layout/list1"/>
    <dgm:cxn modelId="{EE002C10-615F-486C-9A9D-A909372213BF}" type="presParOf" srcId="{B1F0A122-3F94-4E13-BFB1-74495A425C2E}" destId="{D4BA5403-0851-4A9B-98DA-B7D60C79658C}" srcOrd="1" destOrd="0" presId="urn:microsoft.com/office/officeart/2005/8/layout/list1"/>
    <dgm:cxn modelId="{312AFAE3-4A2C-4646-8B50-0190A603A560}" type="presParOf" srcId="{EC564FCA-A166-4551-A350-55E69426ABFB}" destId="{1AF6F8DF-E6EB-45D1-8BBA-7C0259166C24}" srcOrd="9" destOrd="0" presId="urn:microsoft.com/office/officeart/2005/8/layout/list1"/>
    <dgm:cxn modelId="{1A53CA51-C42C-4E1E-B967-0F2E17174F84}" type="presParOf" srcId="{EC564FCA-A166-4551-A350-55E69426ABFB}" destId="{C8E47EEC-3A1A-4745-8178-E2776CA4299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2B3C6F-106B-44C4-8712-C40EC6B7DA16}" type="doc">
      <dgm:prSet loTypeId="urn:microsoft.com/office/officeart/2005/8/layout/hierarchy4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AR"/>
        </a:p>
      </dgm:t>
    </dgm:pt>
    <dgm:pt modelId="{CD19506C-B90D-4BFA-A867-F80EDD610C38}">
      <dgm:prSet phldrT="[Texto]" custT="1"/>
      <dgm:spPr>
        <a:solidFill>
          <a:schemeClr val="accent2">
            <a:shade val="80000"/>
            <a:hueOff val="0"/>
            <a:satOff val="0"/>
            <a:lumOff val="0"/>
            <a:alpha val="80000"/>
          </a:schemeClr>
        </a:solidFill>
        <a:ln>
          <a:noFill/>
        </a:ln>
      </dgm:spPr>
      <dgm:t>
        <a:bodyPr/>
        <a:lstStyle/>
        <a:p>
          <a:pPr>
            <a:lnSpc>
              <a:spcPct val="125000"/>
            </a:lnSpc>
          </a:pPr>
          <a:r>
            <a:rPr lang="es-AR" sz="2400" dirty="0"/>
            <a:t>“Impacto de los escenarios climáticos futuros sobre las disponibilidades hídricas en la región argentina de la Cuenca del Plata”</a:t>
          </a:r>
        </a:p>
      </dgm:t>
    </dgm:pt>
    <dgm:pt modelId="{68750BA2-2DD4-446D-A62A-68D3851F157C}" type="parTrans" cxnId="{A985B2C9-723F-4206-84C3-725434D35911}">
      <dgm:prSet/>
      <dgm:spPr/>
      <dgm:t>
        <a:bodyPr/>
        <a:lstStyle/>
        <a:p>
          <a:endParaRPr lang="es-AR"/>
        </a:p>
      </dgm:t>
    </dgm:pt>
    <dgm:pt modelId="{5DEA4A36-1B3E-436F-B653-67D7F8347E60}" type="sibTrans" cxnId="{A985B2C9-723F-4206-84C3-725434D35911}">
      <dgm:prSet/>
      <dgm:spPr/>
      <dgm:t>
        <a:bodyPr/>
        <a:lstStyle/>
        <a:p>
          <a:endParaRPr lang="es-AR"/>
        </a:p>
      </dgm:t>
    </dgm:pt>
    <dgm:pt modelId="{D032C012-D96D-493A-861C-03E147FEA475}">
      <dgm:prSet phldrT="[Texto]" custT="1"/>
      <dgm:spPr>
        <a:solidFill>
          <a:schemeClr val="accent2">
            <a:shade val="80000"/>
            <a:hueOff val="0"/>
            <a:satOff val="-14010"/>
            <a:lumOff val="15876"/>
            <a:alpha val="80000"/>
          </a:schemeClr>
        </a:solidFill>
        <a:ln>
          <a:noFill/>
        </a:ln>
      </dgm:spPr>
      <dgm:t>
        <a:bodyPr/>
        <a:lstStyle/>
        <a:p>
          <a:pPr>
            <a:lnSpc>
              <a:spcPct val="114000"/>
            </a:lnSpc>
          </a:pPr>
          <a:r>
            <a:rPr lang="es-AR" sz="2400" dirty="0"/>
            <a:t>“Aplicación de un índice de similitud hidrológica distribuido para la simulación de la precipitación – escorrentía en la cuenca inferior del río Salado”</a:t>
          </a:r>
        </a:p>
      </dgm:t>
    </dgm:pt>
    <dgm:pt modelId="{24E83E15-21DB-4CDA-8945-2D9FC44E63B0}" type="parTrans" cxnId="{0C299645-D26C-47EB-8EB7-A84B27B3A4C0}">
      <dgm:prSet/>
      <dgm:spPr/>
      <dgm:t>
        <a:bodyPr/>
        <a:lstStyle/>
        <a:p>
          <a:endParaRPr lang="es-AR"/>
        </a:p>
      </dgm:t>
    </dgm:pt>
    <dgm:pt modelId="{F6C5582A-4279-46B2-80E9-AD5830A23DDD}" type="sibTrans" cxnId="{0C299645-D26C-47EB-8EB7-A84B27B3A4C0}">
      <dgm:prSet/>
      <dgm:spPr/>
      <dgm:t>
        <a:bodyPr/>
        <a:lstStyle/>
        <a:p>
          <a:endParaRPr lang="es-AR"/>
        </a:p>
      </dgm:t>
    </dgm:pt>
    <dgm:pt modelId="{85795D12-34AF-45F8-BB2F-5573D3C312C4}">
      <dgm:prSet phldrT="[Texto]" custT="1"/>
      <dgm:spPr>
        <a:solidFill>
          <a:schemeClr val="accent2">
            <a:shade val="80000"/>
            <a:hueOff val="0"/>
            <a:satOff val="-28019"/>
            <a:lumOff val="31752"/>
            <a:alpha val="80000"/>
          </a:schemeClr>
        </a:solidFill>
        <a:ln>
          <a:noFill/>
        </a:ln>
      </dgm:spPr>
      <dgm:t>
        <a:bodyPr/>
        <a:lstStyle/>
        <a:p>
          <a:pPr>
            <a:lnSpc>
              <a:spcPct val="125000"/>
            </a:lnSpc>
          </a:pPr>
          <a:r>
            <a:rPr lang="es-AR" sz="2400" dirty="0"/>
            <a:t>“Riesgo asociado a fenómenos de origen hídrico en la cuenca del arroyo Las Turbias, Santa Fe, en el contexto de la variabilidad climática regional”</a:t>
          </a:r>
        </a:p>
      </dgm:t>
    </dgm:pt>
    <dgm:pt modelId="{8826307C-37BD-4900-BCDD-D7A7D6A0624C}" type="parTrans" cxnId="{874F52D1-18B1-4B0A-9054-BFD0292BA5CC}">
      <dgm:prSet/>
      <dgm:spPr/>
      <dgm:t>
        <a:bodyPr/>
        <a:lstStyle/>
        <a:p>
          <a:endParaRPr lang="es-AR"/>
        </a:p>
      </dgm:t>
    </dgm:pt>
    <dgm:pt modelId="{63225473-3127-4771-8B07-603D39CBC901}" type="sibTrans" cxnId="{874F52D1-18B1-4B0A-9054-BFD0292BA5CC}">
      <dgm:prSet/>
      <dgm:spPr/>
      <dgm:t>
        <a:bodyPr/>
        <a:lstStyle/>
        <a:p>
          <a:endParaRPr lang="es-AR"/>
        </a:p>
      </dgm:t>
    </dgm:pt>
    <dgm:pt modelId="{EAAE8AE4-CE4A-48B4-ADB2-91684792B955}" type="pres">
      <dgm:prSet presAssocID="{182B3C6F-106B-44C4-8712-C40EC6B7DA1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A83C09-5C76-44EB-84F0-7DF0B8D4A4A2}" type="pres">
      <dgm:prSet presAssocID="{CD19506C-B90D-4BFA-A867-F80EDD610C38}" presName="vertOne" presStyleCnt="0"/>
      <dgm:spPr/>
    </dgm:pt>
    <dgm:pt modelId="{639DAA92-D3BD-46E3-A8CD-3E43F9D0A22E}" type="pres">
      <dgm:prSet presAssocID="{CD19506C-B90D-4BFA-A867-F80EDD610C38}" presName="txOne" presStyleLbl="node0" presStyleIdx="0" presStyleCnt="3">
        <dgm:presLayoutVars>
          <dgm:chPref val="3"/>
        </dgm:presLayoutVars>
      </dgm:prSet>
      <dgm:spPr/>
    </dgm:pt>
    <dgm:pt modelId="{8165DB52-66C1-4EE2-83E4-B2658A905F73}" type="pres">
      <dgm:prSet presAssocID="{CD19506C-B90D-4BFA-A867-F80EDD610C38}" presName="horzOne" presStyleCnt="0"/>
      <dgm:spPr/>
    </dgm:pt>
    <dgm:pt modelId="{A8F10294-9C8B-4870-A820-306A44320750}" type="pres">
      <dgm:prSet presAssocID="{5DEA4A36-1B3E-436F-B653-67D7F8347E60}" presName="sibSpaceOne" presStyleCnt="0"/>
      <dgm:spPr/>
    </dgm:pt>
    <dgm:pt modelId="{DE900D97-7266-43D6-86AF-E3EF9FCA19FB}" type="pres">
      <dgm:prSet presAssocID="{D032C012-D96D-493A-861C-03E147FEA475}" presName="vertOne" presStyleCnt="0"/>
      <dgm:spPr/>
    </dgm:pt>
    <dgm:pt modelId="{D3DE06D5-EB68-4823-9DFE-62329B72824D}" type="pres">
      <dgm:prSet presAssocID="{D032C012-D96D-493A-861C-03E147FEA475}" presName="txOne" presStyleLbl="node0" presStyleIdx="1" presStyleCnt="3">
        <dgm:presLayoutVars>
          <dgm:chPref val="3"/>
        </dgm:presLayoutVars>
      </dgm:prSet>
      <dgm:spPr/>
    </dgm:pt>
    <dgm:pt modelId="{25C9D807-F7D8-490E-9603-BFE21DA58ACA}" type="pres">
      <dgm:prSet presAssocID="{D032C012-D96D-493A-861C-03E147FEA475}" presName="horzOne" presStyleCnt="0"/>
      <dgm:spPr/>
    </dgm:pt>
    <dgm:pt modelId="{F1D282BD-1C0C-4353-9E66-EB5A1C870C47}" type="pres">
      <dgm:prSet presAssocID="{F6C5582A-4279-46B2-80E9-AD5830A23DDD}" presName="sibSpaceOne" presStyleCnt="0"/>
      <dgm:spPr/>
    </dgm:pt>
    <dgm:pt modelId="{B33A0EB6-4EF7-4CEA-8B7F-AA339C539712}" type="pres">
      <dgm:prSet presAssocID="{85795D12-34AF-45F8-BB2F-5573D3C312C4}" presName="vertOne" presStyleCnt="0"/>
      <dgm:spPr/>
    </dgm:pt>
    <dgm:pt modelId="{F4C61E35-D049-49F6-A681-A323803537C2}" type="pres">
      <dgm:prSet presAssocID="{85795D12-34AF-45F8-BB2F-5573D3C312C4}" presName="txOne" presStyleLbl="node0" presStyleIdx="2" presStyleCnt="3">
        <dgm:presLayoutVars>
          <dgm:chPref val="3"/>
        </dgm:presLayoutVars>
      </dgm:prSet>
      <dgm:spPr/>
    </dgm:pt>
    <dgm:pt modelId="{A95EE62E-D97D-4CE5-A89C-D45A3E462CD6}" type="pres">
      <dgm:prSet presAssocID="{85795D12-34AF-45F8-BB2F-5573D3C312C4}" presName="horzOne" presStyleCnt="0"/>
      <dgm:spPr/>
    </dgm:pt>
  </dgm:ptLst>
  <dgm:cxnLst>
    <dgm:cxn modelId="{FB29783E-0D23-461D-A590-040FF7D18313}" type="presOf" srcId="{85795D12-34AF-45F8-BB2F-5573D3C312C4}" destId="{F4C61E35-D049-49F6-A681-A323803537C2}" srcOrd="0" destOrd="0" presId="urn:microsoft.com/office/officeart/2005/8/layout/hierarchy4"/>
    <dgm:cxn modelId="{9DBF915C-6296-4FE1-AC94-C74EBF081155}" type="presOf" srcId="{CD19506C-B90D-4BFA-A867-F80EDD610C38}" destId="{639DAA92-D3BD-46E3-A8CD-3E43F9D0A22E}" srcOrd="0" destOrd="0" presId="urn:microsoft.com/office/officeart/2005/8/layout/hierarchy4"/>
    <dgm:cxn modelId="{0C299645-D26C-47EB-8EB7-A84B27B3A4C0}" srcId="{182B3C6F-106B-44C4-8712-C40EC6B7DA16}" destId="{D032C012-D96D-493A-861C-03E147FEA475}" srcOrd="1" destOrd="0" parTransId="{24E83E15-21DB-4CDA-8945-2D9FC44E63B0}" sibTransId="{F6C5582A-4279-46B2-80E9-AD5830A23DDD}"/>
    <dgm:cxn modelId="{CF7B47B2-BD68-4E36-8D03-B838C1A35368}" type="presOf" srcId="{182B3C6F-106B-44C4-8712-C40EC6B7DA16}" destId="{EAAE8AE4-CE4A-48B4-ADB2-91684792B955}" srcOrd="0" destOrd="0" presId="urn:microsoft.com/office/officeart/2005/8/layout/hierarchy4"/>
    <dgm:cxn modelId="{A985B2C9-723F-4206-84C3-725434D35911}" srcId="{182B3C6F-106B-44C4-8712-C40EC6B7DA16}" destId="{CD19506C-B90D-4BFA-A867-F80EDD610C38}" srcOrd="0" destOrd="0" parTransId="{68750BA2-2DD4-446D-A62A-68D3851F157C}" sibTransId="{5DEA4A36-1B3E-436F-B653-67D7F8347E60}"/>
    <dgm:cxn modelId="{874F52D1-18B1-4B0A-9054-BFD0292BA5CC}" srcId="{182B3C6F-106B-44C4-8712-C40EC6B7DA16}" destId="{85795D12-34AF-45F8-BB2F-5573D3C312C4}" srcOrd="2" destOrd="0" parTransId="{8826307C-37BD-4900-BCDD-D7A7D6A0624C}" sibTransId="{63225473-3127-4771-8B07-603D39CBC901}"/>
    <dgm:cxn modelId="{6FC994E8-47DB-4E07-8F53-F80EFB545E4E}" type="presOf" srcId="{D032C012-D96D-493A-861C-03E147FEA475}" destId="{D3DE06D5-EB68-4823-9DFE-62329B72824D}" srcOrd="0" destOrd="0" presId="urn:microsoft.com/office/officeart/2005/8/layout/hierarchy4"/>
    <dgm:cxn modelId="{0B45667E-0B65-4626-BF50-1D72BE123190}" type="presParOf" srcId="{EAAE8AE4-CE4A-48B4-ADB2-91684792B955}" destId="{CBA83C09-5C76-44EB-84F0-7DF0B8D4A4A2}" srcOrd="0" destOrd="0" presId="urn:microsoft.com/office/officeart/2005/8/layout/hierarchy4"/>
    <dgm:cxn modelId="{BC5AC5A4-1FE3-4555-BAE1-49350EAD1A3B}" type="presParOf" srcId="{CBA83C09-5C76-44EB-84F0-7DF0B8D4A4A2}" destId="{639DAA92-D3BD-46E3-A8CD-3E43F9D0A22E}" srcOrd="0" destOrd="0" presId="urn:microsoft.com/office/officeart/2005/8/layout/hierarchy4"/>
    <dgm:cxn modelId="{E768535E-525F-40CD-B729-42B96C0F688F}" type="presParOf" srcId="{CBA83C09-5C76-44EB-84F0-7DF0B8D4A4A2}" destId="{8165DB52-66C1-4EE2-83E4-B2658A905F73}" srcOrd="1" destOrd="0" presId="urn:microsoft.com/office/officeart/2005/8/layout/hierarchy4"/>
    <dgm:cxn modelId="{BC548550-5C75-4565-B748-57477EB5E73E}" type="presParOf" srcId="{EAAE8AE4-CE4A-48B4-ADB2-91684792B955}" destId="{A8F10294-9C8B-4870-A820-306A44320750}" srcOrd="1" destOrd="0" presId="urn:microsoft.com/office/officeart/2005/8/layout/hierarchy4"/>
    <dgm:cxn modelId="{A46B0AFB-3484-438A-8091-7154B0284255}" type="presParOf" srcId="{EAAE8AE4-CE4A-48B4-ADB2-91684792B955}" destId="{DE900D97-7266-43D6-86AF-E3EF9FCA19FB}" srcOrd="2" destOrd="0" presId="urn:microsoft.com/office/officeart/2005/8/layout/hierarchy4"/>
    <dgm:cxn modelId="{7D69A580-B9D7-44F9-AB2F-44177F23C5CF}" type="presParOf" srcId="{DE900D97-7266-43D6-86AF-E3EF9FCA19FB}" destId="{D3DE06D5-EB68-4823-9DFE-62329B72824D}" srcOrd="0" destOrd="0" presId="urn:microsoft.com/office/officeart/2005/8/layout/hierarchy4"/>
    <dgm:cxn modelId="{F171681D-473F-444D-938A-2B7B9BE990D7}" type="presParOf" srcId="{DE900D97-7266-43D6-86AF-E3EF9FCA19FB}" destId="{25C9D807-F7D8-490E-9603-BFE21DA58ACA}" srcOrd="1" destOrd="0" presId="urn:microsoft.com/office/officeart/2005/8/layout/hierarchy4"/>
    <dgm:cxn modelId="{15F12AC9-D685-49D7-8785-CF0CDBC0AB94}" type="presParOf" srcId="{EAAE8AE4-CE4A-48B4-ADB2-91684792B955}" destId="{F1D282BD-1C0C-4353-9E66-EB5A1C870C47}" srcOrd="3" destOrd="0" presId="urn:microsoft.com/office/officeart/2005/8/layout/hierarchy4"/>
    <dgm:cxn modelId="{2F5909F9-3BA6-40E1-9AA8-F24B9CFA359F}" type="presParOf" srcId="{EAAE8AE4-CE4A-48B4-ADB2-91684792B955}" destId="{B33A0EB6-4EF7-4CEA-8B7F-AA339C539712}" srcOrd="4" destOrd="0" presId="urn:microsoft.com/office/officeart/2005/8/layout/hierarchy4"/>
    <dgm:cxn modelId="{51B36FB1-DCB6-4000-863B-C23C40F272F1}" type="presParOf" srcId="{B33A0EB6-4EF7-4CEA-8B7F-AA339C539712}" destId="{F4C61E35-D049-49F6-A681-A323803537C2}" srcOrd="0" destOrd="0" presId="urn:microsoft.com/office/officeart/2005/8/layout/hierarchy4"/>
    <dgm:cxn modelId="{699BC938-047A-412B-8494-EB54D516D579}" type="presParOf" srcId="{B33A0EB6-4EF7-4CEA-8B7F-AA339C539712}" destId="{A95EE62E-D97D-4CE5-A89C-D45A3E462CD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B449FD-BD95-4EB0-8335-2A0FC63CA17C}" type="doc">
      <dgm:prSet loTypeId="urn:microsoft.com/office/officeart/2005/8/layout/chevron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AR"/>
        </a:p>
      </dgm:t>
    </dgm:pt>
    <dgm:pt modelId="{DF1F6D1C-5F4A-49F8-AAA4-6120BD090D23}">
      <dgm:prSet phldrT="[Texto]" custT="1"/>
      <dgm:spPr>
        <a:solidFill>
          <a:schemeClr val="accent6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r>
            <a:rPr lang="es-AR" sz="2800" dirty="0"/>
            <a:t> </a:t>
          </a:r>
        </a:p>
      </dgm:t>
    </dgm:pt>
    <dgm:pt modelId="{0D082461-9D77-41BE-A301-BC44B2F9F9F2}" type="parTrans" cxnId="{A856048E-6403-42F0-AB78-B4D4266084EC}">
      <dgm:prSet/>
      <dgm:spPr/>
      <dgm:t>
        <a:bodyPr/>
        <a:lstStyle/>
        <a:p>
          <a:endParaRPr lang="es-AR" sz="2800"/>
        </a:p>
      </dgm:t>
    </dgm:pt>
    <dgm:pt modelId="{9998336C-C1CE-4F5E-9CE3-FD7F28A4894A}" type="sibTrans" cxnId="{A856048E-6403-42F0-AB78-B4D4266084EC}">
      <dgm:prSet/>
      <dgm:spPr/>
      <dgm:t>
        <a:bodyPr/>
        <a:lstStyle/>
        <a:p>
          <a:endParaRPr lang="es-AR" sz="2800"/>
        </a:p>
      </dgm:t>
    </dgm:pt>
    <dgm:pt modelId="{29A67D8E-D555-451F-9ACA-5D7386245010}">
      <dgm:prSet phldrT="[Texto]" custT="1"/>
      <dgm:spPr>
        <a:solidFill>
          <a:schemeClr val="accent6">
            <a:alpha val="60000"/>
          </a:schemeClr>
        </a:solidFill>
        <a:ln>
          <a:noFill/>
        </a:ln>
      </dgm:spPr>
      <dgm:t>
        <a:bodyPr/>
        <a:lstStyle/>
        <a:p>
          <a:r>
            <a:rPr lang="es-AR" sz="2400" dirty="0">
              <a:solidFill>
                <a:schemeClr val="bg1"/>
              </a:solidFill>
            </a:rPr>
            <a:t>Centro de Estudios Hidro-Ambientales (CENEHA)</a:t>
          </a:r>
        </a:p>
      </dgm:t>
    </dgm:pt>
    <dgm:pt modelId="{A1F397E2-92C9-4A9A-A9E2-FBC143FAC0FF}" type="parTrans" cxnId="{C543EC73-F3EE-4215-86F0-7FB4033DD2E4}">
      <dgm:prSet/>
      <dgm:spPr/>
      <dgm:t>
        <a:bodyPr/>
        <a:lstStyle/>
        <a:p>
          <a:endParaRPr lang="es-AR" sz="2800"/>
        </a:p>
      </dgm:t>
    </dgm:pt>
    <dgm:pt modelId="{0908539B-D9DD-49EA-97B0-BFA04422E9C1}" type="sibTrans" cxnId="{C543EC73-F3EE-4215-86F0-7FB4033DD2E4}">
      <dgm:prSet/>
      <dgm:spPr/>
      <dgm:t>
        <a:bodyPr/>
        <a:lstStyle/>
        <a:p>
          <a:endParaRPr lang="es-AR" sz="2800"/>
        </a:p>
      </dgm:t>
    </dgm:pt>
    <dgm:pt modelId="{1A910FEB-AD19-4319-8E9F-EC60FC596F5F}">
      <dgm:prSet phldrT="[Texto]" custT="1"/>
      <dgm:spPr>
        <a:solidFill>
          <a:schemeClr val="accent6">
            <a:hueOff val="0"/>
            <a:satOff val="0"/>
            <a:lumOff val="0"/>
            <a:alpha val="40000"/>
          </a:schemeClr>
        </a:solidFill>
        <a:ln>
          <a:noFill/>
        </a:ln>
      </dgm:spPr>
      <dgm:t>
        <a:bodyPr/>
        <a:lstStyle/>
        <a:p>
          <a:r>
            <a:rPr lang="es-AR" sz="2800" dirty="0"/>
            <a:t> </a:t>
          </a:r>
        </a:p>
      </dgm:t>
    </dgm:pt>
    <dgm:pt modelId="{5DFA2CB0-EE1A-4FF8-BF4B-C444E6692E5F}" type="parTrans" cxnId="{CA4B9958-BA45-43BC-BC0A-C246FDE56811}">
      <dgm:prSet/>
      <dgm:spPr/>
      <dgm:t>
        <a:bodyPr/>
        <a:lstStyle/>
        <a:p>
          <a:endParaRPr lang="es-AR" sz="2800"/>
        </a:p>
      </dgm:t>
    </dgm:pt>
    <dgm:pt modelId="{78618599-E99D-412E-9EE8-E6FB8EEDB4A7}" type="sibTrans" cxnId="{CA4B9958-BA45-43BC-BC0A-C246FDE56811}">
      <dgm:prSet/>
      <dgm:spPr/>
      <dgm:t>
        <a:bodyPr/>
        <a:lstStyle/>
        <a:p>
          <a:endParaRPr lang="es-AR" sz="2800"/>
        </a:p>
      </dgm:t>
    </dgm:pt>
    <dgm:pt modelId="{47F00680-4FAF-47BA-90D5-0153016D05DA}">
      <dgm:prSet phldrT="[Texto]" custT="1"/>
      <dgm:spPr>
        <a:solidFill>
          <a:schemeClr val="accent6">
            <a:alpha val="40000"/>
          </a:schemeClr>
        </a:solidFill>
        <a:ln>
          <a:noFill/>
        </a:ln>
      </dgm:spPr>
      <dgm:t>
        <a:bodyPr/>
        <a:lstStyle/>
        <a:p>
          <a:r>
            <a:rPr lang="es-AR" sz="2400" dirty="0">
              <a:solidFill>
                <a:schemeClr val="bg1"/>
              </a:solidFill>
            </a:rPr>
            <a:t>Centro Internacional de Estudios de Grandes Ríos (CIEGRI)</a:t>
          </a:r>
        </a:p>
      </dgm:t>
    </dgm:pt>
    <dgm:pt modelId="{BD6E5FD2-DE38-416F-BF5C-78087019BDD1}" type="parTrans" cxnId="{95193A15-959F-4927-B9CD-BF1388CC1D65}">
      <dgm:prSet/>
      <dgm:spPr/>
      <dgm:t>
        <a:bodyPr/>
        <a:lstStyle/>
        <a:p>
          <a:endParaRPr lang="es-AR" sz="2800"/>
        </a:p>
      </dgm:t>
    </dgm:pt>
    <dgm:pt modelId="{2E7EBD82-74AE-44ED-82C4-ACA98081314D}" type="sibTrans" cxnId="{95193A15-959F-4927-B9CD-BF1388CC1D65}">
      <dgm:prSet/>
      <dgm:spPr/>
      <dgm:t>
        <a:bodyPr/>
        <a:lstStyle/>
        <a:p>
          <a:endParaRPr lang="es-AR" sz="2800"/>
        </a:p>
      </dgm:t>
    </dgm:pt>
    <dgm:pt modelId="{16AA09B4-D44C-46E6-A9BA-3D35279290ED}">
      <dgm:prSet phldrT="[Texto]" custT="1"/>
      <dgm:spPr>
        <a:solidFill>
          <a:schemeClr val="accent6">
            <a:hueOff val="0"/>
            <a:satOff val="0"/>
            <a:lumOff val="0"/>
            <a:alpha val="20000"/>
          </a:schemeClr>
        </a:solidFill>
        <a:ln>
          <a:noFill/>
        </a:ln>
      </dgm:spPr>
      <dgm:t>
        <a:bodyPr/>
        <a:lstStyle/>
        <a:p>
          <a:r>
            <a:rPr lang="es-AR" sz="2800" dirty="0"/>
            <a:t> </a:t>
          </a:r>
        </a:p>
      </dgm:t>
    </dgm:pt>
    <dgm:pt modelId="{C0BC6494-F8C9-401A-90C5-45F8BFE4FC98}" type="parTrans" cxnId="{5374C646-B262-4EAA-8553-347E98BF7681}">
      <dgm:prSet/>
      <dgm:spPr/>
      <dgm:t>
        <a:bodyPr/>
        <a:lstStyle/>
        <a:p>
          <a:endParaRPr lang="es-AR" sz="2800"/>
        </a:p>
      </dgm:t>
    </dgm:pt>
    <dgm:pt modelId="{3088848B-73AB-40C5-8150-27B47C5E9948}" type="sibTrans" cxnId="{5374C646-B262-4EAA-8553-347E98BF7681}">
      <dgm:prSet/>
      <dgm:spPr/>
      <dgm:t>
        <a:bodyPr/>
        <a:lstStyle/>
        <a:p>
          <a:endParaRPr lang="es-AR" sz="2800"/>
        </a:p>
      </dgm:t>
    </dgm:pt>
    <dgm:pt modelId="{9A83440C-D828-4F3A-BF23-031F3EEE65E3}">
      <dgm:prSet phldrT="[Texto]" custT="1"/>
      <dgm:spPr>
        <a:solidFill>
          <a:schemeClr val="accent6">
            <a:alpha val="20000"/>
          </a:schemeClr>
        </a:solidFill>
        <a:ln>
          <a:noFill/>
        </a:ln>
      </dgm:spPr>
      <dgm:t>
        <a:bodyPr/>
        <a:lstStyle/>
        <a:p>
          <a:r>
            <a:rPr lang="es-AR" sz="2400" dirty="0">
              <a:solidFill>
                <a:schemeClr val="bg1"/>
              </a:solidFill>
            </a:rPr>
            <a:t>Centro de Estudios de Variabilidad y Cambio Climático (CEVARCAM)</a:t>
          </a:r>
        </a:p>
      </dgm:t>
    </dgm:pt>
    <dgm:pt modelId="{F641490B-815C-40A3-A84C-DC613092AE3D}" type="parTrans" cxnId="{D52FBB56-020F-4EA2-B2E3-FF5B188D73D5}">
      <dgm:prSet/>
      <dgm:spPr/>
      <dgm:t>
        <a:bodyPr/>
        <a:lstStyle/>
        <a:p>
          <a:endParaRPr lang="es-AR" sz="2800"/>
        </a:p>
      </dgm:t>
    </dgm:pt>
    <dgm:pt modelId="{8594AA7D-0021-4EEC-9762-60BA102CD3CB}" type="sibTrans" cxnId="{D52FBB56-020F-4EA2-B2E3-FF5B188D73D5}">
      <dgm:prSet/>
      <dgm:spPr/>
      <dgm:t>
        <a:bodyPr/>
        <a:lstStyle/>
        <a:p>
          <a:endParaRPr lang="es-AR" sz="2800"/>
        </a:p>
      </dgm:t>
    </dgm:pt>
    <dgm:pt modelId="{F9D2507B-6320-4247-9B0C-1C1823CA6042}" type="pres">
      <dgm:prSet presAssocID="{40B449FD-BD95-4EB0-8335-2A0FC63CA17C}" presName="linearFlow" presStyleCnt="0">
        <dgm:presLayoutVars>
          <dgm:dir/>
          <dgm:animLvl val="lvl"/>
          <dgm:resizeHandles val="exact"/>
        </dgm:presLayoutVars>
      </dgm:prSet>
      <dgm:spPr/>
    </dgm:pt>
    <dgm:pt modelId="{5C32B75E-1565-40CE-8212-18AF1A7B57B0}" type="pres">
      <dgm:prSet presAssocID="{DF1F6D1C-5F4A-49F8-AAA4-6120BD090D23}" presName="composite" presStyleCnt="0"/>
      <dgm:spPr/>
    </dgm:pt>
    <dgm:pt modelId="{CDA38F41-4BC4-40EC-8566-DE0E82D61722}" type="pres">
      <dgm:prSet presAssocID="{DF1F6D1C-5F4A-49F8-AAA4-6120BD090D2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64DBA6A-20A4-44A7-8CC6-6C6C6DA367DA}" type="pres">
      <dgm:prSet presAssocID="{DF1F6D1C-5F4A-49F8-AAA4-6120BD090D23}" presName="descendantText" presStyleLbl="alignAcc1" presStyleIdx="0" presStyleCnt="3">
        <dgm:presLayoutVars>
          <dgm:bulletEnabled val="1"/>
        </dgm:presLayoutVars>
      </dgm:prSet>
      <dgm:spPr/>
    </dgm:pt>
    <dgm:pt modelId="{22EA3B4C-6F2F-4460-8288-D79FD5BAF776}" type="pres">
      <dgm:prSet presAssocID="{9998336C-C1CE-4F5E-9CE3-FD7F28A4894A}" presName="sp" presStyleCnt="0"/>
      <dgm:spPr/>
    </dgm:pt>
    <dgm:pt modelId="{28EDB89A-1BCB-47D0-8748-B41F09F6ABCB}" type="pres">
      <dgm:prSet presAssocID="{1A910FEB-AD19-4319-8E9F-EC60FC596F5F}" presName="composite" presStyleCnt="0"/>
      <dgm:spPr/>
    </dgm:pt>
    <dgm:pt modelId="{17F19766-9280-48B6-B2E5-373D57E796CE}" type="pres">
      <dgm:prSet presAssocID="{1A910FEB-AD19-4319-8E9F-EC60FC596F5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33C6D31-D8CA-4A28-9101-4DBF99CF4F0C}" type="pres">
      <dgm:prSet presAssocID="{1A910FEB-AD19-4319-8E9F-EC60FC596F5F}" presName="descendantText" presStyleLbl="alignAcc1" presStyleIdx="1" presStyleCnt="3">
        <dgm:presLayoutVars>
          <dgm:bulletEnabled val="1"/>
        </dgm:presLayoutVars>
      </dgm:prSet>
      <dgm:spPr/>
    </dgm:pt>
    <dgm:pt modelId="{B5784CBC-D99E-44E3-BCF9-EDC074FAE9AC}" type="pres">
      <dgm:prSet presAssocID="{78618599-E99D-412E-9EE8-E6FB8EEDB4A7}" presName="sp" presStyleCnt="0"/>
      <dgm:spPr/>
    </dgm:pt>
    <dgm:pt modelId="{E3C7B667-0B36-483A-AF44-A79AC1B0B0E6}" type="pres">
      <dgm:prSet presAssocID="{16AA09B4-D44C-46E6-A9BA-3D35279290ED}" presName="composite" presStyleCnt="0"/>
      <dgm:spPr/>
    </dgm:pt>
    <dgm:pt modelId="{BE311385-5554-420F-9AF9-9B2C1AF7D105}" type="pres">
      <dgm:prSet presAssocID="{16AA09B4-D44C-46E6-A9BA-3D35279290E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AB64976-3882-4943-B5E0-6724D4DFA60C}" type="pres">
      <dgm:prSet presAssocID="{16AA09B4-D44C-46E6-A9BA-3D35279290E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BBD0011-3812-40DC-A568-D0F18A61D12E}" type="presOf" srcId="{40B449FD-BD95-4EB0-8335-2A0FC63CA17C}" destId="{F9D2507B-6320-4247-9B0C-1C1823CA6042}" srcOrd="0" destOrd="0" presId="urn:microsoft.com/office/officeart/2005/8/layout/chevron2"/>
    <dgm:cxn modelId="{95193A15-959F-4927-B9CD-BF1388CC1D65}" srcId="{1A910FEB-AD19-4319-8E9F-EC60FC596F5F}" destId="{47F00680-4FAF-47BA-90D5-0153016D05DA}" srcOrd="0" destOrd="0" parTransId="{BD6E5FD2-DE38-416F-BF5C-78087019BDD1}" sibTransId="{2E7EBD82-74AE-44ED-82C4-ACA98081314D}"/>
    <dgm:cxn modelId="{A5716024-0995-4EFC-9B16-E65169EEEBDD}" type="presOf" srcId="{1A910FEB-AD19-4319-8E9F-EC60FC596F5F}" destId="{17F19766-9280-48B6-B2E5-373D57E796CE}" srcOrd="0" destOrd="0" presId="urn:microsoft.com/office/officeart/2005/8/layout/chevron2"/>
    <dgm:cxn modelId="{2FC81260-2F01-4122-9CA1-EE3B54E178BC}" type="presOf" srcId="{9A83440C-D828-4F3A-BF23-031F3EEE65E3}" destId="{AAB64976-3882-4943-B5E0-6724D4DFA60C}" srcOrd="0" destOrd="0" presId="urn:microsoft.com/office/officeart/2005/8/layout/chevron2"/>
    <dgm:cxn modelId="{AAB1C363-4143-4CE1-8B01-5A7942A587F9}" type="presOf" srcId="{DF1F6D1C-5F4A-49F8-AAA4-6120BD090D23}" destId="{CDA38F41-4BC4-40EC-8566-DE0E82D61722}" srcOrd="0" destOrd="0" presId="urn:microsoft.com/office/officeart/2005/8/layout/chevron2"/>
    <dgm:cxn modelId="{5374C646-B262-4EAA-8553-347E98BF7681}" srcId="{40B449FD-BD95-4EB0-8335-2A0FC63CA17C}" destId="{16AA09B4-D44C-46E6-A9BA-3D35279290ED}" srcOrd="2" destOrd="0" parTransId="{C0BC6494-F8C9-401A-90C5-45F8BFE4FC98}" sibTransId="{3088848B-73AB-40C5-8150-27B47C5E9948}"/>
    <dgm:cxn modelId="{C543EC73-F3EE-4215-86F0-7FB4033DD2E4}" srcId="{DF1F6D1C-5F4A-49F8-AAA4-6120BD090D23}" destId="{29A67D8E-D555-451F-9ACA-5D7386245010}" srcOrd="0" destOrd="0" parTransId="{A1F397E2-92C9-4A9A-A9E2-FBC143FAC0FF}" sibTransId="{0908539B-D9DD-49EA-97B0-BFA04422E9C1}"/>
    <dgm:cxn modelId="{D52FBB56-020F-4EA2-B2E3-FF5B188D73D5}" srcId="{16AA09B4-D44C-46E6-A9BA-3D35279290ED}" destId="{9A83440C-D828-4F3A-BF23-031F3EEE65E3}" srcOrd="0" destOrd="0" parTransId="{F641490B-815C-40A3-A84C-DC613092AE3D}" sibTransId="{8594AA7D-0021-4EEC-9762-60BA102CD3CB}"/>
    <dgm:cxn modelId="{CA4B9958-BA45-43BC-BC0A-C246FDE56811}" srcId="{40B449FD-BD95-4EB0-8335-2A0FC63CA17C}" destId="{1A910FEB-AD19-4319-8E9F-EC60FC596F5F}" srcOrd="1" destOrd="0" parTransId="{5DFA2CB0-EE1A-4FF8-BF4B-C444E6692E5F}" sibTransId="{78618599-E99D-412E-9EE8-E6FB8EEDB4A7}"/>
    <dgm:cxn modelId="{6A77B57A-9EE1-49F1-9D05-F5B45A4A9DBD}" type="presOf" srcId="{47F00680-4FAF-47BA-90D5-0153016D05DA}" destId="{333C6D31-D8CA-4A28-9101-4DBF99CF4F0C}" srcOrd="0" destOrd="0" presId="urn:microsoft.com/office/officeart/2005/8/layout/chevron2"/>
    <dgm:cxn modelId="{A856048E-6403-42F0-AB78-B4D4266084EC}" srcId="{40B449FD-BD95-4EB0-8335-2A0FC63CA17C}" destId="{DF1F6D1C-5F4A-49F8-AAA4-6120BD090D23}" srcOrd="0" destOrd="0" parTransId="{0D082461-9D77-41BE-A301-BC44B2F9F9F2}" sibTransId="{9998336C-C1CE-4F5E-9CE3-FD7F28A4894A}"/>
    <dgm:cxn modelId="{2D9DAE96-4CA4-4471-B138-6D21E651DDFC}" type="presOf" srcId="{29A67D8E-D555-451F-9ACA-5D7386245010}" destId="{364DBA6A-20A4-44A7-8CC6-6C6C6DA367DA}" srcOrd="0" destOrd="0" presId="urn:microsoft.com/office/officeart/2005/8/layout/chevron2"/>
    <dgm:cxn modelId="{DA5101F4-4962-4DAB-B128-3A3EFC84FB4A}" type="presOf" srcId="{16AA09B4-D44C-46E6-A9BA-3D35279290ED}" destId="{BE311385-5554-420F-9AF9-9B2C1AF7D105}" srcOrd="0" destOrd="0" presId="urn:microsoft.com/office/officeart/2005/8/layout/chevron2"/>
    <dgm:cxn modelId="{0F985681-8282-419E-A143-788618ADF3DB}" type="presParOf" srcId="{F9D2507B-6320-4247-9B0C-1C1823CA6042}" destId="{5C32B75E-1565-40CE-8212-18AF1A7B57B0}" srcOrd="0" destOrd="0" presId="urn:microsoft.com/office/officeart/2005/8/layout/chevron2"/>
    <dgm:cxn modelId="{FCA0DD07-4EF5-45F0-8537-9C9F2C49EAE4}" type="presParOf" srcId="{5C32B75E-1565-40CE-8212-18AF1A7B57B0}" destId="{CDA38F41-4BC4-40EC-8566-DE0E82D61722}" srcOrd="0" destOrd="0" presId="urn:microsoft.com/office/officeart/2005/8/layout/chevron2"/>
    <dgm:cxn modelId="{707E77E7-7965-45EA-B748-CC0A010D4ED5}" type="presParOf" srcId="{5C32B75E-1565-40CE-8212-18AF1A7B57B0}" destId="{364DBA6A-20A4-44A7-8CC6-6C6C6DA367DA}" srcOrd="1" destOrd="0" presId="urn:microsoft.com/office/officeart/2005/8/layout/chevron2"/>
    <dgm:cxn modelId="{FBD6850F-0DE4-4D37-9C08-3A2D8CF01118}" type="presParOf" srcId="{F9D2507B-6320-4247-9B0C-1C1823CA6042}" destId="{22EA3B4C-6F2F-4460-8288-D79FD5BAF776}" srcOrd="1" destOrd="0" presId="urn:microsoft.com/office/officeart/2005/8/layout/chevron2"/>
    <dgm:cxn modelId="{0276D83E-F4B2-4749-A92B-FA6DC49B3B62}" type="presParOf" srcId="{F9D2507B-6320-4247-9B0C-1C1823CA6042}" destId="{28EDB89A-1BCB-47D0-8748-B41F09F6ABCB}" srcOrd="2" destOrd="0" presId="urn:microsoft.com/office/officeart/2005/8/layout/chevron2"/>
    <dgm:cxn modelId="{6255BF4F-2734-41A4-A779-26CDC32409D1}" type="presParOf" srcId="{28EDB89A-1BCB-47D0-8748-B41F09F6ABCB}" destId="{17F19766-9280-48B6-B2E5-373D57E796CE}" srcOrd="0" destOrd="0" presId="urn:microsoft.com/office/officeart/2005/8/layout/chevron2"/>
    <dgm:cxn modelId="{D4E7449E-6D7F-4A12-90FB-F149EE4962B9}" type="presParOf" srcId="{28EDB89A-1BCB-47D0-8748-B41F09F6ABCB}" destId="{333C6D31-D8CA-4A28-9101-4DBF99CF4F0C}" srcOrd="1" destOrd="0" presId="urn:microsoft.com/office/officeart/2005/8/layout/chevron2"/>
    <dgm:cxn modelId="{AA580052-1F98-4594-BD71-6572FEA6669C}" type="presParOf" srcId="{F9D2507B-6320-4247-9B0C-1C1823CA6042}" destId="{B5784CBC-D99E-44E3-BCF9-EDC074FAE9AC}" srcOrd="3" destOrd="0" presId="urn:microsoft.com/office/officeart/2005/8/layout/chevron2"/>
    <dgm:cxn modelId="{C62AB34E-0357-4A98-B9A6-647DDB782AAE}" type="presParOf" srcId="{F9D2507B-6320-4247-9B0C-1C1823CA6042}" destId="{E3C7B667-0B36-483A-AF44-A79AC1B0B0E6}" srcOrd="4" destOrd="0" presId="urn:microsoft.com/office/officeart/2005/8/layout/chevron2"/>
    <dgm:cxn modelId="{8255DCC2-DE3D-4DEB-B45D-B3B059D466A7}" type="presParOf" srcId="{E3C7B667-0B36-483A-AF44-A79AC1B0B0E6}" destId="{BE311385-5554-420F-9AF9-9B2C1AF7D105}" srcOrd="0" destOrd="0" presId="urn:microsoft.com/office/officeart/2005/8/layout/chevron2"/>
    <dgm:cxn modelId="{7D9F79A4-C200-4D26-B0BA-404EEDF6282A}" type="presParOf" srcId="{E3C7B667-0B36-483A-AF44-A79AC1B0B0E6}" destId="{AAB64976-3882-4943-B5E0-6724D4DFA60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CFD741-0DB4-4BAE-A824-F2E9F0DAC330}" type="doc">
      <dgm:prSet loTypeId="urn:microsoft.com/office/officeart/2005/8/layout/vList4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AR"/>
        </a:p>
      </dgm:t>
    </dgm:pt>
    <dgm:pt modelId="{A1C4AB62-B278-4A21-A518-F23A9D96B07E}">
      <dgm:prSet phldrT="[Texto]" custT="1"/>
      <dgm:spPr/>
      <dgm:t>
        <a:bodyPr/>
        <a:lstStyle/>
        <a:p>
          <a:r>
            <a:rPr lang="es-AR" sz="2800" dirty="0"/>
            <a:t>Colaboración interinstitucional</a:t>
          </a:r>
        </a:p>
      </dgm:t>
    </dgm:pt>
    <dgm:pt modelId="{2E5A82BA-EC88-4093-95CA-1C5C4B8ED7BB}" type="parTrans" cxnId="{082A099B-7D91-4AE2-B90A-A7AF79F055B9}">
      <dgm:prSet/>
      <dgm:spPr/>
      <dgm:t>
        <a:bodyPr/>
        <a:lstStyle/>
        <a:p>
          <a:endParaRPr lang="es-AR" sz="2800"/>
        </a:p>
      </dgm:t>
    </dgm:pt>
    <dgm:pt modelId="{0F2817CD-83C7-4711-BDB9-F659CA756EF3}" type="sibTrans" cxnId="{082A099B-7D91-4AE2-B90A-A7AF79F055B9}">
      <dgm:prSet/>
      <dgm:spPr/>
      <dgm:t>
        <a:bodyPr/>
        <a:lstStyle/>
        <a:p>
          <a:endParaRPr lang="es-AR" sz="2800"/>
        </a:p>
      </dgm:t>
    </dgm:pt>
    <dgm:pt modelId="{E32DD797-C97C-41C0-9055-C3C402E5BDB7}">
      <dgm:prSet phldrT="[Texto]" custT="1"/>
      <dgm:spPr/>
      <dgm:t>
        <a:bodyPr/>
        <a:lstStyle/>
        <a:p>
          <a:r>
            <a:rPr lang="es-AR" sz="2800" dirty="0"/>
            <a:t>Firma de acuerdos </a:t>
          </a:r>
        </a:p>
      </dgm:t>
    </dgm:pt>
    <dgm:pt modelId="{81E22B02-7FA3-471A-8F93-CECA751202AF}" type="parTrans" cxnId="{1145E428-D5EF-44A6-A170-EAFAF344CAEA}">
      <dgm:prSet/>
      <dgm:spPr/>
      <dgm:t>
        <a:bodyPr/>
        <a:lstStyle/>
        <a:p>
          <a:endParaRPr lang="es-AR" sz="2800"/>
        </a:p>
      </dgm:t>
    </dgm:pt>
    <dgm:pt modelId="{5EF014D7-53AA-4786-944D-D209AA1E037F}" type="sibTrans" cxnId="{1145E428-D5EF-44A6-A170-EAFAF344CAEA}">
      <dgm:prSet/>
      <dgm:spPr/>
      <dgm:t>
        <a:bodyPr/>
        <a:lstStyle/>
        <a:p>
          <a:endParaRPr lang="es-AR" sz="2800"/>
        </a:p>
      </dgm:t>
    </dgm:pt>
    <dgm:pt modelId="{4522824D-3A5E-4644-A9B1-84E293B813F3}">
      <dgm:prSet phldrT="[Texto]" custT="1"/>
      <dgm:spPr/>
      <dgm:t>
        <a:bodyPr/>
        <a:lstStyle/>
        <a:p>
          <a:r>
            <a:rPr lang="es-AR" sz="2800" dirty="0"/>
            <a:t>Capacitación (uso instrumental, metodología, etc.)</a:t>
          </a:r>
        </a:p>
      </dgm:t>
    </dgm:pt>
    <dgm:pt modelId="{BA7E8D2D-0A19-4D14-A9E1-66CD9AE12CE3}" type="parTrans" cxnId="{F669643B-79DB-454B-BEAC-56725E77CA8E}">
      <dgm:prSet/>
      <dgm:spPr/>
      <dgm:t>
        <a:bodyPr/>
        <a:lstStyle/>
        <a:p>
          <a:endParaRPr lang="es-AR" sz="2800"/>
        </a:p>
      </dgm:t>
    </dgm:pt>
    <dgm:pt modelId="{CF947751-A6DA-482D-80DE-CA11578163EC}" type="sibTrans" cxnId="{F669643B-79DB-454B-BEAC-56725E77CA8E}">
      <dgm:prSet/>
      <dgm:spPr/>
      <dgm:t>
        <a:bodyPr/>
        <a:lstStyle/>
        <a:p>
          <a:endParaRPr lang="es-AR" sz="2800"/>
        </a:p>
      </dgm:t>
    </dgm:pt>
    <dgm:pt modelId="{6AC2B74D-C95E-4AD1-8075-328EC6717F87}" type="pres">
      <dgm:prSet presAssocID="{87CFD741-0DB4-4BAE-A824-F2E9F0DAC330}" presName="linear" presStyleCnt="0">
        <dgm:presLayoutVars>
          <dgm:dir/>
          <dgm:resizeHandles val="exact"/>
        </dgm:presLayoutVars>
      </dgm:prSet>
      <dgm:spPr/>
    </dgm:pt>
    <dgm:pt modelId="{3613B93C-0FA6-48EE-A9A1-AE5E85B42FAC}" type="pres">
      <dgm:prSet presAssocID="{A1C4AB62-B278-4A21-A518-F23A9D96B07E}" presName="comp" presStyleCnt="0"/>
      <dgm:spPr/>
    </dgm:pt>
    <dgm:pt modelId="{6ED2EAD5-A2FB-4FD2-99E4-626F63A5D530}" type="pres">
      <dgm:prSet presAssocID="{A1C4AB62-B278-4A21-A518-F23A9D96B07E}" presName="box" presStyleLbl="node1" presStyleIdx="0" presStyleCnt="3"/>
      <dgm:spPr/>
    </dgm:pt>
    <dgm:pt modelId="{44BE9FB3-ED21-48A3-A27F-06A21A23595A}" type="pres">
      <dgm:prSet presAssocID="{A1C4AB62-B278-4A21-A518-F23A9D96B07E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E77C7FA6-E3A1-4DBE-9ABB-9DFF269A203A}" type="pres">
      <dgm:prSet presAssocID="{A1C4AB62-B278-4A21-A518-F23A9D96B07E}" presName="text" presStyleLbl="node1" presStyleIdx="0" presStyleCnt="3">
        <dgm:presLayoutVars>
          <dgm:bulletEnabled val="1"/>
        </dgm:presLayoutVars>
      </dgm:prSet>
      <dgm:spPr/>
    </dgm:pt>
    <dgm:pt modelId="{EE1036EA-B0B5-41A9-A43B-99C92F1F3DF7}" type="pres">
      <dgm:prSet presAssocID="{0F2817CD-83C7-4711-BDB9-F659CA756EF3}" presName="spacer" presStyleCnt="0"/>
      <dgm:spPr/>
    </dgm:pt>
    <dgm:pt modelId="{9498AB9A-E1B4-4E89-80D8-8E5577A53913}" type="pres">
      <dgm:prSet presAssocID="{E32DD797-C97C-41C0-9055-C3C402E5BDB7}" presName="comp" presStyleCnt="0"/>
      <dgm:spPr/>
    </dgm:pt>
    <dgm:pt modelId="{3C63F513-4292-4D75-9F0E-F46215FD2BF4}" type="pres">
      <dgm:prSet presAssocID="{E32DD797-C97C-41C0-9055-C3C402E5BDB7}" presName="box" presStyleLbl="node1" presStyleIdx="1" presStyleCnt="3"/>
      <dgm:spPr/>
    </dgm:pt>
    <dgm:pt modelId="{D34FC30C-6CEC-4A6C-88E1-20427270059D}" type="pres">
      <dgm:prSet presAssocID="{E32DD797-C97C-41C0-9055-C3C402E5BDB7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4A0CB79-8ACC-4BFF-99D7-ADE921AF0AD1}" type="pres">
      <dgm:prSet presAssocID="{E32DD797-C97C-41C0-9055-C3C402E5BDB7}" presName="text" presStyleLbl="node1" presStyleIdx="1" presStyleCnt="3">
        <dgm:presLayoutVars>
          <dgm:bulletEnabled val="1"/>
        </dgm:presLayoutVars>
      </dgm:prSet>
      <dgm:spPr/>
    </dgm:pt>
    <dgm:pt modelId="{3B0F2A44-98E0-47E4-B5F1-4AD4117D936D}" type="pres">
      <dgm:prSet presAssocID="{5EF014D7-53AA-4786-944D-D209AA1E037F}" presName="spacer" presStyleCnt="0"/>
      <dgm:spPr/>
    </dgm:pt>
    <dgm:pt modelId="{C029FA41-743C-4C5B-90B0-6D2F603B362E}" type="pres">
      <dgm:prSet presAssocID="{4522824D-3A5E-4644-A9B1-84E293B813F3}" presName="comp" presStyleCnt="0"/>
      <dgm:spPr/>
    </dgm:pt>
    <dgm:pt modelId="{63A23392-A204-4428-A72D-6B8B3C5EBBE9}" type="pres">
      <dgm:prSet presAssocID="{4522824D-3A5E-4644-A9B1-84E293B813F3}" presName="box" presStyleLbl="node1" presStyleIdx="2" presStyleCnt="3"/>
      <dgm:spPr/>
    </dgm:pt>
    <dgm:pt modelId="{6C0BC221-0FCA-4DB6-B97A-3B07A3A0BC32}" type="pres">
      <dgm:prSet presAssocID="{4522824D-3A5E-4644-A9B1-84E293B813F3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536AB69-DFDA-49EE-A65A-E3BB4275649A}" type="pres">
      <dgm:prSet presAssocID="{4522824D-3A5E-4644-A9B1-84E293B813F3}" presName="text" presStyleLbl="node1" presStyleIdx="2" presStyleCnt="3">
        <dgm:presLayoutVars>
          <dgm:bulletEnabled val="1"/>
        </dgm:presLayoutVars>
      </dgm:prSet>
      <dgm:spPr/>
    </dgm:pt>
  </dgm:ptLst>
  <dgm:cxnLst>
    <dgm:cxn modelId="{848E020B-B9A9-408B-B95D-9EAA9487BB86}" type="presOf" srcId="{A1C4AB62-B278-4A21-A518-F23A9D96B07E}" destId="{E77C7FA6-E3A1-4DBE-9ABB-9DFF269A203A}" srcOrd="1" destOrd="0" presId="urn:microsoft.com/office/officeart/2005/8/layout/vList4"/>
    <dgm:cxn modelId="{081FA327-4CF6-45E0-865D-5C7D9856CD5A}" type="presOf" srcId="{4522824D-3A5E-4644-A9B1-84E293B813F3}" destId="{1536AB69-DFDA-49EE-A65A-E3BB4275649A}" srcOrd="1" destOrd="0" presId="urn:microsoft.com/office/officeart/2005/8/layout/vList4"/>
    <dgm:cxn modelId="{1145E428-D5EF-44A6-A170-EAFAF344CAEA}" srcId="{87CFD741-0DB4-4BAE-A824-F2E9F0DAC330}" destId="{E32DD797-C97C-41C0-9055-C3C402E5BDB7}" srcOrd="1" destOrd="0" parTransId="{81E22B02-7FA3-471A-8F93-CECA751202AF}" sibTransId="{5EF014D7-53AA-4786-944D-D209AA1E037F}"/>
    <dgm:cxn modelId="{2C786932-E943-41F3-A915-3A5AE73C4D48}" type="presOf" srcId="{A1C4AB62-B278-4A21-A518-F23A9D96B07E}" destId="{6ED2EAD5-A2FB-4FD2-99E4-626F63A5D530}" srcOrd="0" destOrd="0" presId="urn:microsoft.com/office/officeart/2005/8/layout/vList4"/>
    <dgm:cxn modelId="{F669643B-79DB-454B-BEAC-56725E77CA8E}" srcId="{87CFD741-0DB4-4BAE-A824-F2E9F0DAC330}" destId="{4522824D-3A5E-4644-A9B1-84E293B813F3}" srcOrd="2" destOrd="0" parTransId="{BA7E8D2D-0A19-4D14-A9E1-66CD9AE12CE3}" sibTransId="{CF947751-A6DA-482D-80DE-CA11578163EC}"/>
    <dgm:cxn modelId="{A77E6C7E-7C59-4509-865B-B7A1B56DFAF9}" type="presOf" srcId="{87CFD741-0DB4-4BAE-A824-F2E9F0DAC330}" destId="{6AC2B74D-C95E-4AD1-8075-328EC6717F87}" srcOrd="0" destOrd="0" presId="urn:microsoft.com/office/officeart/2005/8/layout/vList4"/>
    <dgm:cxn modelId="{2162AB8F-9DA8-41C1-A715-53A43DF515DF}" type="presOf" srcId="{E32DD797-C97C-41C0-9055-C3C402E5BDB7}" destId="{E4A0CB79-8ACC-4BFF-99D7-ADE921AF0AD1}" srcOrd="1" destOrd="0" presId="urn:microsoft.com/office/officeart/2005/8/layout/vList4"/>
    <dgm:cxn modelId="{082A099B-7D91-4AE2-B90A-A7AF79F055B9}" srcId="{87CFD741-0DB4-4BAE-A824-F2E9F0DAC330}" destId="{A1C4AB62-B278-4A21-A518-F23A9D96B07E}" srcOrd="0" destOrd="0" parTransId="{2E5A82BA-EC88-4093-95CA-1C5C4B8ED7BB}" sibTransId="{0F2817CD-83C7-4711-BDB9-F659CA756EF3}"/>
    <dgm:cxn modelId="{8B5EA3C6-BA7D-4B3B-90AB-2228027C5ADC}" type="presOf" srcId="{E32DD797-C97C-41C0-9055-C3C402E5BDB7}" destId="{3C63F513-4292-4D75-9F0E-F46215FD2BF4}" srcOrd="0" destOrd="0" presId="urn:microsoft.com/office/officeart/2005/8/layout/vList4"/>
    <dgm:cxn modelId="{876306D4-CA75-420F-9F00-A4E767F8EB41}" type="presOf" srcId="{4522824D-3A5E-4644-A9B1-84E293B813F3}" destId="{63A23392-A204-4428-A72D-6B8B3C5EBBE9}" srcOrd="0" destOrd="0" presId="urn:microsoft.com/office/officeart/2005/8/layout/vList4"/>
    <dgm:cxn modelId="{2927D575-A011-4A41-B4EF-48910B51EA20}" type="presParOf" srcId="{6AC2B74D-C95E-4AD1-8075-328EC6717F87}" destId="{3613B93C-0FA6-48EE-A9A1-AE5E85B42FAC}" srcOrd="0" destOrd="0" presId="urn:microsoft.com/office/officeart/2005/8/layout/vList4"/>
    <dgm:cxn modelId="{212FEC76-0C5B-4A70-BB66-B7565CF29193}" type="presParOf" srcId="{3613B93C-0FA6-48EE-A9A1-AE5E85B42FAC}" destId="{6ED2EAD5-A2FB-4FD2-99E4-626F63A5D530}" srcOrd="0" destOrd="0" presId="urn:microsoft.com/office/officeart/2005/8/layout/vList4"/>
    <dgm:cxn modelId="{9C074DFF-F934-4563-9EF0-D84F928D1444}" type="presParOf" srcId="{3613B93C-0FA6-48EE-A9A1-AE5E85B42FAC}" destId="{44BE9FB3-ED21-48A3-A27F-06A21A23595A}" srcOrd="1" destOrd="0" presId="urn:microsoft.com/office/officeart/2005/8/layout/vList4"/>
    <dgm:cxn modelId="{DFBF8A70-F6B9-4D0C-8BA7-F144B7141A01}" type="presParOf" srcId="{3613B93C-0FA6-48EE-A9A1-AE5E85B42FAC}" destId="{E77C7FA6-E3A1-4DBE-9ABB-9DFF269A203A}" srcOrd="2" destOrd="0" presId="urn:microsoft.com/office/officeart/2005/8/layout/vList4"/>
    <dgm:cxn modelId="{EA546DDB-31A3-4BC3-82F4-8E4B10A455A9}" type="presParOf" srcId="{6AC2B74D-C95E-4AD1-8075-328EC6717F87}" destId="{EE1036EA-B0B5-41A9-A43B-99C92F1F3DF7}" srcOrd="1" destOrd="0" presId="urn:microsoft.com/office/officeart/2005/8/layout/vList4"/>
    <dgm:cxn modelId="{0B3E9A9E-CDB9-4992-9595-E8AF87CADB1C}" type="presParOf" srcId="{6AC2B74D-C95E-4AD1-8075-328EC6717F87}" destId="{9498AB9A-E1B4-4E89-80D8-8E5577A53913}" srcOrd="2" destOrd="0" presId="urn:microsoft.com/office/officeart/2005/8/layout/vList4"/>
    <dgm:cxn modelId="{C656EE6F-88BA-468B-A80B-A10D302CCC20}" type="presParOf" srcId="{9498AB9A-E1B4-4E89-80D8-8E5577A53913}" destId="{3C63F513-4292-4D75-9F0E-F46215FD2BF4}" srcOrd="0" destOrd="0" presId="urn:microsoft.com/office/officeart/2005/8/layout/vList4"/>
    <dgm:cxn modelId="{D31F196A-C82F-4090-8328-0BE95AF3F518}" type="presParOf" srcId="{9498AB9A-E1B4-4E89-80D8-8E5577A53913}" destId="{D34FC30C-6CEC-4A6C-88E1-20427270059D}" srcOrd="1" destOrd="0" presId="urn:microsoft.com/office/officeart/2005/8/layout/vList4"/>
    <dgm:cxn modelId="{5A0B3C06-DF10-4EE6-8F9A-E2298B3C9DEE}" type="presParOf" srcId="{9498AB9A-E1B4-4E89-80D8-8E5577A53913}" destId="{E4A0CB79-8ACC-4BFF-99D7-ADE921AF0AD1}" srcOrd="2" destOrd="0" presId="urn:microsoft.com/office/officeart/2005/8/layout/vList4"/>
    <dgm:cxn modelId="{A5A63015-735F-4A1E-9BF4-0C24F2E92809}" type="presParOf" srcId="{6AC2B74D-C95E-4AD1-8075-328EC6717F87}" destId="{3B0F2A44-98E0-47E4-B5F1-4AD4117D936D}" srcOrd="3" destOrd="0" presId="urn:microsoft.com/office/officeart/2005/8/layout/vList4"/>
    <dgm:cxn modelId="{7E5B68CA-3802-4CFE-8978-53742B9B86C5}" type="presParOf" srcId="{6AC2B74D-C95E-4AD1-8075-328EC6717F87}" destId="{C029FA41-743C-4C5B-90B0-6D2F603B362E}" srcOrd="4" destOrd="0" presId="urn:microsoft.com/office/officeart/2005/8/layout/vList4"/>
    <dgm:cxn modelId="{32F6F236-0C0E-4C38-861E-87B87D45BF97}" type="presParOf" srcId="{C029FA41-743C-4C5B-90B0-6D2F603B362E}" destId="{63A23392-A204-4428-A72D-6B8B3C5EBBE9}" srcOrd="0" destOrd="0" presId="urn:microsoft.com/office/officeart/2005/8/layout/vList4"/>
    <dgm:cxn modelId="{3788C135-235D-454F-92EE-926CAFB9D8E4}" type="presParOf" srcId="{C029FA41-743C-4C5B-90B0-6D2F603B362E}" destId="{6C0BC221-0FCA-4DB6-B97A-3B07A3A0BC32}" srcOrd="1" destOrd="0" presId="urn:microsoft.com/office/officeart/2005/8/layout/vList4"/>
    <dgm:cxn modelId="{119FCBFB-FEC9-4FB9-BB54-3BB69A6E4990}" type="presParOf" srcId="{C029FA41-743C-4C5B-90B0-6D2F603B362E}" destId="{1536AB69-DFDA-49EE-A65A-E3BB4275649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139F1-BA3A-4918-91B1-4382D5EBEA44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ED73A-1E04-45DD-8F1B-84F1FD86B717}">
      <dsp:nvSpPr>
        <dsp:cNvPr id="0" name=""/>
        <dsp:cNvSpPr/>
      </dsp:nvSpPr>
      <dsp:spPr>
        <a:xfrm>
          <a:off x="525780" y="19448"/>
          <a:ext cx="7360920" cy="97416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300" kern="1200" dirty="0"/>
            <a:t>Proyectos de Investigación</a:t>
          </a:r>
        </a:p>
      </dsp:txBody>
      <dsp:txXfrm>
        <a:off x="573335" y="67003"/>
        <a:ext cx="7265810" cy="879050"/>
      </dsp:txXfrm>
    </dsp:sp>
    <dsp:sp modelId="{080157C7-5070-42CF-BB0E-487A175FBAF0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-14010"/>
              <a:lumOff val="15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82911-E56B-4D29-AAB5-BFA19C99D5B2}">
      <dsp:nvSpPr>
        <dsp:cNvPr id="0" name=""/>
        <dsp:cNvSpPr/>
      </dsp:nvSpPr>
      <dsp:spPr>
        <a:xfrm>
          <a:off x="525780" y="1516329"/>
          <a:ext cx="7360920" cy="974160"/>
        </a:xfrm>
        <a:prstGeom prst="roundRect">
          <a:avLst/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300" kern="1200" dirty="0"/>
            <a:t>Centros, Grupos e Institutos</a:t>
          </a:r>
        </a:p>
      </dsp:txBody>
      <dsp:txXfrm>
        <a:off x="573335" y="1563884"/>
        <a:ext cx="7265810" cy="879050"/>
      </dsp:txXfrm>
    </dsp:sp>
    <dsp:sp modelId="{C8E47EEC-3A1A-4745-8178-E2776CA4299B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A5403-0851-4A9B-98DA-B7D60C79658C}">
      <dsp:nvSpPr>
        <dsp:cNvPr id="0" name=""/>
        <dsp:cNvSpPr/>
      </dsp:nvSpPr>
      <dsp:spPr>
        <a:xfrm>
          <a:off x="525780" y="3013209"/>
          <a:ext cx="7360920" cy="974160"/>
        </a:xfrm>
        <a:prstGeom prst="round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300" kern="1200" dirty="0"/>
            <a:t>Líneas de investigación en RH</a:t>
          </a:r>
        </a:p>
      </dsp:txBody>
      <dsp:txXfrm>
        <a:off x="573335" y="3060764"/>
        <a:ext cx="7265810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DAA92-D3BD-46E3-A8CD-3E43F9D0A22E}">
      <dsp:nvSpPr>
        <dsp:cNvPr id="0" name=""/>
        <dsp:cNvSpPr/>
      </dsp:nvSpPr>
      <dsp:spPr>
        <a:xfrm>
          <a:off x="7784" y="0"/>
          <a:ext cx="3147491" cy="435133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25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kern="1200" dirty="0"/>
            <a:t>“Impacto de los escenarios climáticos futuros sobre las disponibilidades hídricas en la región argentina de la Cuenca del Plata”</a:t>
          </a:r>
        </a:p>
      </dsp:txBody>
      <dsp:txXfrm>
        <a:off x="99971" y="92187"/>
        <a:ext cx="2963117" cy="4166964"/>
      </dsp:txXfrm>
    </dsp:sp>
    <dsp:sp modelId="{D3DE06D5-EB68-4823-9DFE-62329B72824D}">
      <dsp:nvSpPr>
        <dsp:cNvPr id="0" name=""/>
        <dsp:cNvSpPr/>
      </dsp:nvSpPr>
      <dsp:spPr>
        <a:xfrm>
          <a:off x="3684054" y="0"/>
          <a:ext cx="3147491" cy="435133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4010"/>
            <a:lumOff val="15876"/>
            <a:alpha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kern="1200" dirty="0"/>
            <a:t>“Aplicación de un índice de similitud hidrológica distribuido para la simulación de la precipitación – escorrentía en la cuenca inferior del río Salado”</a:t>
          </a:r>
        </a:p>
      </dsp:txBody>
      <dsp:txXfrm>
        <a:off x="3776241" y="92187"/>
        <a:ext cx="2963117" cy="4166964"/>
      </dsp:txXfrm>
    </dsp:sp>
    <dsp:sp modelId="{F4C61E35-D049-49F6-A681-A323803537C2}">
      <dsp:nvSpPr>
        <dsp:cNvPr id="0" name=""/>
        <dsp:cNvSpPr/>
      </dsp:nvSpPr>
      <dsp:spPr>
        <a:xfrm>
          <a:off x="7360324" y="0"/>
          <a:ext cx="3147491" cy="435133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28019"/>
            <a:lumOff val="31752"/>
            <a:alpha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25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kern="1200" dirty="0"/>
            <a:t>“Riesgo asociado a fenómenos de origen hídrico en la cuenca del arroyo Las Turbias, Santa Fe, en el contexto de la variabilidad climática regional”</a:t>
          </a:r>
        </a:p>
      </dsp:txBody>
      <dsp:txXfrm>
        <a:off x="7452511" y="92187"/>
        <a:ext cx="2963117" cy="4166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38F41-4BC4-40EC-8566-DE0E82D61722}">
      <dsp:nvSpPr>
        <dsp:cNvPr id="0" name=""/>
        <dsp:cNvSpPr/>
      </dsp:nvSpPr>
      <dsp:spPr>
        <a:xfrm rot="5400000">
          <a:off x="-213759" y="215693"/>
          <a:ext cx="1425066" cy="997546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kern="1200" dirty="0"/>
            <a:t> </a:t>
          </a:r>
        </a:p>
      </dsp:txBody>
      <dsp:txXfrm rot="-5400000">
        <a:off x="1" y="500706"/>
        <a:ext cx="997546" cy="427520"/>
      </dsp:txXfrm>
    </dsp:sp>
    <dsp:sp modelId="{364DBA6A-20A4-44A7-8CC6-6C6C6DA367DA}">
      <dsp:nvSpPr>
        <dsp:cNvPr id="0" name=""/>
        <dsp:cNvSpPr/>
      </dsp:nvSpPr>
      <dsp:spPr>
        <a:xfrm rot="5400000">
          <a:off x="5293426" y="-4293946"/>
          <a:ext cx="926293" cy="9518053"/>
        </a:xfrm>
        <a:prstGeom prst="round2SameRect">
          <a:avLst/>
        </a:prstGeom>
        <a:solidFill>
          <a:schemeClr val="accent6">
            <a:alpha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2400" kern="1200" dirty="0">
              <a:solidFill>
                <a:schemeClr val="bg1"/>
              </a:solidFill>
            </a:rPr>
            <a:t>Centro de Estudios Hidro-Ambientales (CENEHA)</a:t>
          </a:r>
        </a:p>
      </dsp:txBody>
      <dsp:txXfrm rot="-5400000">
        <a:off x="997546" y="47152"/>
        <a:ext cx="9472835" cy="835857"/>
      </dsp:txXfrm>
    </dsp:sp>
    <dsp:sp modelId="{17F19766-9280-48B6-B2E5-373D57E796CE}">
      <dsp:nvSpPr>
        <dsp:cNvPr id="0" name=""/>
        <dsp:cNvSpPr/>
      </dsp:nvSpPr>
      <dsp:spPr>
        <a:xfrm rot="5400000">
          <a:off x="-213759" y="1444326"/>
          <a:ext cx="1425066" cy="997546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kern="1200" dirty="0"/>
            <a:t> </a:t>
          </a:r>
        </a:p>
      </dsp:txBody>
      <dsp:txXfrm rot="-5400000">
        <a:off x="1" y="1729339"/>
        <a:ext cx="997546" cy="427520"/>
      </dsp:txXfrm>
    </dsp:sp>
    <dsp:sp modelId="{333C6D31-D8CA-4A28-9101-4DBF99CF4F0C}">
      <dsp:nvSpPr>
        <dsp:cNvPr id="0" name=""/>
        <dsp:cNvSpPr/>
      </dsp:nvSpPr>
      <dsp:spPr>
        <a:xfrm rot="5400000">
          <a:off x="5293426" y="-3065313"/>
          <a:ext cx="926293" cy="9518053"/>
        </a:xfrm>
        <a:prstGeom prst="round2SameRect">
          <a:avLst/>
        </a:prstGeom>
        <a:solidFill>
          <a:schemeClr val="accent6">
            <a:alpha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2400" kern="1200" dirty="0">
              <a:solidFill>
                <a:schemeClr val="bg1"/>
              </a:solidFill>
            </a:rPr>
            <a:t>Centro Internacional de Estudios de Grandes Ríos (CIEGRI)</a:t>
          </a:r>
        </a:p>
      </dsp:txBody>
      <dsp:txXfrm rot="-5400000">
        <a:off x="997546" y="1275785"/>
        <a:ext cx="9472835" cy="835857"/>
      </dsp:txXfrm>
    </dsp:sp>
    <dsp:sp modelId="{BE311385-5554-420F-9AF9-9B2C1AF7D105}">
      <dsp:nvSpPr>
        <dsp:cNvPr id="0" name=""/>
        <dsp:cNvSpPr/>
      </dsp:nvSpPr>
      <dsp:spPr>
        <a:xfrm rot="5400000">
          <a:off x="-213759" y="2672959"/>
          <a:ext cx="1425066" cy="997546"/>
        </a:xfrm>
        <a:prstGeom prst="chevron">
          <a:avLst/>
        </a:prstGeom>
        <a:solidFill>
          <a:schemeClr val="accent6">
            <a:hueOff val="0"/>
            <a:satOff val="0"/>
            <a:lumOff val="0"/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kern="1200" dirty="0"/>
            <a:t> </a:t>
          </a:r>
        </a:p>
      </dsp:txBody>
      <dsp:txXfrm rot="-5400000">
        <a:off x="1" y="2957972"/>
        <a:ext cx="997546" cy="427520"/>
      </dsp:txXfrm>
    </dsp:sp>
    <dsp:sp modelId="{AAB64976-3882-4943-B5E0-6724D4DFA60C}">
      <dsp:nvSpPr>
        <dsp:cNvPr id="0" name=""/>
        <dsp:cNvSpPr/>
      </dsp:nvSpPr>
      <dsp:spPr>
        <a:xfrm rot="5400000">
          <a:off x="5293426" y="-1836680"/>
          <a:ext cx="926293" cy="9518053"/>
        </a:xfrm>
        <a:prstGeom prst="round2SameRect">
          <a:avLst/>
        </a:prstGeom>
        <a:solidFill>
          <a:schemeClr val="accent6"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2400" kern="1200" dirty="0">
              <a:solidFill>
                <a:schemeClr val="bg1"/>
              </a:solidFill>
            </a:rPr>
            <a:t>Centro de Estudios de Variabilidad y Cambio Climático (CEVARCAM)</a:t>
          </a:r>
        </a:p>
      </dsp:txBody>
      <dsp:txXfrm rot="-5400000">
        <a:off x="997546" y="2504418"/>
        <a:ext cx="9472835" cy="8358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2EAD5-A2FB-4FD2-99E4-626F63A5D530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kern="1200" dirty="0"/>
            <a:t>Colaboración interinstitucional</a:t>
          </a:r>
        </a:p>
      </dsp:txBody>
      <dsp:txXfrm>
        <a:off x="2239099" y="0"/>
        <a:ext cx="8276500" cy="1359793"/>
      </dsp:txXfrm>
    </dsp:sp>
    <dsp:sp modelId="{44BE9FB3-ED21-48A3-A27F-06A21A23595A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3F513-4292-4D75-9F0E-F46215FD2BF4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kern="1200" dirty="0"/>
            <a:t>Firma de acuerdos </a:t>
          </a:r>
        </a:p>
      </dsp:txBody>
      <dsp:txXfrm>
        <a:off x="2239099" y="1495772"/>
        <a:ext cx="8276500" cy="1359793"/>
      </dsp:txXfrm>
    </dsp:sp>
    <dsp:sp modelId="{D34FC30C-6CEC-4A6C-88E1-20427270059D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23392-A204-4428-A72D-6B8B3C5EBBE9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800" kern="1200" dirty="0"/>
            <a:t>Capacitación (uso instrumental, metodología, etc.)</a:t>
          </a:r>
        </a:p>
      </dsp:txBody>
      <dsp:txXfrm>
        <a:off x="2239099" y="2991544"/>
        <a:ext cx="8276500" cy="1359793"/>
      </dsp:txXfrm>
    </dsp:sp>
    <dsp:sp modelId="{6C0BC221-0FCA-4DB6-B97A-3B07A3A0BC32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39FDD-7F8B-4E55-88D1-535DF5C9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ADE7E1-99B8-4A5B-BC79-8AAAE73E8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19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B63F4-3393-4EF8-9147-865A52B8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CD8B7-E9CB-4DAE-BCCB-2560D031D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63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C5D4AA-2F66-4BAD-9898-D86C0936A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F1FA1B-1BC0-4DC0-939C-F16A84391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72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3E4F1-7BDF-4ACD-A8EB-E0439D14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A22754-F2BD-47B1-BEB9-BF0DDCFC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90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1D864-B175-487D-964D-680F094D0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334BDF-334C-4244-B74D-6108629B4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07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9FC8D-654B-4EB4-9FFA-09ACA668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AEA378-676D-449E-88AE-1A0891D7F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763317-3E53-4EB1-AA5E-833F4F888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0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156DF-E6F3-4881-BF57-E0298EEA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2B06FE-ACDD-42CB-8E76-178108A1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296DD3-D484-4259-A1C7-1A69FBFCA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EC94FD-34D7-46F3-8E3C-8C8E1BEB2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A8764D-5D16-46FE-8DF8-C76F902C8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47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7E23C-ECD7-4602-A22D-EFC1AE1E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51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723B5-656A-4BFA-A837-0BC87CB7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6AEBB9-32BF-45F3-8A18-07925DD20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A0A4D8-1538-4BDD-9981-6AE9D7047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666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F84BD-A16F-48E2-AE10-85C3C164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029F0C-AD11-4CA6-85DC-A09DDD474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47F900-4BB0-4DC7-A1C7-9C3DA7B2F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02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 Box 24">
            <a:extLst>
              <a:ext uri="{FF2B5EF4-FFF2-40B4-BE49-F238E27FC236}">
                <a16:creationId xmlns:a16="http://schemas.microsoft.com/office/drawing/2014/main" id="{38E94F5A-D3D6-4287-9667-7B9E5A653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1" y="6237288"/>
            <a:ext cx="29890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s-AR" sz="1800">
                <a:hlinkClick r:id="rId13"/>
              </a:rPr>
              <a:t>Free Powerpoint Templates</a:t>
            </a:r>
            <a:endParaRPr lang="fr-FR" altLang="es-AR" sz="1800"/>
          </a:p>
        </p:txBody>
      </p:sp>
      <p:pic>
        <p:nvPicPr>
          <p:cNvPr id="1047" name="Picture 23" descr="sqds qdsqger ege ">
            <a:extLst>
              <a:ext uri="{FF2B5EF4-FFF2-40B4-BE49-F238E27FC236}">
                <a16:creationId xmlns:a16="http://schemas.microsoft.com/office/drawing/2014/main" id="{C53F0774-4BCF-43F5-9E01-8570EBC8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20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microsoft.com/office/2007/relationships/hdphoto" Target="../media/hdphoto2.wdp"/><Relationship Id="rId7" Type="http://schemas.openxmlformats.org/officeDocument/2006/relationships/diagramData" Target="../diagrams/data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diagramDrawing" Target="../diagrams/drawing2.xml"/><Relationship Id="rId5" Type="http://schemas.openxmlformats.org/officeDocument/2006/relationships/image" Target="../media/image4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microsoft.com/office/2007/relationships/hdphoto" Target="../media/hdphoto3.wdp"/><Relationship Id="rId7" Type="http://schemas.openxmlformats.org/officeDocument/2006/relationships/diagramData" Target="../diagrams/data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diagramDrawing" Target="../diagrams/drawing3.xml"/><Relationship Id="rId5" Type="http://schemas.openxmlformats.org/officeDocument/2006/relationships/image" Target="../media/image4.jp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solidFill>
                  <a:srgbClr val="000090"/>
                </a:solidFill>
              </a:rPr>
              <a:t>Reunión de Directores de CRF</a:t>
            </a:r>
            <a:endParaRPr lang="es-AR" sz="4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2C0832-CF11-4CAD-90E0-226DE57DE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AR" dirty="0"/>
              <a:t>Noviembre, 2018 – Lima, Perú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8FD358-4C46-43D8-A686-5B7624B0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1" y="159026"/>
            <a:ext cx="2146105" cy="1795462"/>
          </a:xfrm>
          <a:prstGeom prst="rect">
            <a:avLst/>
          </a:prstGeom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n relacionada">
            <a:extLst>
              <a:ext uri="{FF2B5EF4-FFF2-40B4-BE49-F238E27FC236}">
                <a16:creationId xmlns:a16="http://schemas.microsoft.com/office/drawing/2014/main" id="{040DC3E7-4815-4589-BA14-1C1280AF6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76"/>
            <a:ext cx="12192000" cy="68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1561"/>
            <a:ext cx="10515600" cy="1325563"/>
          </a:xfr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/>
          <a:lstStyle/>
          <a:p>
            <a:br>
              <a:rPr lang="es-ES" sz="3200" dirty="0">
                <a:solidFill>
                  <a:srgbClr val="000090"/>
                </a:solidFill>
              </a:rPr>
            </a:br>
            <a:r>
              <a:rPr lang="es-AR" sz="3200" b="1" dirty="0">
                <a:solidFill>
                  <a:schemeClr val="bg1"/>
                </a:solidFill>
              </a:rPr>
              <a:t>Líneas de investigación en recursos hídricos</a:t>
            </a:r>
            <a:br>
              <a:rPr lang="es-AR" sz="3200" b="1" dirty="0">
                <a:solidFill>
                  <a:schemeClr val="bg1"/>
                </a:solidFill>
              </a:rPr>
            </a:br>
            <a:endParaRPr lang="es-AR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8" r="97558"/>
          <a:stretch/>
        </p:blipFill>
        <p:spPr bwMode="auto">
          <a:xfrm>
            <a:off x="0" y="1974574"/>
            <a:ext cx="225083" cy="48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4593"/>
            <a:ext cx="10515600" cy="2919860"/>
          </a:xfr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txBody>
          <a:bodyPr/>
          <a:lstStyle/>
          <a:p>
            <a:pPr lvl="2"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bg1"/>
                </a:solidFill>
              </a:rPr>
              <a:t>Hidráulica, sedimentología y geomorfología fluvial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Simulación hidrológica (superficial y subterránea)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Sistemas de alerta y pronóstico hidrológico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Variabilidad y cambio climático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Gestión integrada de recursos hídricos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Gestión de riesgo hídrico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2 Imagen">
            <a:extLst>
              <a:ext uri="{FF2B5EF4-FFF2-40B4-BE49-F238E27FC236}">
                <a16:creationId xmlns:a16="http://schemas.microsoft.com/office/drawing/2014/main" id="{041C7455-5B34-4054-9FAF-1FB1CE08C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61" y="0"/>
            <a:ext cx="9153939" cy="6868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br>
              <a:rPr lang="es-ES" sz="3600" dirty="0">
                <a:solidFill>
                  <a:srgbClr val="000090"/>
                </a:solidFill>
              </a:rPr>
            </a:br>
            <a:r>
              <a:rPr lang="es-ES" sz="3600" b="1" dirty="0">
                <a:solidFill>
                  <a:schemeClr val="bg1"/>
                </a:solidFill>
              </a:rPr>
              <a:t>FORTALEZAS</a:t>
            </a:r>
            <a:endParaRPr lang="es-AR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8B9A8AB8-278F-4C7B-BDC7-446030809233}"/>
              </a:ext>
            </a:extLst>
          </p:cNvPr>
          <p:cNvSpPr/>
          <p:nvPr/>
        </p:nvSpPr>
        <p:spPr>
          <a:xfrm>
            <a:off x="289828" y="1937232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28" y="2167422"/>
            <a:ext cx="4608443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s-AR" b="1" dirty="0">
                <a:solidFill>
                  <a:schemeClr val="bg1"/>
                </a:solidFill>
              </a:rPr>
              <a:t>Asistencia Técnica</a:t>
            </a:r>
          </a:p>
        </p:txBody>
      </p:sp>
    </p:spTree>
    <p:extLst>
      <p:ext uri="{BB962C8B-B14F-4D97-AF65-F5344CB8AC3E}">
        <p14:creationId xmlns:p14="http://schemas.microsoft.com/office/powerpoint/2010/main" val="9403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fich.unl.edu.ar/upload/lab-hidraulica.jpg">
            <a:extLst>
              <a:ext uri="{FF2B5EF4-FFF2-40B4-BE49-F238E27FC236}">
                <a16:creationId xmlns:a16="http://schemas.microsoft.com/office/drawing/2014/main" id="{8BF483F3-D6F8-477D-A77E-D4E2D0AD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59" y="185533"/>
            <a:ext cx="9242541" cy="360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br>
              <a:rPr lang="es-ES" sz="3600" dirty="0">
                <a:solidFill>
                  <a:schemeClr val="bg1"/>
                </a:solidFill>
              </a:rPr>
            </a:br>
            <a:r>
              <a:rPr lang="es-ES" sz="3600" b="1" dirty="0">
                <a:solidFill>
                  <a:schemeClr val="bg1"/>
                </a:solidFill>
              </a:rPr>
              <a:t>FORTALEZAS</a:t>
            </a:r>
            <a:endParaRPr lang="es-AR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446" y="190433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pic>
        <p:nvPicPr>
          <p:cNvPr id="17" name="18 Imagen" descr="cim1.jpg">
            <a:extLst>
              <a:ext uri="{FF2B5EF4-FFF2-40B4-BE49-F238E27FC236}">
                <a16:creationId xmlns:a16="http://schemas.microsoft.com/office/drawing/2014/main" id="{523B907E-CABD-4BCF-A8F7-AAD200C070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9459" y="3790124"/>
            <a:ext cx="4736802" cy="2895600"/>
          </a:xfrm>
          <a:prstGeom prst="rect">
            <a:avLst/>
          </a:prstGeom>
          <a:noFill/>
        </p:spPr>
      </p:pic>
      <p:pic>
        <p:nvPicPr>
          <p:cNvPr id="18" name="16 Imagen" descr="biblioteca2.jpg">
            <a:extLst>
              <a:ext uri="{FF2B5EF4-FFF2-40B4-BE49-F238E27FC236}">
                <a16:creationId xmlns:a16="http://schemas.microsoft.com/office/drawing/2014/main" id="{6D615E31-C11F-4CC1-AAFC-8A0AFD1E693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1283" y="3997882"/>
            <a:ext cx="4370718" cy="2687842"/>
          </a:xfrm>
          <a:prstGeom prst="rect">
            <a:avLst/>
          </a:prstGeom>
          <a:noFill/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54C83ED-BC58-4E21-B61D-D6D527EE9631}"/>
              </a:ext>
            </a:extLst>
          </p:cNvPr>
          <p:cNvSpPr/>
          <p:nvPr/>
        </p:nvSpPr>
        <p:spPr>
          <a:xfrm>
            <a:off x="242278" y="1956285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86" y="2160112"/>
            <a:ext cx="4608443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s-AR" b="1" dirty="0">
                <a:solidFill>
                  <a:schemeClr val="bg1"/>
                </a:solidFill>
              </a:rPr>
              <a:t>Infraestructura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AR" dirty="0">
              <a:solidFill>
                <a:schemeClr val="bg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br>
              <a:rPr lang="es-ES" sz="3600" dirty="0">
                <a:solidFill>
                  <a:schemeClr val="bg1"/>
                </a:solidFill>
              </a:rPr>
            </a:br>
            <a:r>
              <a:rPr lang="es-ES" sz="3600" b="1" dirty="0">
                <a:solidFill>
                  <a:schemeClr val="bg1"/>
                </a:solidFill>
              </a:rPr>
              <a:t>FORTALEZAS</a:t>
            </a:r>
            <a:endParaRPr lang="es-AR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446" y="190433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500A7A4-BA0A-486F-B49A-1F6859B57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930" y="3790121"/>
            <a:ext cx="9700070" cy="30413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5D9B10-AA45-4C81-BA38-B4FD3EF26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930" y="905126"/>
            <a:ext cx="4484096" cy="2808000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54C83ED-BC58-4E21-B61D-D6D527EE9631}"/>
              </a:ext>
            </a:extLst>
          </p:cNvPr>
          <p:cNvSpPr/>
          <p:nvPr/>
        </p:nvSpPr>
        <p:spPr>
          <a:xfrm>
            <a:off x="252348" y="5260940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B4D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84" y="5464767"/>
            <a:ext cx="4863079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s-AR" b="1" dirty="0"/>
              <a:t>Apoyo a estudiantes</a:t>
            </a:r>
            <a:endParaRPr lang="es-AR" dirty="0"/>
          </a:p>
        </p:txBody>
      </p:sp>
      <p:pic>
        <p:nvPicPr>
          <p:cNvPr id="14338" name="Picture 2" descr="Resultado de imagen para comedor universitario unl">
            <a:extLst>
              <a:ext uri="{FF2B5EF4-FFF2-40B4-BE49-F238E27FC236}">
                <a16:creationId xmlns:a16="http://schemas.microsoft.com/office/drawing/2014/main" id="{4B22071C-B187-4852-A95F-C5B03EF4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87" y="905126"/>
            <a:ext cx="4992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8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254A87-A00F-41C3-B0D1-9921745C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br>
              <a:rPr lang="es-ES" sz="3600" dirty="0">
                <a:solidFill>
                  <a:schemeClr val="bg1"/>
                </a:solidFill>
              </a:rPr>
            </a:br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FORTALEZAS</a:t>
            </a:r>
            <a:endParaRPr lang="es-A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54C83ED-BC58-4E21-B61D-D6D527EE9631}"/>
              </a:ext>
            </a:extLst>
          </p:cNvPr>
          <p:cNvSpPr/>
          <p:nvPr/>
        </p:nvSpPr>
        <p:spPr>
          <a:xfrm>
            <a:off x="252348" y="5260940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84" y="5464767"/>
            <a:ext cx="4863079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s-AR" b="1" dirty="0"/>
              <a:t>Internacionalización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377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 Imagen" descr="fich-frente.JPG">
            <a:extLst>
              <a:ext uri="{FF2B5EF4-FFF2-40B4-BE49-F238E27FC236}">
                <a16:creationId xmlns:a16="http://schemas.microsoft.com/office/drawing/2014/main" id="{AD4D9E75-23A1-4235-AEC8-9162D17E78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217" y="1"/>
            <a:ext cx="9989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54C83ED-BC58-4E21-B61D-D6D527EE9631}"/>
              </a:ext>
            </a:extLst>
          </p:cNvPr>
          <p:cNvSpPr/>
          <p:nvPr/>
        </p:nvSpPr>
        <p:spPr>
          <a:xfrm>
            <a:off x="252348" y="5260940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84" y="5464767"/>
            <a:ext cx="4863079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s-AR" b="1" dirty="0"/>
              <a:t>Internacionalización</a:t>
            </a:r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4669E8-C709-4B7A-AB41-7E85920C8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446" y="190433"/>
            <a:ext cx="1096744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3F898B-7C1E-40E4-BD55-928E3E84C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743C43-7F35-493F-BC83-8F10CA27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54C83ED-BC58-4E21-B61D-D6D527EE9631}"/>
              </a:ext>
            </a:extLst>
          </p:cNvPr>
          <p:cNvSpPr/>
          <p:nvPr/>
        </p:nvSpPr>
        <p:spPr>
          <a:xfrm>
            <a:off x="252348" y="5260940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84" y="5464767"/>
            <a:ext cx="4863079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s-AR" b="1" dirty="0"/>
              <a:t>Internacionalización</a:t>
            </a:r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4669E8-C709-4B7A-AB41-7E85920C8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446" y="190433"/>
            <a:ext cx="1096744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3F898B-7C1E-40E4-BD55-928E3E84C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4E10362-AB58-422F-984E-D7EC6D0BBA24}"/>
              </a:ext>
            </a:extLst>
          </p:cNvPr>
          <p:cNvGrpSpPr/>
          <p:nvPr/>
        </p:nvGrpSpPr>
        <p:grpSpPr>
          <a:xfrm>
            <a:off x="1225600" y="1298713"/>
            <a:ext cx="10095170" cy="4982645"/>
            <a:chOff x="775023" y="1298713"/>
            <a:chExt cx="10095170" cy="4982645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38E440DC-D4B7-4ADE-955C-9D3BB599EA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62"/>
            <a:stretch/>
          </p:blipFill>
          <p:spPr bwMode="auto">
            <a:xfrm>
              <a:off x="4584497" y="3770540"/>
              <a:ext cx="2343655" cy="2510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19E6F6A3-9880-447E-9CEE-86834A6F2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23" y="3770540"/>
              <a:ext cx="3714816" cy="2452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C39D3258-8C2D-4D0E-B3A2-BC4ACF37B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1"/>
            <a:stretch/>
          </p:blipFill>
          <p:spPr bwMode="auto">
            <a:xfrm>
              <a:off x="775023" y="1502540"/>
              <a:ext cx="3893475" cy="22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5366267-1BA8-4278-BD0B-DF5DED5F0F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9" r="-4054"/>
            <a:stretch/>
          </p:blipFill>
          <p:spPr bwMode="auto">
            <a:xfrm>
              <a:off x="4748010" y="1298713"/>
              <a:ext cx="3281309" cy="2471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2B90FF2-6511-44D6-A2FF-C1866CCAD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2" r="7717"/>
            <a:stretch/>
          </p:blipFill>
          <p:spPr bwMode="auto">
            <a:xfrm>
              <a:off x="7949808" y="1502540"/>
              <a:ext cx="2920385" cy="22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8B788F7D-56DC-4732-9E51-E21B7D5B3D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0" t="21297" r="2146" b="7790"/>
            <a:stretch/>
          </p:blipFill>
          <p:spPr bwMode="auto">
            <a:xfrm>
              <a:off x="7021053" y="3827702"/>
              <a:ext cx="3849140" cy="2453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54C83ED-BC58-4E21-B61D-D6D527EE9631}"/>
              </a:ext>
            </a:extLst>
          </p:cNvPr>
          <p:cNvSpPr/>
          <p:nvPr/>
        </p:nvSpPr>
        <p:spPr>
          <a:xfrm>
            <a:off x="252348" y="5260940"/>
            <a:ext cx="5009322" cy="1020418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84" y="5464767"/>
            <a:ext cx="4863079" cy="1023592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s-AR" b="1" dirty="0"/>
              <a:t>Internacionalización</a:t>
            </a:r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4669E8-C709-4B7A-AB41-7E85920C8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1446" y="190433"/>
            <a:ext cx="1096744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3F898B-7C1E-40E4-BD55-928E3E84CC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000090"/>
                </a:solidFill>
              </a:rPr>
              <a:t>NECESIDADES</a:t>
            </a:r>
            <a:endParaRPr lang="es-AR" sz="3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2C0832-CF11-4CAD-90E0-226DE57DE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AR" dirty="0"/>
              <a:t>Tercera Componente de CRF en Argentina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8FD358-4C46-43D8-A686-5B7624B0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1" y="159026"/>
            <a:ext cx="2146105" cy="1795462"/>
          </a:xfrm>
          <a:prstGeom prst="rect">
            <a:avLst/>
          </a:prstGeom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425" y="5273450"/>
            <a:ext cx="1597152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3600" dirty="0">
                <a:solidFill>
                  <a:srgbClr val="000090"/>
                </a:solidFill>
              </a:rPr>
            </a:br>
            <a:r>
              <a:rPr lang="es-ES" sz="3600" b="1" dirty="0">
                <a:solidFill>
                  <a:srgbClr val="000090"/>
                </a:solidFill>
              </a:rPr>
              <a:t>NECESIDADES</a:t>
            </a:r>
            <a:endParaRPr lang="es-AR" sz="3200" b="1" dirty="0"/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graphicFrame>
        <p:nvGraphicFramePr>
          <p:cNvPr id="16" name="Marcador de contenido 15">
            <a:extLst>
              <a:ext uri="{FF2B5EF4-FFF2-40B4-BE49-F238E27FC236}">
                <a16:creationId xmlns:a16="http://schemas.microsoft.com/office/drawing/2014/main" id="{79722AA3-6D97-4469-849E-6E568C4827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1269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844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000090"/>
                </a:solidFill>
              </a:rPr>
              <a:t>Facultad de Ingeniería y Ciencias Hídricas</a:t>
            </a:r>
            <a:br>
              <a:rPr lang="es-ES" sz="3600" dirty="0">
                <a:solidFill>
                  <a:srgbClr val="000090"/>
                </a:solidFill>
              </a:rPr>
            </a:br>
            <a:r>
              <a:rPr lang="es-ES" sz="3200" dirty="0">
                <a:solidFill>
                  <a:srgbClr val="000090"/>
                </a:solidFill>
              </a:rPr>
              <a:t>UNIVERSIDAD NACIONAL DEL LITORAL</a:t>
            </a:r>
            <a:endParaRPr lang="es-AR" sz="3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2C0832-CF11-4CAD-90E0-226DE57DE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AR" dirty="0"/>
              <a:t>Tercera Componente de CRF en Argentina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8FD358-4C46-43D8-A686-5B7624B0D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425" y="5273450"/>
            <a:ext cx="1597152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3600" dirty="0">
                <a:solidFill>
                  <a:srgbClr val="000090"/>
                </a:solidFill>
              </a:rPr>
            </a:br>
            <a:r>
              <a:rPr lang="es-ES" sz="3600" b="1" dirty="0">
                <a:solidFill>
                  <a:srgbClr val="000090"/>
                </a:solidFill>
              </a:rPr>
              <a:t>NECESIDADES</a:t>
            </a:r>
            <a:endParaRPr lang="es-AR" sz="3200" b="1" dirty="0"/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882A9C9-E1E7-4F20-A2AD-8785C10A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28" y="0"/>
            <a:ext cx="4389452" cy="6858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5F23B7-983F-4D64-B8E7-ACBA527E6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19" y="0"/>
            <a:ext cx="4494362" cy="68580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B0EAF1-2D63-42B2-808B-58F1A32C7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867" y="0"/>
            <a:ext cx="4664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7789436-361B-4FD0-A52B-7EA4000A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11 Marcador de texto">
            <a:extLst>
              <a:ext uri="{FF2B5EF4-FFF2-40B4-BE49-F238E27FC236}">
                <a16:creationId xmlns:a16="http://schemas.microsoft.com/office/drawing/2014/main" id="{41509511-F84D-4FCB-830D-2FC6544914EB}"/>
              </a:ext>
            </a:extLst>
          </p:cNvPr>
          <p:cNvSpPr txBox="1">
            <a:spLocks/>
          </p:cNvSpPr>
          <p:nvPr/>
        </p:nvSpPr>
        <p:spPr bwMode="auto">
          <a:xfrm>
            <a:off x="7752521" y="4888764"/>
            <a:ext cx="3869633" cy="80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itchFamily="66" charset="0"/>
                <a:ea typeface="+mn-ea"/>
                <a:cs typeface="Arial" pitchFamily="34" charset="0"/>
              </a:rPr>
              <a:t>Muchas gracias por su atención!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itchFamily="66" charset="0"/>
                <a:ea typeface="+mn-ea"/>
                <a:cs typeface="+mn-cs"/>
              </a:rPr>
              <a:t> </a:t>
            </a:r>
            <a:endParaRPr kumimoji="0" lang="es-A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Imagen que contiene edificio, cúpula, globo&#10;&#10;Descripción generada automáticamente">
            <a:extLst>
              <a:ext uri="{FF2B5EF4-FFF2-40B4-BE49-F238E27FC236}">
                <a16:creationId xmlns:a16="http://schemas.microsoft.com/office/drawing/2014/main" id="{BE0CB523-53A8-46DD-8C2E-15F7848D4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247" y="2623930"/>
            <a:ext cx="3231523" cy="3231523"/>
          </a:xfrm>
          <a:prstGeom prst="rect">
            <a:avLst/>
          </a:prstGeom>
        </p:spPr>
      </p:pic>
      <p:pic>
        <p:nvPicPr>
          <p:cNvPr id="14" name="Imagen 1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1B2B6736-1967-4486-BFD9-0D180E3FB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795" y="1883948"/>
            <a:ext cx="2361729" cy="44695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E84B2AA-E853-426C-B1FE-8B4013848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550" y="1883948"/>
            <a:ext cx="2483096" cy="4469573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1145D525-B741-4984-86A9-F20EF95CFD03}"/>
              </a:ext>
            </a:extLst>
          </p:cNvPr>
          <p:cNvSpPr/>
          <p:nvPr/>
        </p:nvSpPr>
        <p:spPr>
          <a:xfrm rot="5400000">
            <a:off x="9064188" y="3887902"/>
            <a:ext cx="4424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i="0" dirty="0">
                <a:solidFill>
                  <a:srgbClr val="697180"/>
                </a:solidFill>
                <a:effectLst/>
                <a:latin typeface="+mn-lt"/>
              </a:rPr>
              <a:t>Provincia de Santa Fe - CBERS-4 AWFI - 29 de Abril de 2017 </a:t>
            </a:r>
            <a:r>
              <a:rPr lang="es-AR" sz="1200" dirty="0">
                <a:solidFill>
                  <a:srgbClr val="697180"/>
                </a:solidFill>
                <a:latin typeface="+mn-lt"/>
              </a:rPr>
              <a:t>(CONAE)</a:t>
            </a:r>
            <a:endParaRPr lang="es-AR" sz="1200" i="0" dirty="0">
              <a:solidFill>
                <a:srgbClr val="697180"/>
              </a:solidFill>
              <a:effectLst/>
              <a:latin typeface="+mn-lt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5F51BDF-6912-48D9-A9C3-0281F1EB5303}"/>
              </a:ext>
            </a:extLst>
          </p:cNvPr>
          <p:cNvSpPr/>
          <p:nvPr/>
        </p:nvSpPr>
        <p:spPr>
          <a:xfrm>
            <a:off x="9804097" y="43792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C2B5C58B-7F93-41F0-98F1-4DB7DE105B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A23ADE-7EE4-41E5-845E-725BB2574D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edificio, exterior, cielo, calle&#10;&#10;Descripción generada automáticamente">
            <a:extLst>
              <a:ext uri="{FF2B5EF4-FFF2-40B4-BE49-F238E27FC236}">
                <a16:creationId xmlns:a16="http://schemas.microsoft.com/office/drawing/2014/main" id="{32461021-A251-415D-B104-A39D0A06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8FD358-4C46-43D8-A686-5B7624B0D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41" y="159026"/>
            <a:ext cx="2146105" cy="1795462"/>
          </a:xfrm>
          <a:prstGeom prst="rect">
            <a:avLst/>
          </a:prstGeom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F23C0D-6AEA-410C-B7CE-8602DA67A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65" y="5779886"/>
            <a:ext cx="1597152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000090"/>
                </a:solidFill>
              </a:rPr>
              <a:t>FORTALEZAS</a:t>
            </a:r>
            <a:endParaRPr lang="es-AR" sz="3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2C0832-CF11-4CAD-90E0-226DE57DE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AR" dirty="0"/>
              <a:t>Tercera Componente de CRF en Argentina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8FD358-4C46-43D8-A686-5B7624B0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1" y="159026"/>
            <a:ext cx="2146105" cy="1795462"/>
          </a:xfrm>
          <a:prstGeom prst="rect">
            <a:avLst/>
          </a:prstGeom>
        </p:spPr>
      </p:pic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425" y="5273450"/>
            <a:ext cx="1597152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br>
              <a:rPr lang="es-ES" sz="3600" dirty="0">
                <a:solidFill>
                  <a:srgbClr val="000090"/>
                </a:solidFill>
              </a:rPr>
            </a:br>
            <a:r>
              <a:rPr lang="es-ES" sz="3600" b="1" dirty="0">
                <a:solidFill>
                  <a:srgbClr val="000090"/>
                </a:solidFill>
              </a:rPr>
              <a:t>FORTALEZAS</a:t>
            </a:r>
            <a:endParaRPr lang="es-AR" sz="3200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2071A-4716-4692-9DC0-81DAED917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s-AR"/>
          </a:p>
          <a:p>
            <a:pPr marL="514350" indent="-514350">
              <a:buFont typeface="+mj-lt"/>
              <a:buAutoNum type="arabicPeriod"/>
            </a:pPr>
            <a:r>
              <a:rPr lang="es-AR" b="1"/>
              <a:t>Oferta Académica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AR"/>
              <a:t>7 carreras de pregrado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AR"/>
              <a:t>4 carreras de grado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AR"/>
              <a:t>6 posgrados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AR"/>
          </a:p>
          <a:p>
            <a:pPr lvl="1">
              <a:buFont typeface="Courier New" panose="02070309020205020404" pitchFamily="49" charset="0"/>
              <a:buChar char="o"/>
            </a:pPr>
            <a:endParaRPr lang="es-AR" dirty="0"/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r="97558"/>
          <a:stretch/>
        </p:blipFill>
        <p:spPr bwMode="auto">
          <a:xfrm>
            <a:off x="0" y="1900513"/>
            <a:ext cx="225083" cy="49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C9785686-FD4D-4A22-9EC2-63F31EC4EE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0870" r="18342"/>
          <a:stretch/>
        </p:blipFill>
        <p:spPr>
          <a:xfrm>
            <a:off x="6456472" y="1825625"/>
            <a:ext cx="4638456" cy="43513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6"/>
            <a:ext cx="10515600" cy="13255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600" b="1" dirty="0">
                <a:solidFill>
                  <a:srgbClr val="000090"/>
                </a:solidFill>
              </a:rPr>
              <a:t>FORTALEZAS</a:t>
            </a:r>
            <a:br>
              <a:rPr lang="es-ES" sz="3600" b="1" dirty="0">
                <a:solidFill>
                  <a:srgbClr val="000090"/>
                </a:solidFill>
              </a:rPr>
            </a:br>
            <a:r>
              <a:rPr lang="es-ES" sz="1200" b="1" dirty="0">
                <a:solidFill>
                  <a:srgbClr val="000090"/>
                </a:solidFill>
              </a:rPr>
              <a:t> </a:t>
            </a:r>
            <a:br>
              <a:rPr lang="es-ES" sz="3600" dirty="0">
                <a:solidFill>
                  <a:srgbClr val="000090"/>
                </a:solidFill>
              </a:rPr>
            </a:br>
            <a:r>
              <a:rPr lang="es-AR" sz="3200" b="1" dirty="0">
                <a:solidFill>
                  <a:schemeClr val="tx1"/>
                </a:solidFill>
              </a:rPr>
              <a:t>2. C</a:t>
            </a:r>
            <a:r>
              <a:rPr lang="es-AR" sz="3200" b="1" dirty="0"/>
              <a:t>apacidad Científico - Tecnológica</a:t>
            </a:r>
            <a:br>
              <a:rPr lang="es-AR" sz="3200" b="1" dirty="0"/>
            </a:br>
            <a:endParaRPr lang="es-AR" sz="3200" b="1" dirty="0"/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8" r="97558"/>
          <a:stretch/>
        </p:blipFill>
        <p:spPr bwMode="auto">
          <a:xfrm>
            <a:off x="0" y="1974574"/>
            <a:ext cx="225083" cy="48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E1AEC9B8-4C51-4499-9B02-C28E76B29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959321"/>
              </p:ext>
            </p:extLst>
          </p:nvPr>
        </p:nvGraphicFramePr>
        <p:xfrm>
          <a:off x="838200" y="19846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618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7FEC98-98A0-4B3B-B7AA-BAF9BC738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3200" b="1" dirty="0">
                <a:solidFill>
                  <a:schemeClr val="tx1"/>
                </a:solidFill>
              </a:rPr>
              <a:t>Proyectos de Investigación</a:t>
            </a:r>
            <a:br>
              <a:rPr lang="es-A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8" r="97558"/>
          <a:stretch/>
        </p:blipFill>
        <p:spPr bwMode="auto">
          <a:xfrm>
            <a:off x="0" y="1974574"/>
            <a:ext cx="225083" cy="48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E1AEC9B8-4C51-4499-9B02-C28E76B29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344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206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75317E3-B9E7-470B-89D5-65933531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D7EAA7-F84C-4D84-8736-0378603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22"/>
            <a:ext cx="10515600" cy="1325563"/>
          </a:xfrm>
        </p:spPr>
        <p:txBody>
          <a:bodyPr/>
          <a:lstStyle/>
          <a:p>
            <a:br>
              <a:rPr lang="es-ES" sz="3600" dirty="0">
                <a:solidFill>
                  <a:srgbClr val="000090"/>
                </a:solidFill>
              </a:rPr>
            </a:br>
            <a:r>
              <a:rPr lang="es-AR" sz="3200" b="1" dirty="0"/>
              <a:t>Centros, Grupos e Institutos (en RH)</a:t>
            </a:r>
          </a:p>
        </p:txBody>
      </p:sp>
      <p:pic>
        <p:nvPicPr>
          <p:cNvPr id="7" name="Picture 1" descr="wmo2016_powerpoint_standard_v2-1.jpg">
            <a:extLst>
              <a:ext uri="{FF2B5EF4-FFF2-40B4-BE49-F238E27FC236}">
                <a16:creationId xmlns:a16="http://schemas.microsoft.com/office/drawing/2014/main" id="{383D10DF-5777-4741-9BA6-BE158F6F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8" r="97558"/>
          <a:stretch/>
        </p:blipFill>
        <p:spPr bwMode="auto">
          <a:xfrm>
            <a:off x="0" y="1974574"/>
            <a:ext cx="225083" cy="48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C410A4-CFAE-47E5-92C2-FC80A9AEF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428" y="365126"/>
            <a:ext cx="1096744" cy="54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00E747A-39C7-47D1-B75F-3F6157871F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165" b="36524"/>
          <a:stretch/>
        </p:blipFill>
        <p:spPr>
          <a:xfrm>
            <a:off x="575641" y="159026"/>
            <a:ext cx="1133889" cy="1139687"/>
          </a:xfrm>
          <a:prstGeom prst="rect">
            <a:avLst/>
          </a:prstGeom>
        </p:spPr>
      </p:pic>
      <p:graphicFrame>
        <p:nvGraphicFramePr>
          <p:cNvPr id="3" name="Marcador de contenido 2">
            <a:extLst>
              <a:ext uri="{FF2B5EF4-FFF2-40B4-BE49-F238E27FC236}">
                <a16:creationId xmlns:a16="http://schemas.microsoft.com/office/drawing/2014/main" id="{EAF05EBE-05B4-496B-9CDB-357E09A9B1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53878"/>
              </p:ext>
            </p:extLst>
          </p:nvPr>
        </p:nvGraphicFramePr>
        <p:xfrm>
          <a:off x="838200" y="2037246"/>
          <a:ext cx="10515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902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24274</Template>
  <TotalTime>392</TotalTime>
  <Words>247</Words>
  <Application>Microsoft Office PowerPoint</Application>
  <PresentationFormat>Panorámica</PresentationFormat>
  <Paragraphs>54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Courier New</vt:lpstr>
      <vt:lpstr>Lucida Handwriting</vt:lpstr>
      <vt:lpstr>Modèle par défaut</vt:lpstr>
      <vt:lpstr>Reunión de Directores de CRF</vt:lpstr>
      <vt:lpstr>Facultad de Ingeniería y Ciencias Hídricas UNIVERSIDAD NACIONAL DEL LITORAL</vt:lpstr>
      <vt:lpstr>Presentación de PowerPoint</vt:lpstr>
      <vt:lpstr>Presentación de PowerPoint</vt:lpstr>
      <vt:lpstr>FORTALEZAS</vt:lpstr>
      <vt:lpstr> FORTALEZAS</vt:lpstr>
      <vt:lpstr>FORTALEZAS   2. Capacidad Científico - Tecnológica </vt:lpstr>
      <vt:lpstr> Proyectos de Investigación </vt:lpstr>
      <vt:lpstr> Centros, Grupos e Institutos (en RH)</vt:lpstr>
      <vt:lpstr> Líneas de investigación en recursos hídricos </vt:lpstr>
      <vt:lpstr> FORTALEZAS</vt:lpstr>
      <vt:lpstr> FORTALEZAS</vt:lpstr>
      <vt:lpstr> FORTALEZAS</vt:lpstr>
      <vt:lpstr> FORTALEZAS</vt:lpstr>
      <vt:lpstr>Presentación de PowerPoint</vt:lpstr>
      <vt:lpstr>Presentación de PowerPoint</vt:lpstr>
      <vt:lpstr>Presentación de PowerPoint</vt:lpstr>
      <vt:lpstr>NECESIDADES</vt:lpstr>
      <vt:lpstr> NECESIDADES</vt:lpstr>
      <vt:lpstr> NECESIDADES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A. Perez</dc:creator>
  <cp:lastModifiedBy>Marcela A. Perez</cp:lastModifiedBy>
  <cp:revision>47</cp:revision>
  <dcterms:created xsi:type="dcterms:W3CDTF">2018-11-16T23:15:45Z</dcterms:created>
  <dcterms:modified xsi:type="dcterms:W3CDTF">2018-11-18T01:52:21Z</dcterms:modified>
</cp:coreProperties>
</file>