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689" r:id="rId3"/>
  </p:sldMasterIdLst>
  <p:notesMasterIdLst>
    <p:notesMasterId r:id="rId17"/>
  </p:notesMasterIdLst>
  <p:sldIdLst>
    <p:sldId id="257" r:id="rId4"/>
    <p:sldId id="258" r:id="rId5"/>
    <p:sldId id="263" r:id="rId6"/>
    <p:sldId id="265" r:id="rId7"/>
    <p:sldId id="264" r:id="rId8"/>
    <p:sldId id="270" r:id="rId9"/>
    <p:sldId id="259" r:id="rId10"/>
    <p:sldId id="266" r:id="rId11"/>
    <p:sldId id="260" r:id="rId12"/>
    <p:sldId id="267" r:id="rId13"/>
    <p:sldId id="268" r:id="rId14"/>
    <p:sldId id="269" r:id="rId15"/>
    <p:sldId id="262" r:id="rId16"/>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04318B-8746-45D8-A46E-C97DB5383FD0}" type="datetimeFigureOut">
              <a:rPr lang="nl-NL" smtClean="0"/>
              <a:t>9-11-2017</a:t>
            </a:fld>
            <a:endParaRPr lang="nl-N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6FD79A-20CF-4EBE-90EB-F7424D406D15}" type="slidenum">
              <a:rPr lang="nl-NL" smtClean="0"/>
              <a:t>‹#›</a:t>
            </a:fld>
            <a:endParaRPr lang="nl-NL"/>
          </a:p>
        </p:txBody>
      </p:sp>
    </p:spTree>
    <p:extLst>
      <p:ext uri="{BB962C8B-B14F-4D97-AF65-F5344CB8AC3E}">
        <p14:creationId xmlns:p14="http://schemas.microsoft.com/office/powerpoint/2010/main" val="361126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Master" Target="../slideMasters/slideMaster3.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Master" Target="../slideMasters/slideMaster3.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3.xml"/><Relationship Id="rId1" Type="http://schemas.openxmlformats.org/officeDocument/2006/relationships/themeOverride" Target="../theme/themeOverride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shpTitel"/>
          <p:cNvSpPr>
            <a:spLocks noGrp="1" noChangeArrowheads="1"/>
          </p:cNvSpPr>
          <p:nvPr>
            <p:ph type="dt" sz="half" idx="10"/>
          </p:nvPr>
        </p:nvSpPr>
        <p:spPr>
          <a:ln/>
        </p:spPr>
        <p:txBody>
          <a:bodyPr/>
          <a:lstStyle>
            <a:lvl1pPr>
              <a:defRPr/>
            </a:lvl1pPr>
          </a:lstStyle>
          <a:p>
            <a:pPr>
              <a:defRPr/>
            </a:pPr>
            <a:fld id="{42CEBC48-524B-41B6-89B7-4F258B7C8BD0}" type="datetime1">
              <a:rPr lang="nl-NL" smtClean="0"/>
              <a:t>9-11-2017</a:t>
            </a:fld>
            <a:endParaRPr lang="nl-NL"/>
          </a:p>
        </p:txBody>
      </p:sp>
      <p:sp>
        <p:nvSpPr>
          <p:cNvPr id="5" name="shpKleurvlakBoven"/>
          <p:cNvSpPr>
            <a:spLocks noGrp="1" noChangeArrowheads="1"/>
          </p:cNvSpPr>
          <p:nvPr>
            <p:ph type="ftr" sz="quarter" idx="11"/>
          </p:nvPr>
        </p:nvSpPr>
        <p:spPr>
          <a:ln/>
        </p:spPr>
        <p:txBody>
          <a:bodyPr/>
          <a:lstStyle>
            <a:lvl1pPr>
              <a:defRPr/>
            </a:lvl1pPr>
          </a:lstStyle>
          <a:p>
            <a:pPr>
              <a:defRPr/>
            </a:pPr>
            <a:r>
              <a:rPr lang="en-US" smtClean="0"/>
              <a:t>IMS Warning workshop KNMI - Block III</a:t>
            </a:r>
            <a:endParaRPr lang="nl-NL"/>
          </a:p>
        </p:txBody>
      </p:sp>
      <p:sp>
        <p:nvSpPr>
          <p:cNvPr id="6" name="shpBeeldmerk"/>
          <p:cNvSpPr>
            <a:spLocks noGrp="1" noChangeArrowheads="1"/>
          </p:cNvSpPr>
          <p:nvPr>
            <p:ph type="sldNum" sz="quarter" idx="12"/>
          </p:nvPr>
        </p:nvSpPr>
        <p:spPr>
          <a:ln/>
        </p:spPr>
        <p:txBody>
          <a:bodyPr/>
          <a:lstStyle>
            <a:lvl1pPr>
              <a:defRPr/>
            </a:lvl1pPr>
          </a:lstStyle>
          <a:p>
            <a:pPr>
              <a:defRPr/>
            </a:pPr>
            <a:fld id="{80D6D079-0245-4078-AAA9-FE1004D1F82C}" type="slidenum">
              <a:rPr lang="nl-NL"/>
              <a:pPr>
                <a:defRPr/>
              </a:pPr>
              <a:t>‹#›</a:t>
            </a:fld>
            <a:endParaRPr lang="nl-NL"/>
          </a:p>
        </p:txBody>
      </p:sp>
    </p:spTree>
    <p:extLst>
      <p:ext uri="{BB962C8B-B14F-4D97-AF65-F5344CB8AC3E}">
        <p14:creationId xmlns:p14="http://schemas.microsoft.com/office/powerpoint/2010/main" val="4058690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shpTitel"/>
          <p:cNvSpPr>
            <a:spLocks noGrp="1" noChangeArrowheads="1"/>
          </p:cNvSpPr>
          <p:nvPr>
            <p:ph type="dt" sz="half" idx="10"/>
          </p:nvPr>
        </p:nvSpPr>
        <p:spPr>
          <a:ln/>
        </p:spPr>
        <p:txBody>
          <a:bodyPr/>
          <a:lstStyle>
            <a:lvl1pPr>
              <a:defRPr/>
            </a:lvl1pPr>
          </a:lstStyle>
          <a:p>
            <a:pPr>
              <a:defRPr/>
            </a:pPr>
            <a:fld id="{89709EAA-3ED0-4904-87DE-570DF0BF3E96}" type="datetime1">
              <a:rPr lang="nl-NL" smtClean="0"/>
              <a:t>9-11-2017</a:t>
            </a:fld>
            <a:endParaRPr lang="nl-NL"/>
          </a:p>
        </p:txBody>
      </p:sp>
      <p:sp>
        <p:nvSpPr>
          <p:cNvPr id="5" name="shpKleurvlakBoven"/>
          <p:cNvSpPr>
            <a:spLocks noGrp="1" noChangeArrowheads="1"/>
          </p:cNvSpPr>
          <p:nvPr>
            <p:ph type="ftr" sz="quarter" idx="11"/>
          </p:nvPr>
        </p:nvSpPr>
        <p:spPr>
          <a:ln/>
        </p:spPr>
        <p:txBody>
          <a:bodyPr/>
          <a:lstStyle>
            <a:lvl1pPr>
              <a:defRPr/>
            </a:lvl1pPr>
          </a:lstStyle>
          <a:p>
            <a:pPr>
              <a:defRPr/>
            </a:pPr>
            <a:r>
              <a:rPr lang="en-US" smtClean="0"/>
              <a:t>IMS Warning workshop KNMI - Block III</a:t>
            </a:r>
            <a:endParaRPr lang="nl-NL"/>
          </a:p>
        </p:txBody>
      </p:sp>
      <p:sp>
        <p:nvSpPr>
          <p:cNvPr id="6" name="shpBeeldmerk"/>
          <p:cNvSpPr>
            <a:spLocks noGrp="1" noChangeArrowheads="1"/>
          </p:cNvSpPr>
          <p:nvPr>
            <p:ph type="sldNum" sz="quarter" idx="12"/>
          </p:nvPr>
        </p:nvSpPr>
        <p:spPr>
          <a:ln/>
        </p:spPr>
        <p:txBody>
          <a:bodyPr/>
          <a:lstStyle>
            <a:lvl1pPr>
              <a:defRPr/>
            </a:lvl1pPr>
          </a:lstStyle>
          <a:p>
            <a:pPr>
              <a:defRPr/>
            </a:pPr>
            <a:fld id="{6230AD99-C513-4D6B-9FAA-1E51368AFE21}" type="slidenum">
              <a:rPr lang="nl-NL"/>
              <a:pPr>
                <a:defRPr/>
              </a:pPr>
              <a:t>‹#›</a:t>
            </a:fld>
            <a:endParaRPr lang="nl-NL"/>
          </a:p>
        </p:txBody>
      </p:sp>
    </p:spTree>
    <p:extLst>
      <p:ext uri="{BB962C8B-B14F-4D97-AF65-F5344CB8AC3E}">
        <p14:creationId xmlns:p14="http://schemas.microsoft.com/office/powerpoint/2010/main" val="3256776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494463" y="1233488"/>
            <a:ext cx="2041525" cy="492125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366713" y="1233488"/>
            <a:ext cx="5975350" cy="492125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shpTitel"/>
          <p:cNvSpPr>
            <a:spLocks noGrp="1" noChangeArrowheads="1"/>
          </p:cNvSpPr>
          <p:nvPr>
            <p:ph type="dt" sz="half" idx="10"/>
          </p:nvPr>
        </p:nvSpPr>
        <p:spPr>
          <a:ln/>
        </p:spPr>
        <p:txBody>
          <a:bodyPr/>
          <a:lstStyle>
            <a:lvl1pPr>
              <a:defRPr/>
            </a:lvl1pPr>
          </a:lstStyle>
          <a:p>
            <a:pPr>
              <a:defRPr/>
            </a:pPr>
            <a:fld id="{7EF488F9-4960-43B4-973E-BE8EB8E3856B}" type="datetime1">
              <a:rPr lang="nl-NL" smtClean="0"/>
              <a:t>9-11-2017</a:t>
            </a:fld>
            <a:endParaRPr lang="nl-NL"/>
          </a:p>
        </p:txBody>
      </p:sp>
      <p:sp>
        <p:nvSpPr>
          <p:cNvPr id="5" name="shpKleurvlakBoven"/>
          <p:cNvSpPr>
            <a:spLocks noGrp="1" noChangeArrowheads="1"/>
          </p:cNvSpPr>
          <p:nvPr>
            <p:ph type="ftr" sz="quarter" idx="11"/>
          </p:nvPr>
        </p:nvSpPr>
        <p:spPr>
          <a:ln/>
        </p:spPr>
        <p:txBody>
          <a:bodyPr/>
          <a:lstStyle>
            <a:lvl1pPr>
              <a:defRPr/>
            </a:lvl1pPr>
          </a:lstStyle>
          <a:p>
            <a:pPr>
              <a:defRPr/>
            </a:pPr>
            <a:r>
              <a:rPr lang="en-US" smtClean="0"/>
              <a:t>IMS Warning workshop KNMI - Block III</a:t>
            </a:r>
            <a:endParaRPr lang="nl-NL"/>
          </a:p>
        </p:txBody>
      </p:sp>
      <p:sp>
        <p:nvSpPr>
          <p:cNvPr id="6" name="shpBeeldmerk"/>
          <p:cNvSpPr>
            <a:spLocks noGrp="1" noChangeArrowheads="1"/>
          </p:cNvSpPr>
          <p:nvPr>
            <p:ph type="sldNum" sz="quarter" idx="12"/>
          </p:nvPr>
        </p:nvSpPr>
        <p:spPr>
          <a:ln/>
        </p:spPr>
        <p:txBody>
          <a:bodyPr/>
          <a:lstStyle>
            <a:lvl1pPr>
              <a:defRPr/>
            </a:lvl1pPr>
          </a:lstStyle>
          <a:p>
            <a:pPr>
              <a:defRPr/>
            </a:pPr>
            <a:fld id="{485AA486-FF12-4B94-9A17-DAD60BEB87A8}" type="slidenum">
              <a:rPr lang="nl-NL"/>
              <a:pPr>
                <a:defRPr/>
              </a:pPr>
              <a:t>‹#›</a:t>
            </a:fld>
            <a:endParaRPr lang="nl-NL"/>
          </a:p>
        </p:txBody>
      </p:sp>
    </p:spTree>
    <p:extLst>
      <p:ext uri="{BB962C8B-B14F-4D97-AF65-F5344CB8AC3E}">
        <p14:creationId xmlns:p14="http://schemas.microsoft.com/office/powerpoint/2010/main" val="368906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366713" y="1233488"/>
            <a:ext cx="8169275" cy="571500"/>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366713" y="1798638"/>
            <a:ext cx="4008437" cy="43561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527550" y="1798638"/>
            <a:ext cx="4008438" cy="43561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shpTitel"/>
          <p:cNvSpPr>
            <a:spLocks noGrp="1" noChangeArrowheads="1"/>
          </p:cNvSpPr>
          <p:nvPr>
            <p:ph type="dt" sz="half" idx="10"/>
          </p:nvPr>
        </p:nvSpPr>
        <p:spPr>
          <a:ln/>
        </p:spPr>
        <p:txBody>
          <a:bodyPr/>
          <a:lstStyle>
            <a:lvl1pPr>
              <a:defRPr/>
            </a:lvl1pPr>
          </a:lstStyle>
          <a:p>
            <a:pPr>
              <a:defRPr/>
            </a:pPr>
            <a:fld id="{638D9FC3-07D1-47DA-8F9B-BCC682A10E3C}" type="datetime1">
              <a:rPr lang="nl-NL" smtClean="0"/>
              <a:t>9-11-2017</a:t>
            </a:fld>
            <a:endParaRPr lang="nl-NL"/>
          </a:p>
        </p:txBody>
      </p:sp>
      <p:sp>
        <p:nvSpPr>
          <p:cNvPr id="6" name="shpKleurvlakBoven"/>
          <p:cNvSpPr>
            <a:spLocks noGrp="1" noChangeArrowheads="1"/>
          </p:cNvSpPr>
          <p:nvPr>
            <p:ph type="ftr" sz="quarter" idx="11"/>
          </p:nvPr>
        </p:nvSpPr>
        <p:spPr>
          <a:ln/>
        </p:spPr>
        <p:txBody>
          <a:bodyPr/>
          <a:lstStyle>
            <a:lvl1pPr>
              <a:defRPr/>
            </a:lvl1pPr>
          </a:lstStyle>
          <a:p>
            <a:pPr>
              <a:defRPr/>
            </a:pPr>
            <a:r>
              <a:rPr lang="en-US" smtClean="0"/>
              <a:t>IMS Warning workshop KNMI - Block III</a:t>
            </a:r>
            <a:endParaRPr lang="nl-NL"/>
          </a:p>
        </p:txBody>
      </p:sp>
      <p:sp>
        <p:nvSpPr>
          <p:cNvPr id="7" name="shpBeeldmerk"/>
          <p:cNvSpPr>
            <a:spLocks noGrp="1" noChangeArrowheads="1"/>
          </p:cNvSpPr>
          <p:nvPr>
            <p:ph type="sldNum" sz="quarter" idx="12"/>
          </p:nvPr>
        </p:nvSpPr>
        <p:spPr>
          <a:ln/>
        </p:spPr>
        <p:txBody>
          <a:bodyPr/>
          <a:lstStyle>
            <a:lvl1pPr>
              <a:defRPr/>
            </a:lvl1pPr>
          </a:lstStyle>
          <a:p>
            <a:pPr>
              <a:defRPr/>
            </a:pPr>
            <a:fld id="{6591229D-F71E-46BF-8B85-7F70A0FB71E4}" type="slidenum">
              <a:rPr lang="nl-NL"/>
              <a:pPr>
                <a:defRPr/>
              </a:pPr>
              <a:t>‹#›</a:t>
            </a:fld>
            <a:endParaRPr lang="nl-NL"/>
          </a:p>
        </p:txBody>
      </p:sp>
    </p:spTree>
    <p:extLst>
      <p:ext uri="{BB962C8B-B14F-4D97-AF65-F5344CB8AC3E}">
        <p14:creationId xmlns:p14="http://schemas.microsoft.com/office/powerpoint/2010/main" val="416103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el, tekst en illustratie">
    <p:spTree>
      <p:nvGrpSpPr>
        <p:cNvPr id="1" name=""/>
        <p:cNvGrpSpPr/>
        <p:nvPr/>
      </p:nvGrpSpPr>
      <p:grpSpPr>
        <a:xfrm>
          <a:off x="0" y="0"/>
          <a:ext cx="0" cy="0"/>
          <a:chOff x="0" y="0"/>
          <a:chExt cx="0" cy="0"/>
        </a:xfrm>
      </p:grpSpPr>
      <p:sp>
        <p:nvSpPr>
          <p:cNvPr id="2" name="Titel 1"/>
          <p:cNvSpPr>
            <a:spLocks noGrp="1"/>
          </p:cNvSpPr>
          <p:nvPr>
            <p:ph type="title"/>
          </p:nvPr>
        </p:nvSpPr>
        <p:spPr>
          <a:xfrm>
            <a:off x="366713" y="1233488"/>
            <a:ext cx="8169275" cy="571500"/>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366713" y="1798638"/>
            <a:ext cx="4008437" cy="43561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onlineafbeelding 3"/>
          <p:cNvSpPr>
            <a:spLocks noGrp="1"/>
          </p:cNvSpPr>
          <p:nvPr>
            <p:ph type="clipArt" sz="half" idx="2"/>
          </p:nvPr>
        </p:nvSpPr>
        <p:spPr>
          <a:xfrm>
            <a:off x="4527550" y="1798638"/>
            <a:ext cx="4008438" cy="4356100"/>
          </a:xfrm>
        </p:spPr>
        <p:txBody>
          <a:bodyPr/>
          <a:lstStyle/>
          <a:p>
            <a:pPr lvl="0"/>
            <a:endParaRPr lang="nl-NL" noProof="0"/>
          </a:p>
        </p:txBody>
      </p:sp>
      <p:sp>
        <p:nvSpPr>
          <p:cNvPr id="5" name="shpTitel"/>
          <p:cNvSpPr>
            <a:spLocks noGrp="1" noChangeArrowheads="1"/>
          </p:cNvSpPr>
          <p:nvPr>
            <p:ph type="dt" sz="half" idx="10"/>
          </p:nvPr>
        </p:nvSpPr>
        <p:spPr>
          <a:ln/>
        </p:spPr>
        <p:txBody>
          <a:bodyPr/>
          <a:lstStyle>
            <a:lvl1pPr>
              <a:defRPr/>
            </a:lvl1pPr>
          </a:lstStyle>
          <a:p>
            <a:pPr>
              <a:defRPr/>
            </a:pPr>
            <a:fld id="{0835BC22-89DE-4FDB-A9D8-0DC51E0842AA}" type="datetime1">
              <a:rPr lang="nl-NL" smtClean="0"/>
              <a:t>9-11-2017</a:t>
            </a:fld>
            <a:endParaRPr lang="nl-NL"/>
          </a:p>
        </p:txBody>
      </p:sp>
      <p:sp>
        <p:nvSpPr>
          <p:cNvPr id="6" name="shpKleurvlakBoven"/>
          <p:cNvSpPr>
            <a:spLocks noGrp="1" noChangeArrowheads="1"/>
          </p:cNvSpPr>
          <p:nvPr>
            <p:ph type="ftr" sz="quarter" idx="11"/>
          </p:nvPr>
        </p:nvSpPr>
        <p:spPr>
          <a:ln/>
        </p:spPr>
        <p:txBody>
          <a:bodyPr/>
          <a:lstStyle>
            <a:lvl1pPr>
              <a:defRPr/>
            </a:lvl1pPr>
          </a:lstStyle>
          <a:p>
            <a:pPr>
              <a:defRPr/>
            </a:pPr>
            <a:r>
              <a:rPr lang="en-US" smtClean="0"/>
              <a:t>IMS Warning workshop KNMI - Block III</a:t>
            </a:r>
            <a:endParaRPr lang="nl-NL"/>
          </a:p>
        </p:txBody>
      </p:sp>
      <p:sp>
        <p:nvSpPr>
          <p:cNvPr id="7" name="shpBeeldmerk"/>
          <p:cNvSpPr>
            <a:spLocks noGrp="1" noChangeArrowheads="1"/>
          </p:cNvSpPr>
          <p:nvPr>
            <p:ph type="sldNum" sz="quarter" idx="12"/>
          </p:nvPr>
        </p:nvSpPr>
        <p:spPr>
          <a:ln/>
        </p:spPr>
        <p:txBody>
          <a:bodyPr/>
          <a:lstStyle>
            <a:lvl1pPr>
              <a:defRPr/>
            </a:lvl1pPr>
          </a:lstStyle>
          <a:p>
            <a:pPr>
              <a:defRPr/>
            </a:pPr>
            <a:fld id="{4F9F9151-C8AD-40C9-A8DD-307C51C07443}" type="slidenum">
              <a:rPr lang="nl-NL"/>
              <a:pPr>
                <a:defRPr/>
              </a:pPr>
              <a:t>‹#›</a:t>
            </a:fld>
            <a:endParaRPr lang="nl-NL"/>
          </a:p>
        </p:txBody>
      </p:sp>
    </p:spTree>
    <p:extLst>
      <p:ext uri="{BB962C8B-B14F-4D97-AF65-F5344CB8AC3E}">
        <p14:creationId xmlns:p14="http://schemas.microsoft.com/office/powerpoint/2010/main" val="5973740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el met afbeelding">
    <p:spTree>
      <p:nvGrpSpPr>
        <p:cNvPr id="1" name=""/>
        <p:cNvGrpSpPr/>
        <p:nvPr/>
      </p:nvGrpSpPr>
      <p:grpSpPr>
        <a:xfrm>
          <a:off x="0" y="0"/>
          <a:ext cx="0" cy="0"/>
          <a:chOff x="0" y="0"/>
          <a:chExt cx="0" cy="0"/>
        </a:xfrm>
      </p:grpSpPr>
      <p:pic>
        <p:nvPicPr>
          <p:cNvPr id="4" name="Picture 25" descr="foto gebouwen"/>
          <p:cNvPicPr>
            <a:picLocks noChangeAspect="1" noChangeArrowheads="1"/>
          </p:cNvPicPr>
          <p:nvPr/>
        </p:nvPicPr>
        <p:blipFill>
          <a:blip r:embed="rId2" cstate="print">
            <a:extLst>
              <a:ext uri="{28A0092B-C50C-407E-A947-70E740481C1C}">
                <a14:useLocalDpi xmlns:a14="http://schemas.microsoft.com/office/drawing/2010/main" val="0"/>
              </a:ext>
            </a:extLst>
          </a:blip>
          <a:srcRect l="11357" r="33960"/>
          <a:stretch>
            <a:fillRect/>
          </a:stretch>
        </p:blipFill>
        <p:spPr bwMode="auto">
          <a:xfrm>
            <a:off x="0" y="-6350"/>
            <a:ext cx="457835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hpKleurvlak"/>
          <p:cNvSpPr>
            <a:spLocks noChangeArrowheads="1"/>
          </p:cNvSpPr>
          <p:nvPr/>
        </p:nvSpPr>
        <p:spPr bwMode="auto">
          <a:xfrm>
            <a:off x="4572000" y="0"/>
            <a:ext cx="4572000" cy="6858000"/>
          </a:xfrm>
          <a:prstGeom prst="rect">
            <a:avLst/>
          </a:prstGeom>
          <a:solidFill>
            <a:srgbClr val="9ACCD4"/>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defRPr sz="1000">
                <a:solidFill>
                  <a:schemeClr val="tx1"/>
                </a:solidFill>
                <a:latin typeface="Verdana" panose="020B0604030504040204" pitchFamily="34" charset="0"/>
                <a:cs typeface="Arial" panose="020B0604020202020204" pitchFamily="34" charset="0"/>
              </a:defRPr>
            </a:lvl1pPr>
            <a:lvl2pPr marL="742950" indent="-285750">
              <a:defRPr sz="1000">
                <a:solidFill>
                  <a:schemeClr val="tx1"/>
                </a:solidFill>
                <a:latin typeface="Verdana" panose="020B0604030504040204" pitchFamily="34" charset="0"/>
                <a:cs typeface="Arial" panose="020B0604020202020204" pitchFamily="34" charset="0"/>
              </a:defRPr>
            </a:lvl2pPr>
            <a:lvl3pPr marL="1143000" indent="-228600">
              <a:defRPr sz="1000">
                <a:solidFill>
                  <a:schemeClr val="tx1"/>
                </a:solidFill>
                <a:latin typeface="Verdana" panose="020B0604030504040204" pitchFamily="34" charset="0"/>
                <a:cs typeface="Arial" panose="020B0604020202020204" pitchFamily="34" charset="0"/>
              </a:defRPr>
            </a:lvl3pPr>
            <a:lvl4pPr marL="1600200" indent="-228600">
              <a:defRPr sz="1000">
                <a:solidFill>
                  <a:schemeClr val="tx1"/>
                </a:solidFill>
                <a:latin typeface="Verdana" panose="020B0604030504040204" pitchFamily="34" charset="0"/>
                <a:cs typeface="Arial" panose="020B0604020202020204" pitchFamily="34" charset="0"/>
              </a:defRPr>
            </a:lvl4pPr>
            <a:lvl5pPr marL="2057400" indent="-228600">
              <a:defRPr sz="1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9pPr>
          </a:lstStyle>
          <a:p>
            <a:pPr algn="ctr" fontAlgn="base">
              <a:spcBef>
                <a:spcPct val="0"/>
              </a:spcBef>
              <a:spcAft>
                <a:spcPct val="0"/>
              </a:spcAft>
              <a:defRPr/>
            </a:pPr>
            <a:endParaRPr lang="nl-NL" sz="1800">
              <a:solidFill>
                <a:srgbClr val="000000"/>
              </a:solidFill>
            </a:endParaRPr>
          </a:p>
        </p:txBody>
      </p:sp>
      <p:pic>
        <p:nvPicPr>
          <p:cNvPr id="6" name="Picture 24" descr="ROe_IM_KNMI_Logo_Powerpoint_p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50"/>
            <a:ext cx="9144000" cy="200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4924428" y="2474907"/>
            <a:ext cx="3600476" cy="941393"/>
          </a:xfrm>
          <a:prstGeom prst="rect">
            <a:avLst/>
          </a:prstGeom>
        </p:spPr>
        <p:txBody>
          <a:bodyPr>
            <a:normAutofit/>
          </a:bodyPr>
          <a:lstStyle>
            <a:lvl1pPr algn="l">
              <a:tabLst/>
              <a:defRPr sz="2600" baseline="0">
                <a:solidFill>
                  <a:schemeClr val="bg1"/>
                </a:solidFill>
                <a:latin typeface="Verdana" pitchFamily="34" charset="0"/>
                <a:ea typeface="Verdana" pitchFamily="34" charset="0"/>
                <a:cs typeface="Verdana" pitchFamily="34" charset="0"/>
              </a:defRPr>
            </a:lvl1pPr>
          </a:lstStyle>
          <a:p>
            <a:r>
              <a:rPr lang="en-US" smtClean="0"/>
              <a:t>Click to edit Master title style</a:t>
            </a:r>
            <a:endParaRPr lang="nl-NL" dirty="0"/>
          </a:p>
        </p:txBody>
      </p:sp>
      <p:sp>
        <p:nvSpPr>
          <p:cNvPr id="3" name="Ondertitel 2"/>
          <p:cNvSpPr>
            <a:spLocks noGrp="1"/>
          </p:cNvSpPr>
          <p:nvPr>
            <p:ph type="subTitle" idx="1"/>
          </p:nvPr>
        </p:nvSpPr>
        <p:spPr>
          <a:xfrm>
            <a:off x="4908552" y="3513150"/>
            <a:ext cx="3643338" cy="1752600"/>
          </a:xfrm>
          <a:prstGeom prst="rect">
            <a:avLst/>
          </a:prstGeom>
        </p:spPr>
        <p:txBody>
          <a:bodyPr>
            <a:normAutofit/>
          </a:bodyPr>
          <a:lstStyle>
            <a:lvl1pPr marL="0" indent="0" algn="l">
              <a:buNone/>
              <a:tabLst/>
              <a:defRPr sz="1800" baseline="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dirty="0"/>
          </a:p>
        </p:txBody>
      </p:sp>
      <p:sp>
        <p:nvSpPr>
          <p:cNvPr id="7" name="shpDatum"/>
          <p:cNvSpPr>
            <a:spLocks noGrp="1" noChangeArrowheads="1"/>
          </p:cNvSpPr>
          <p:nvPr>
            <p:ph type="dt" sz="half" idx="10"/>
          </p:nvPr>
        </p:nvSpPr>
        <p:spPr>
          <a:xfrm>
            <a:off x="4929188" y="6380163"/>
            <a:ext cx="3714750" cy="3635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000"/>
            </a:lvl1pPr>
          </a:lstStyle>
          <a:p>
            <a:pPr>
              <a:defRPr/>
            </a:pPr>
            <a:fld id="{6F463D39-6AAC-4BE3-9F37-C3D14F9513CD}" type="datetime1">
              <a:rPr lang="nl-NL" smtClean="0"/>
              <a:t>9-11-2017</a:t>
            </a:fld>
            <a:endParaRPr lang="nl-NL"/>
          </a:p>
        </p:txBody>
      </p:sp>
    </p:spTree>
    <p:extLst>
      <p:ext uri="{BB962C8B-B14F-4D97-AF65-F5344CB8AC3E}">
        <p14:creationId xmlns:p14="http://schemas.microsoft.com/office/powerpoint/2010/main" val="13649940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1 tekstblok">
    <p:spTree>
      <p:nvGrpSpPr>
        <p:cNvPr id="1" name=""/>
        <p:cNvGrpSpPr/>
        <p:nvPr/>
      </p:nvGrpSpPr>
      <p:grpSpPr>
        <a:xfrm>
          <a:off x="0" y="0"/>
          <a:ext cx="0" cy="0"/>
          <a:chOff x="0" y="0"/>
          <a:chExt cx="0" cy="0"/>
        </a:xfrm>
      </p:grpSpPr>
      <p:sp>
        <p:nvSpPr>
          <p:cNvPr id="4" name="shpKleurvlakOnder"/>
          <p:cNvSpPr>
            <a:spLocks noChangeArrowheads="1"/>
          </p:cNvSpPr>
          <p:nvPr/>
        </p:nvSpPr>
        <p:spPr bwMode="auto">
          <a:xfrm>
            <a:off x="0" y="6318250"/>
            <a:ext cx="9144000" cy="539750"/>
          </a:xfrm>
          <a:prstGeom prst="rect">
            <a:avLst/>
          </a:prstGeom>
          <a:solidFill>
            <a:srgbClr val="9ACCD4"/>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defRPr sz="2600">
                <a:solidFill>
                  <a:srgbClr val="000000"/>
                </a:solidFill>
                <a:latin typeface="Verdana" pitchFamily="34" charset="0"/>
                <a:cs typeface="Arial" charset="0"/>
              </a:defRPr>
            </a:lvl1pPr>
            <a:lvl2pPr marL="742950" indent="-285750">
              <a:defRPr sz="2600">
                <a:solidFill>
                  <a:srgbClr val="000000"/>
                </a:solidFill>
                <a:latin typeface="Verdana" pitchFamily="34" charset="0"/>
                <a:cs typeface="Arial" charset="0"/>
              </a:defRPr>
            </a:lvl2pPr>
            <a:lvl3pPr marL="1143000" indent="-228600">
              <a:defRPr sz="2600">
                <a:solidFill>
                  <a:srgbClr val="000000"/>
                </a:solidFill>
                <a:latin typeface="Verdana" pitchFamily="34" charset="0"/>
                <a:cs typeface="Arial" charset="0"/>
              </a:defRPr>
            </a:lvl3pPr>
            <a:lvl4pPr marL="1600200" indent="-228600">
              <a:defRPr sz="2600">
                <a:solidFill>
                  <a:srgbClr val="000000"/>
                </a:solidFill>
                <a:latin typeface="Verdana" pitchFamily="34" charset="0"/>
                <a:cs typeface="Arial" charset="0"/>
              </a:defRPr>
            </a:lvl4pPr>
            <a:lvl5pPr marL="2057400" indent="-228600">
              <a:defRPr sz="2600">
                <a:solidFill>
                  <a:srgbClr val="000000"/>
                </a:solidFill>
                <a:latin typeface="Verdana" pitchFamily="34" charset="0"/>
                <a:cs typeface="Arial" charset="0"/>
              </a:defRPr>
            </a:lvl5pPr>
            <a:lvl6pPr marL="2514600" indent="-228600" eaLnBrk="0" fontAlgn="base" hangingPunct="0">
              <a:spcBef>
                <a:spcPct val="0"/>
              </a:spcBef>
              <a:spcAft>
                <a:spcPct val="0"/>
              </a:spcAft>
              <a:defRPr sz="2600">
                <a:solidFill>
                  <a:srgbClr val="000000"/>
                </a:solidFill>
                <a:latin typeface="Verdana" pitchFamily="34" charset="0"/>
                <a:cs typeface="Arial" charset="0"/>
              </a:defRPr>
            </a:lvl6pPr>
            <a:lvl7pPr marL="2971800" indent="-228600" eaLnBrk="0" fontAlgn="base" hangingPunct="0">
              <a:spcBef>
                <a:spcPct val="0"/>
              </a:spcBef>
              <a:spcAft>
                <a:spcPct val="0"/>
              </a:spcAft>
              <a:defRPr sz="2600">
                <a:solidFill>
                  <a:srgbClr val="000000"/>
                </a:solidFill>
                <a:latin typeface="Verdana" pitchFamily="34" charset="0"/>
                <a:cs typeface="Arial" charset="0"/>
              </a:defRPr>
            </a:lvl7pPr>
            <a:lvl8pPr marL="3429000" indent="-228600" eaLnBrk="0" fontAlgn="base" hangingPunct="0">
              <a:spcBef>
                <a:spcPct val="0"/>
              </a:spcBef>
              <a:spcAft>
                <a:spcPct val="0"/>
              </a:spcAft>
              <a:defRPr sz="2600">
                <a:solidFill>
                  <a:srgbClr val="000000"/>
                </a:solidFill>
                <a:latin typeface="Verdana" pitchFamily="34" charset="0"/>
                <a:cs typeface="Arial" charset="0"/>
              </a:defRPr>
            </a:lvl8pPr>
            <a:lvl9pPr marL="3886200" indent="-228600" eaLnBrk="0" fontAlgn="base" hangingPunct="0">
              <a:spcBef>
                <a:spcPct val="0"/>
              </a:spcBef>
              <a:spcAft>
                <a:spcPct val="0"/>
              </a:spcAft>
              <a:defRPr sz="2600">
                <a:solidFill>
                  <a:srgbClr val="000000"/>
                </a:solidFill>
                <a:latin typeface="Verdana" pitchFamily="34" charset="0"/>
                <a:cs typeface="Arial" charset="0"/>
              </a:defRPr>
            </a:lvl9pPr>
          </a:lstStyle>
          <a:p>
            <a:pPr algn="ctr" fontAlgn="base">
              <a:spcBef>
                <a:spcPct val="0"/>
              </a:spcBef>
              <a:spcAft>
                <a:spcPct val="0"/>
              </a:spcAft>
              <a:defRPr/>
            </a:pPr>
            <a:endParaRPr lang="nl-NL" altLang="nl-NL" sz="1800" smtClean="0">
              <a:solidFill>
                <a:srgbClr val="FFFFFF"/>
              </a:solidFill>
            </a:endParaRPr>
          </a:p>
        </p:txBody>
      </p:sp>
      <p:sp>
        <p:nvSpPr>
          <p:cNvPr id="5" name="shpTekst"/>
          <p:cNvSpPr>
            <a:spLocks noChangeArrowheads="1"/>
          </p:cNvSpPr>
          <p:nvPr/>
        </p:nvSpPr>
        <p:spPr bwMode="auto">
          <a:xfrm>
            <a:off x="0" y="0"/>
            <a:ext cx="9144000" cy="1071563"/>
          </a:xfrm>
          <a:prstGeom prst="rect">
            <a:avLst/>
          </a:prstGeom>
          <a:solidFill>
            <a:srgbClr val="9ACCD4"/>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defRPr sz="2600">
                <a:solidFill>
                  <a:srgbClr val="000000"/>
                </a:solidFill>
                <a:latin typeface="Verdana" pitchFamily="34" charset="0"/>
                <a:cs typeface="Arial" charset="0"/>
              </a:defRPr>
            </a:lvl1pPr>
            <a:lvl2pPr marL="742950" indent="-285750">
              <a:defRPr sz="2600">
                <a:solidFill>
                  <a:srgbClr val="000000"/>
                </a:solidFill>
                <a:latin typeface="Verdana" pitchFamily="34" charset="0"/>
                <a:cs typeface="Arial" charset="0"/>
              </a:defRPr>
            </a:lvl2pPr>
            <a:lvl3pPr marL="1143000" indent="-228600">
              <a:defRPr sz="2600">
                <a:solidFill>
                  <a:srgbClr val="000000"/>
                </a:solidFill>
                <a:latin typeface="Verdana" pitchFamily="34" charset="0"/>
                <a:cs typeface="Arial" charset="0"/>
              </a:defRPr>
            </a:lvl3pPr>
            <a:lvl4pPr marL="1600200" indent="-228600">
              <a:defRPr sz="2600">
                <a:solidFill>
                  <a:srgbClr val="000000"/>
                </a:solidFill>
                <a:latin typeface="Verdana" pitchFamily="34" charset="0"/>
                <a:cs typeface="Arial" charset="0"/>
              </a:defRPr>
            </a:lvl4pPr>
            <a:lvl5pPr marL="2057400" indent="-228600">
              <a:defRPr sz="2600">
                <a:solidFill>
                  <a:srgbClr val="000000"/>
                </a:solidFill>
                <a:latin typeface="Verdana" pitchFamily="34" charset="0"/>
                <a:cs typeface="Arial" charset="0"/>
              </a:defRPr>
            </a:lvl5pPr>
            <a:lvl6pPr marL="2514600" indent="-228600" eaLnBrk="0" fontAlgn="base" hangingPunct="0">
              <a:spcBef>
                <a:spcPct val="0"/>
              </a:spcBef>
              <a:spcAft>
                <a:spcPct val="0"/>
              </a:spcAft>
              <a:defRPr sz="2600">
                <a:solidFill>
                  <a:srgbClr val="000000"/>
                </a:solidFill>
                <a:latin typeface="Verdana" pitchFamily="34" charset="0"/>
                <a:cs typeface="Arial" charset="0"/>
              </a:defRPr>
            </a:lvl6pPr>
            <a:lvl7pPr marL="2971800" indent="-228600" eaLnBrk="0" fontAlgn="base" hangingPunct="0">
              <a:spcBef>
                <a:spcPct val="0"/>
              </a:spcBef>
              <a:spcAft>
                <a:spcPct val="0"/>
              </a:spcAft>
              <a:defRPr sz="2600">
                <a:solidFill>
                  <a:srgbClr val="000000"/>
                </a:solidFill>
                <a:latin typeface="Verdana" pitchFamily="34" charset="0"/>
                <a:cs typeface="Arial" charset="0"/>
              </a:defRPr>
            </a:lvl7pPr>
            <a:lvl8pPr marL="3429000" indent="-228600" eaLnBrk="0" fontAlgn="base" hangingPunct="0">
              <a:spcBef>
                <a:spcPct val="0"/>
              </a:spcBef>
              <a:spcAft>
                <a:spcPct val="0"/>
              </a:spcAft>
              <a:defRPr sz="2600">
                <a:solidFill>
                  <a:srgbClr val="000000"/>
                </a:solidFill>
                <a:latin typeface="Verdana" pitchFamily="34" charset="0"/>
                <a:cs typeface="Arial" charset="0"/>
              </a:defRPr>
            </a:lvl8pPr>
            <a:lvl9pPr marL="3886200" indent="-228600" eaLnBrk="0" fontAlgn="base" hangingPunct="0">
              <a:spcBef>
                <a:spcPct val="0"/>
              </a:spcBef>
              <a:spcAft>
                <a:spcPct val="0"/>
              </a:spcAft>
              <a:defRPr sz="2600">
                <a:solidFill>
                  <a:srgbClr val="000000"/>
                </a:solidFill>
                <a:latin typeface="Verdana" pitchFamily="34" charset="0"/>
                <a:cs typeface="Arial" charset="0"/>
              </a:defRPr>
            </a:lvl9pPr>
          </a:lstStyle>
          <a:p>
            <a:pPr algn="ctr" fontAlgn="base">
              <a:spcBef>
                <a:spcPct val="0"/>
              </a:spcBef>
              <a:spcAft>
                <a:spcPct val="0"/>
              </a:spcAft>
              <a:defRPr/>
            </a:pPr>
            <a:endParaRPr lang="nl-NL" altLang="nl-NL" sz="1800" smtClean="0">
              <a:solidFill>
                <a:srgbClr val="FFFFFF"/>
              </a:solidFill>
            </a:endParaRPr>
          </a:p>
        </p:txBody>
      </p:sp>
      <p:pic>
        <p:nvPicPr>
          <p:cNvPr id="6" name="shpDatum" descr="RO__vervolgpagina~LPP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368300" y="1233039"/>
            <a:ext cx="7847038" cy="571504"/>
          </a:xfrm>
          <a:prstGeom prst="rect">
            <a:avLst/>
          </a:prstGeom>
        </p:spPr>
        <p:txBody>
          <a:bodyPr>
            <a:normAutofit/>
          </a:bodyPr>
          <a:lstStyle>
            <a:lvl1pPr algn="l">
              <a:defRPr sz="2600" spc="-60" baseline="0">
                <a:solidFill>
                  <a:srgbClr val="2494C5"/>
                </a:solidFill>
                <a:latin typeface="Verdana" pitchFamily="34" charset="0"/>
                <a:ea typeface="Verdana" pitchFamily="34" charset="0"/>
                <a:cs typeface="Verdana" pitchFamily="34" charset="0"/>
              </a:defRPr>
            </a:lvl1pPr>
          </a:lstStyle>
          <a:p>
            <a:r>
              <a:rPr lang="nl-NL" smtClean="0"/>
              <a:t>Klik om de stijl te bewerken</a:t>
            </a:r>
            <a:endParaRPr lang="nl-NL" dirty="0"/>
          </a:p>
        </p:txBody>
      </p:sp>
      <p:sp>
        <p:nvSpPr>
          <p:cNvPr id="13" name="Tijdelijke aanduiding voor inhoud 2"/>
          <p:cNvSpPr>
            <a:spLocks noGrp="1"/>
          </p:cNvSpPr>
          <p:nvPr>
            <p:ph idx="1"/>
          </p:nvPr>
        </p:nvSpPr>
        <p:spPr>
          <a:xfrm>
            <a:off x="369858" y="1798626"/>
            <a:ext cx="7858180" cy="4273580"/>
          </a:xfrm>
          <a:prstGeom prst="rect">
            <a:avLst/>
          </a:prstGeom>
        </p:spPr>
        <p:txBody>
          <a:bodyPr>
            <a:normAutofit/>
          </a:bodyPr>
          <a:lstStyle>
            <a:lvl1pPr marL="0" indent="0">
              <a:buNone/>
              <a:defRPr sz="1800">
                <a:latin typeface="Verdana" pitchFamily="34" charset="0"/>
                <a:ea typeface="Verdana" pitchFamily="34" charset="0"/>
                <a:cs typeface="Verdana" pitchFamily="34" charset="0"/>
              </a:defRPr>
            </a:lvl1pPr>
            <a:lvl2pPr marL="179388" indent="-179388">
              <a:buFont typeface="Arial" pitchFamily="34" charset="0"/>
              <a:buChar char="•"/>
              <a:defRPr sz="1800">
                <a:latin typeface="Verdana" pitchFamily="34" charset="0"/>
                <a:ea typeface="Verdana" pitchFamily="34" charset="0"/>
                <a:cs typeface="Verdana" pitchFamily="34" charset="0"/>
              </a:defRPr>
            </a:lvl2pPr>
            <a:lvl3pPr marL="396000" indent="-252000">
              <a:buFontTx/>
              <a:buBlip>
                <a:blip r:embed="rId3"/>
              </a:buBlip>
              <a:defRPr sz="1800">
                <a:latin typeface="Verdana" pitchFamily="34" charset="0"/>
                <a:ea typeface="Verdana" pitchFamily="34" charset="0"/>
                <a:cs typeface="Verdana" pitchFamily="34" charset="0"/>
              </a:defRPr>
            </a:lvl3pPr>
            <a:lvl4pPr marL="539750" indent="-144000">
              <a:buSzPct val="100000"/>
              <a:buFontTx/>
              <a:buBlip>
                <a:blip r:embed="rId4"/>
              </a:buBlip>
              <a:defRPr sz="1800">
                <a:latin typeface="Verdana" pitchFamily="34" charset="0"/>
                <a:ea typeface="Verdana" pitchFamily="34" charset="0"/>
                <a:cs typeface="Verdana" pitchFamily="34" charset="0"/>
              </a:defRPr>
            </a:lvl4pPr>
            <a:lvl5pPr>
              <a:defRPr sz="1800">
                <a:latin typeface="Verdana" pitchFamily="34" charset="0"/>
                <a:ea typeface="Verdana" pitchFamily="34" charset="0"/>
                <a:cs typeface="Verdana"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p:txBody>
      </p:sp>
      <p:sp>
        <p:nvSpPr>
          <p:cNvPr id="7" name="shpTitel"/>
          <p:cNvSpPr>
            <a:spLocks noGrp="1" noChangeArrowheads="1"/>
          </p:cNvSpPr>
          <p:nvPr>
            <p:ph type="dt" sz="half" idx="10"/>
          </p:nvPr>
        </p:nvSpPr>
        <p:spPr/>
        <p:txBody>
          <a:bodyPr/>
          <a:lstStyle>
            <a:lvl1pPr>
              <a:defRPr/>
            </a:lvl1pPr>
          </a:lstStyle>
          <a:p>
            <a:pPr>
              <a:defRPr/>
            </a:pPr>
            <a:fld id="{97DB7EBF-3943-4262-AB7C-96632BC5033A}" type="datetime1">
              <a:rPr lang="nl-NL" smtClean="0"/>
              <a:t>9-11-2017</a:t>
            </a:fld>
            <a:endParaRPr lang="nl-NL"/>
          </a:p>
        </p:txBody>
      </p:sp>
      <p:sp>
        <p:nvSpPr>
          <p:cNvPr id="8" name="shpKleurvlakBoven"/>
          <p:cNvSpPr>
            <a:spLocks noGrp="1" noChangeArrowheads="1"/>
          </p:cNvSpPr>
          <p:nvPr>
            <p:ph type="ftr" sz="quarter" idx="11"/>
          </p:nvPr>
        </p:nvSpPr>
        <p:spPr/>
        <p:txBody>
          <a:bodyPr/>
          <a:lstStyle>
            <a:lvl1pPr>
              <a:defRPr/>
            </a:lvl1pPr>
          </a:lstStyle>
          <a:p>
            <a:pPr>
              <a:defRPr/>
            </a:pPr>
            <a:r>
              <a:rPr lang="en-US" altLang="nl-NL" smtClean="0"/>
              <a:t>IMS Warning workshop KNMI - Block III</a:t>
            </a:r>
            <a:endParaRPr lang="nl-NL" altLang="nl-NL"/>
          </a:p>
        </p:txBody>
      </p:sp>
      <p:sp>
        <p:nvSpPr>
          <p:cNvPr id="9" name="shpBeeldmerk"/>
          <p:cNvSpPr>
            <a:spLocks noGrp="1" noChangeArrowheads="1"/>
          </p:cNvSpPr>
          <p:nvPr>
            <p:ph type="sldNum" sz="quarter" idx="12"/>
          </p:nvPr>
        </p:nvSpPr>
        <p:spPr/>
        <p:txBody>
          <a:bodyPr/>
          <a:lstStyle>
            <a:lvl1pPr>
              <a:defRPr/>
            </a:lvl1pPr>
          </a:lstStyle>
          <a:p>
            <a:pPr>
              <a:defRPr/>
            </a:pPr>
            <a:fld id="{37EF9D98-1B4D-43C2-867B-B540F8184FF9}" type="slidenum">
              <a:rPr lang="nl-NL"/>
              <a:pPr>
                <a:defRPr/>
              </a:pPr>
              <a:t>‹#›</a:t>
            </a:fld>
            <a:endParaRPr lang="nl-NL"/>
          </a:p>
        </p:txBody>
      </p:sp>
    </p:spTree>
    <p:extLst>
      <p:ext uri="{BB962C8B-B14F-4D97-AF65-F5344CB8AC3E}">
        <p14:creationId xmlns:p14="http://schemas.microsoft.com/office/powerpoint/2010/main" val="1752779373"/>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het opmaakprofiel van de modelondertitel te bewerken</a:t>
            </a:r>
            <a:endParaRPr lang="nl-NL"/>
          </a:p>
        </p:txBody>
      </p:sp>
      <p:sp>
        <p:nvSpPr>
          <p:cNvPr id="4" name="shpTitel"/>
          <p:cNvSpPr>
            <a:spLocks noGrp="1" noChangeArrowheads="1"/>
          </p:cNvSpPr>
          <p:nvPr>
            <p:ph type="dt" sz="half" idx="10"/>
          </p:nvPr>
        </p:nvSpPr>
        <p:spPr>
          <a:ln/>
        </p:spPr>
        <p:txBody>
          <a:bodyPr/>
          <a:lstStyle>
            <a:lvl1pPr>
              <a:defRPr/>
            </a:lvl1pPr>
          </a:lstStyle>
          <a:p>
            <a:pPr>
              <a:defRPr/>
            </a:pPr>
            <a:fld id="{DBCEAB0B-357C-43CB-AEF9-DDBCF9D73657}" type="datetime1">
              <a:rPr lang="nl-NL" smtClean="0"/>
              <a:t>9-11-2017</a:t>
            </a:fld>
            <a:endParaRPr lang="nl-NL"/>
          </a:p>
        </p:txBody>
      </p:sp>
      <p:sp>
        <p:nvSpPr>
          <p:cNvPr id="5" name="shpKleurvlakBoven"/>
          <p:cNvSpPr>
            <a:spLocks noGrp="1" noChangeArrowheads="1"/>
          </p:cNvSpPr>
          <p:nvPr>
            <p:ph type="ftr" sz="quarter" idx="11"/>
          </p:nvPr>
        </p:nvSpPr>
        <p:spPr>
          <a:ln/>
        </p:spPr>
        <p:txBody>
          <a:bodyPr/>
          <a:lstStyle>
            <a:lvl1pPr>
              <a:defRPr/>
            </a:lvl1pPr>
          </a:lstStyle>
          <a:p>
            <a:pPr>
              <a:defRPr/>
            </a:pPr>
            <a:r>
              <a:rPr lang="en-US" smtClean="0"/>
              <a:t>IMS Warning workshop KNMI - Block III</a:t>
            </a:r>
            <a:endParaRPr lang="nl-NL"/>
          </a:p>
        </p:txBody>
      </p:sp>
      <p:sp>
        <p:nvSpPr>
          <p:cNvPr id="6" name="shpBeeldmerk"/>
          <p:cNvSpPr>
            <a:spLocks noGrp="1" noChangeArrowheads="1"/>
          </p:cNvSpPr>
          <p:nvPr>
            <p:ph type="sldNum" sz="quarter" idx="12"/>
          </p:nvPr>
        </p:nvSpPr>
        <p:spPr>
          <a:ln/>
        </p:spPr>
        <p:txBody>
          <a:bodyPr/>
          <a:lstStyle>
            <a:lvl1pPr>
              <a:defRPr/>
            </a:lvl1pPr>
          </a:lstStyle>
          <a:p>
            <a:pPr>
              <a:defRPr/>
            </a:pPr>
            <a:fld id="{00B1BDDD-9E79-422E-B72C-FD693765FDFB}" type="slidenum">
              <a:rPr lang="nl-NL"/>
              <a:pPr>
                <a:defRPr/>
              </a:pPr>
              <a:t>‹#›</a:t>
            </a:fld>
            <a:endParaRPr lang="nl-NL"/>
          </a:p>
        </p:txBody>
      </p:sp>
    </p:spTree>
    <p:extLst>
      <p:ext uri="{BB962C8B-B14F-4D97-AF65-F5344CB8AC3E}">
        <p14:creationId xmlns:p14="http://schemas.microsoft.com/office/powerpoint/2010/main" val="22194419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shpTitel"/>
          <p:cNvSpPr>
            <a:spLocks noGrp="1" noChangeArrowheads="1"/>
          </p:cNvSpPr>
          <p:nvPr>
            <p:ph type="dt" sz="half" idx="10"/>
          </p:nvPr>
        </p:nvSpPr>
        <p:spPr>
          <a:ln/>
        </p:spPr>
        <p:txBody>
          <a:bodyPr/>
          <a:lstStyle>
            <a:lvl1pPr>
              <a:defRPr/>
            </a:lvl1pPr>
          </a:lstStyle>
          <a:p>
            <a:pPr>
              <a:defRPr/>
            </a:pPr>
            <a:fld id="{B265B4A4-DD95-4237-B5D2-EBE482734332}" type="datetime1">
              <a:rPr lang="nl-NL" smtClean="0"/>
              <a:t>9-11-2017</a:t>
            </a:fld>
            <a:endParaRPr lang="nl-NL"/>
          </a:p>
        </p:txBody>
      </p:sp>
      <p:sp>
        <p:nvSpPr>
          <p:cNvPr id="5" name="shpKleurvlakBoven"/>
          <p:cNvSpPr>
            <a:spLocks noGrp="1" noChangeArrowheads="1"/>
          </p:cNvSpPr>
          <p:nvPr>
            <p:ph type="ftr" sz="quarter" idx="11"/>
          </p:nvPr>
        </p:nvSpPr>
        <p:spPr>
          <a:ln/>
        </p:spPr>
        <p:txBody>
          <a:bodyPr/>
          <a:lstStyle>
            <a:lvl1pPr>
              <a:defRPr/>
            </a:lvl1pPr>
          </a:lstStyle>
          <a:p>
            <a:pPr>
              <a:defRPr/>
            </a:pPr>
            <a:r>
              <a:rPr lang="en-US" smtClean="0"/>
              <a:t>IMS Warning workshop KNMI - Block III</a:t>
            </a:r>
            <a:endParaRPr lang="nl-NL"/>
          </a:p>
        </p:txBody>
      </p:sp>
      <p:sp>
        <p:nvSpPr>
          <p:cNvPr id="6" name="shpBeeldmerk"/>
          <p:cNvSpPr>
            <a:spLocks noGrp="1" noChangeArrowheads="1"/>
          </p:cNvSpPr>
          <p:nvPr>
            <p:ph type="sldNum" sz="quarter" idx="12"/>
          </p:nvPr>
        </p:nvSpPr>
        <p:spPr>
          <a:ln/>
        </p:spPr>
        <p:txBody>
          <a:bodyPr/>
          <a:lstStyle>
            <a:lvl1pPr>
              <a:defRPr/>
            </a:lvl1pPr>
          </a:lstStyle>
          <a:p>
            <a:pPr>
              <a:defRPr/>
            </a:pPr>
            <a:fld id="{6D831BD6-96C2-45BA-80A0-EB9954445885}" type="slidenum">
              <a:rPr lang="nl-NL"/>
              <a:pPr>
                <a:defRPr/>
              </a:pPr>
              <a:t>‹#›</a:t>
            </a:fld>
            <a:endParaRPr lang="nl-NL"/>
          </a:p>
        </p:txBody>
      </p:sp>
    </p:spTree>
    <p:extLst>
      <p:ext uri="{BB962C8B-B14F-4D97-AF65-F5344CB8AC3E}">
        <p14:creationId xmlns:p14="http://schemas.microsoft.com/office/powerpoint/2010/main" val="20399143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shpTitel"/>
          <p:cNvSpPr>
            <a:spLocks noGrp="1" noChangeArrowheads="1"/>
          </p:cNvSpPr>
          <p:nvPr>
            <p:ph type="dt" sz="half" idx="10"/>
          </p:nvPr>
        </p:nvSpPr>
        <p:spPr>
          <a:ln/>
        </p:spPr>
        <p:txBody>
          <a:bodyPr/>
          <a:lstStyle>
            <a:lvl1pPr>
              <a:defRPr/>
            </a:lvl1pPr>
          </a:lstStyle>
          <a:p>
            <a:pPr>
              <a:defRPr/>
            </a:pPr>
            <a:fld id="{747E66A3-260C-4F00-8754-0F9BD49D0EE9}" type="datetime1">
              <a:rPr lang="nl-NL" smtClean="0"/>
              <a:t>9-11-2017</a:t>
            </a:fld>
            <a:endParaRPr lang="nl-NL"/>
          </a:p>
        </p:txBody>
      </p:sp>
      <p:sp>
        <p:nvSpPr>
          <p:cNvPr id="5" name="shpKleurvlakBoven"/>
          <p:cNvSpPr>
            <a:spLocks noGrp="1" noChangeArrowheads="1"/>
          </p:cNvSpPr>
          <p:nvPr>
            <p:ph type="ftr" sz="quarter" idx="11"/>
          </p:nvPr>
        </p:nvSpPr>
        <p:spPr>
          <a:ln/>
        </p:spPr>
        <p:txBody>
          <a:bodyPr/>
          <a:lstStyle>
            <a:lvl1pPr>
              <a:defRPr/>
            </a:lvl1pPr>
          </a:lstStyle>
          <a:p>
            <a:pPr>
              <a:defRPr/>
            </a:pPr>
            <a:r>
              <a:rPr lang="en-US" smtClean="0"/>
              <a:t>IMS Warning workshop KNMI - Block III</a:t>
            </a:r>
            <a:endParaRPr lang="nl-NL"/>
          </a:p>
        </p:txBody>
      </p:sp>
      <p:sp>
        <p:nvSpPr>
          <p:cNvPr id="6" name="shpBeeldmerk"/>
          <p:cNvSpPr>
            <a:spLocks noGrp="1" noChangeArrowheads="1"/>
          </p:cNvSpPr>
          <p:nvPr>
            <p:ph type="sldNum" sz="quarter" idx="12"/>
          </p:nvPr>
        </p:nvSpPr>
        <p:spPr>
          <a:ln/>
        </p:spPr>
        <p:txBody>
          <a:bodyPr/>
          <a:lstStyle>
            <a:lvl1pPr>
              <a:defRPr/>
            </a:lvl1pPr>
          </a:lstStyle>
          <a:p>
            <a:pPr>
              <a:defRPr/>
            </a:pPr>
            <a:fld id="{5BDCB209-488F-464B-9353-740BC9AC8F9A}" type="slidenum">
              <a:rPr lang="nl-NL"/>
              <a:pPr>
                <a:defRPr/>
              </a:pPr>
              <a:t>‹#›</a:t>
            </a:fld>
            <a:endParaRPr lang="nl-NL"/>
          </a:p>
        </p:txBody>
      </p:sp>
    </p:spTree>
    <p:extLst>
      <p:ext uri="{BB962C8B-B14F-4D97-AF65-F5344CB8AC3E}">
        <p14:creationId xmlns:p14="http://schemas.microsoft.com/office/powerpoint/2010/main" val="6319259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366713" y="1798638"/>
            <a:ext cx="4008437" cy="435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527550" y="1798638"/>
            <a:ext cx="4008438" cy="435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shpTitel"/>
          <p:cNvSpPr>
            <a:spLocks noGrp="1" noChangeArrowheads="1"/>
          </p:cNvSpPr>
          <p:nvPr>
            <p:ph type="dt" sz="half" idx="10"/>
          </p:nvPr>
        </p:nvSpPr>
        <p:spPr>
          <a:ln/>
        </p:spPr>
        <p:txBody>
          <a:bodyPr/>
          <a:lstStyle>
            <a:lvl1pPr>
              <a:defRPr/>
            </a:lvl1pPr>
          </a:lstStyle>
          <a:p>
            <a:pPr>
              <a:defRPr/>
            </a:pPr>
            <a:fld id="{2D77369D-4999-4E67-81F8-7F2E254B7450}" type="datetime1">
              <a:rPr lang="nl-NL" smtClean="0"/>
              <a:t>9-11-2017</a:t>
            </a:fld>
            <a:endParaRPr lang="nl-NL"/>
          </a:p>
        </p:txBody>
      </p:sp>
      <p:sp>
        <p:nvSpPr>
          <p:cNvPr id="6" name="shpKleurvlakBoven"/>
          <p:cNvSpPr>
            <a:spLocks noGrp="1" noChangeArrowheads="1"/>
          </p:cNvSpPr>
          <p:nvPr>
            <p:ph type="ftr" sz="quarter" idx="11"/>
          </p:nvPr>
        </p:nvSpPr>
        <p:spPr>
          <a:ln/>
        </p:spPr>
        <p:txBody>
          <a:bodyPr/>
          <a:lstStyle>
            <a:lvl1pPr>
              <a:defRPr/>
            </a:lvl1pPr>
          </a:lstStyle>
          <a:p>
            <a:pPr>
              <a:defRPr/>
            </a:pPr>
            <a:r>
              <a:rPr lang="en-US" smtClean="0"/>
              <a:t>IMS Warning workshop KNMI - Block III</a:t>
            </a:r>
            <a:endParaRPr lang="nl-NL"/>
          </a:p>
        </p:txBody>
      </p:sp>
      <p:sp>
        <p:nvSpPr>
          <p:cNvPr id="7" name="shpBeeldmerk"/>
          <p:cNvSpPr>
            <a:spLocks noGrp="1" noChangeArrowheads="1"/>
          </p:cNvSpPr>
          <p:nvPr>
            <p:ph type="sldNum" sz="quarter" idx="12"/>
          </p:nvPr>
        </p:nvSpPr>
        <p:spPr>
          <a:ln/>
        </p:spPr>
        <p:txBody>
          <a:bodyPr/>
          <a:lstStyle>
            <a:lvl1pPr>
              <a:defRPr/>
            </a:lvl1pPr>
          </a:lstStyle>
          <a:p>
            <a:pPr>
              <a:defRPr/>
            </a:pPr>
            <a:fld id="{D938CA26-76FB-4679-A27C-2FA633003284}" type="slidenum">
              <a:rPr lang="nl-NL"/>
              <a:pPr>
                <a:defRPr/>
              </a:pPr>
              <a:t>‹#›</a:t>
            </a:fld>
            <a:endParaRPr lang="nl-NL"/>
          </a:p>
        </p:txBody>
      </p:sp>
    </p:spTree>
    <p:extLst>
      <p:ext uri="{BB962C8B-B14F-4D97-AF65-F5344CB8AC3E}">
        <p14:creationId xmlns:p14="http://schemas.microsoft.com/office/powerpoint/2010/main" val="1232348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shpTitel"/>
          <p:cNvSpPr>
            <a:spLocks noGrp="1" noChangeArrowheads="1"/>
          </p:cNvSpPr>
          <p:nvPr>
            <p:ph type="dt" sz="half" idx="10"/>
          </p:nvPr>
        </p:nvSpPr>
        <p:spPr>
          <a:ln/>
        </p:spPr>
        <p:txBody>
          <a:bodyPr/>
          <a:lstStyle>
            <a:lvl1pPr>
              <a:defRPr/>
            </a:lvl1pPr>
          </a:lstStyle>
          <a:p>
            <a:pPr>
              <a:defRPr/>
            </a:pPr>
            <a:fld id="{8776CBD3-51D6-41BD-A74A-BCC198AA3787}" type="datetime1">
              <a:rPr lang="nl-NL" smtClean="0"/>
              <a:t>9-11-2017</a:t>
            </a:fld>
            <a:endParaRPr lang="nl-NL"/>
          </a:p>
        </p:txBody>
      </p:sp>
      <p:sp>
        <p:nvSpPr>
          <p:cNvPr id="5" name="shpKleurvlakBoven"/>
          <p:cNvSpPr>
            <a:spLocks noGrp="1" noChangeArrowheads="1"/>
          </p:cNvSpPr>
          <p:nvPr>
            <p:ph type="ftr" sz="quarter" idx="11"/>
          </p:nvPr>
        </p:nvSpPr>
        <p:spPr>
          <a:ln/>
        </p:spPr>
        <p:txBody>
          <a:bodyPr/>
          <a:lstStyle>
            <a:lvl1pPr>
              <a:defRPr/>
            </a:lvl1pPr>
          </a:lstStyle>
          <a:p>
            <a:pPr>
              <a:defRPr/>
            </a:pPr>
            <a:r>
              <a:rPr lang="en-US" smtClean="0"/>
              <a:t>IMS Warning workshop KNMI - Block III</a:t>
            </a:r>
            <a:endParaRPr lang="nl-NL"/>
          </a:p>
        </p:txBody>
      </p:sp>
      <p:sp>
        <p:nvSpPr>
          <p:cNvPr id="6" name="shpBeeldmerk"/>
          <p:cNvSpPr>
            <a:spLocks noGrp="1" noChangeArrowheads="1"/>
          </p:cNvSpPr>
          <p:nvPr>
            <p:ph type="sldNum" sz="quarter" idx="12"/>
          </p:nvPr>
        </p:nvSpPr>
        <p:spPr>
          <a:ln/>
        </p:spPr>
        <p:txBody>
          <a:bodyPr/>
          <a:lstStyle>
            <a:lvl1pPr>
              <a:defRPr/>
            </a:lvl1pPr>
          </a:lstStyle>
          <a:p>
            <a:pPr>
              <a:defRPr/>
            </a:pPr>
            <a:fld id="{9134CEC0-F169-4338-B518-DE5CA69EA732}" type="slidenum">
              <a:rPr lang="nl-NL"/>
              <a:pPr>
                <a:defRPr/>
              </a:pPr>
              <a:t>‹#›</a:t>
            </a:fld>
            <a:endParaRPr lang="nl-NL"/>
          </a:p>
        </p:txBody>
      </p:sp>
    </p:spTree>
    <p:extLst>
      <p:ext uri="{BB962C8B-B14F-4D97-AF65-F5344CB8AC3E}">
        <p14:creationId xmlns:p14="http://schemas.microsoft.com/office/powerpoint/2010/main" val="40990787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shpTitel"/>
          <p:cNvSpPr>
            <a:spLocks noGrp="1" noChangeArrowheads="1"/>
          </p:cNvSpPr>
          <p:nvPr>
            <p:ph type="dt" sz="half" idx="10"/>
          </p:nvPr>
        </p:nvSpPr>
        <p:spPr>
          <a:ln/>
        </p:spPr>
        <p:txBody>
          <a:bodyPr/>
          <a:lstStyle>
            <a:lvl1pPr>
              <a:defRPr/>
            </a:lvl1pPr>
          </a:lstStyle>
          <a:p>
            <a:pPr>
              <a:defRPr/>
            </a:pPr>
            <a:fld id="{C57C9080-692E-4EFF-98AB-493EA7E8347B}" type="datetime1">
              <a:rPr lang="nl-NL" smtClean="0"/>
              <a:t>9-11-2017</a:t>
            </a:fld>
            <a:endParaRPr lang="nl-NL"/>
          </a:p>
        </p:txBody>
      </p:sp>
      <p:sp>
        <p:nvSpPr>
          <p:cNvPr id="8" name="shpKleurvlakBoven"/>
          <p:cNvSpPr>
            <a:spLocks noGrp="1" noChangeArrowheads="1"/>
          </p:cNvSpPr>
          <p:nvPr>
            <p:ph type="ftr" sz="quarter" idx="11"/>
          </p:nvPr>
        </p:nvSpPr>
        <p:spPr>
          <a:ln/>
        </p:spPr>
        <p:txBody>
          <a:bodyPr/>
          <a:lstStyle>
            <a:lvl1pPr>
              <a:defRPr/>
            </a:lvl1pPr>
          </a:lstStyle>
          <a:p>
            <a:pPr>
              <a:defRPr/>
            </a:pPr>
            <a:r>
              <a:rPr lang="en-US" smtClean="0"/>
              <a:t>IMS Warning workshop KNMI - Block III</a:t>
            </a:r>
            <a:endParaRPr lang="nl-NL"/>
          </a:p>
        </p:txBody>
      </p:sp>
      <p:sp>
        <p:nvSpPr>
          <p:cNvPr id="9" name="shpBeeldmerk"/>
          <p:cNvSpPr>
            <a:spLocks noGrp="1" noChangeArrowheads="1"/>
          </p:cNvSpPr>
          <p:nvPr>
            <p:ph type="sldNum" sz="quarter" idx="12"/>
          </p:nvPr>
        </p:nvSpPr>
        <p:spPr>
          <a:ln/>
        </p:spPr>
        <p:txBody>
          <a:bodyPr/>
          <a:lstStyle>
            <a:lvl1pPr>
              <a:defRPr/>
            </a:lvl1pPr>
          </a:lstStyle>
          <a:p>
            <a:pPr>
              <a:defRPr/>
            </a:pPr>
            <a:fld id="{A39E602D-2A43-4EE9-91F5-9447E299F685}" type="slidenum">
              <a:rPr lang="nl-NL"/>
              <a:pPr>
                <a:defRPr/>
              </a:pPr>
              <a:t>‹#›</a:t>
            </a:fld>
            <a:endParaRPr lang="nl-NL"/>
          </a:p>
        </p:txBody>
      </p:sp>
    </p:spTree>
    <p:extLst>
      <p:ext uri="{BB962C8B-B14F-4D97-AF65-F5344CB8AC3E}">
        <p14:creationId xmlns:p14="http://schemas.microsoft.com/office/powerpoint/2010/main" val="15961766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shpTitel"/>
          <p:cNvSpPr>
            <a:spLocks noGrp="1" noChangeArrowheads="1"/>
          </p:cNvSpPr>
          <p:nvPr>
            <p:ph type="dt" sz="half" idx="10"/>
          </p:nvPr>
        </p:nvSpPr>
        <p:spPr>
          <a:ln/>
        </p:spPr>
        <p:txBody>
          <a:bodyPr/>
          <a:lstStyle>
            <a:lvl1pPr>
              <a:defRPr/>
            </a:lvl1pPr>
          </a:lstStyle>
          <a:p>
            <a:pPr>
              <a:defRPr/>
            </a:pPr>
            <a:fld id="{B1A6DE5C-02F8-49FC-8761-7CB2B40C879D}" type="datetime1">
              <a:rPr lang="nl-NL" smtClean="0"/>
              <a:t>9-11-2017</a:t>
            </a:fld>
            <a:endParaRPr lang="nl-NL"/>
          </a:p>
        </p:txBody>
      </p:sp>
      <p:sp>
        <p:nvSpPr>
          <p:cNvPr id="4" name="shpKleurvlakBoven"/>
          <p:cNvSpPr>
            <a:spLocks noGrp="1" noChangeArrowheads="1"/>
          </p:cNvSpPr>
          <p:nvPr>
            <p:ph type="ftr" sz="quarter" idx="11"/>
          </p:nvPr>
        </p:nvSpPr>
        <p:spPr>
          <a:ln/>
        </p:spPr>
        <p:txBody>
          <a:bodyPr/>
          <a:lstStyle>
            <a:lvl1pPr>
              <a:defRPr/>
            </a:lvl1pPr>
          </a:lstStyle>
          <a:p>
            <a:pPr>
              <a:defRPr/>
            </a:pPr>
            <a:r>
              <a:rPr lang="en-US" smtClean="0"/>
              <a:t>IMS Warning workshop KNMI - Block III</a:t>
            </a:r>
            <a:endParaRPr lang="nl-NL"/>
          </a:p>
        </p:txBody>
      </p:sp>
      <p:sp>
        <p:nvSpPr>
          <p:cNvPr id="5" name="shpBeeldmerk"/>
          <p:cNvSpPr>
            <a:spLocks noGrp="1" noChangeArrowheads="1"/>
          </p:cNvSpPr>
          <p:nvPr>
            <p:ph type="sldNum" sz="quarter" idx="12"/>
          </p:nvPr>
        </p:nvSpPr>
        <p:spPr>
          <a:ln/>
        </p:spPr>
        <p:txBody>
          <a:bodyPr/>
          <a:lstStyle>
            <a:lvl1pPr>
              <a:defRPr/>
            </a:lvl1pPr>
          </a:lstStyle>
          <a:p>
            <a:pPr>
              <a:defRPr/>
            </a:pPr>
            <a:fld id="{17AB99F0-CE91-4E4D-9096-1C5AC1CB00A3}" type="slidenum">
              <a:rPr lang="nl-NL"/>
              <a:pPr>
                <a:defRPr/>
              </a:pPr>
              <a:t>‹#›</a:t>
            </a:fld>
            <a:endParaRPr lang="nl-NL"/>
          </a:p>
        </p:txBody>
      </p:sp>
    </p:spTree>
    <p:extLst>
      <p:ext uri="{BB962C8B-B14F-4D97-AF65-F5344CB8AC3E}">
        <p14:creationId xmlns:p14="http://schemas.microsoft.com/office/powerpoint/2010/main" val="21988603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shpTitel"/>
          <p:cNvSpPr>
            <a:spLocks noGrp="1" noChangeArrowheads="1"/>
          </p:cNvSpPr>
          <p:nvPr>
            <p:ph type="dt" sz="half" idx="10"/>
          </p:nvPr>
        </p:nvSpPr>
        <p:spPr>
          <a:ln/>
        </p:spPr>
        <p:txBody>
          <a:bodyPr/>
          <a:lstStyle>
            <a:lvl1pPr>
              <a:defRPr/>
            </a:lvl1pPr>
          </a:lstStyle>
          <a:p>
            <a:pPr>
              <a:defRPr/>
            </a:pPr>
            <a:fld id="{8687EAD8-1087-4C2C-820B-B4F357A9E3BE}" type="datetime1">
              <a:rPr lang="nl-NL" smtClean="0"/>
              <a:t>9-11-2017</a:t>
            </a:fld>
            <a:endParaRPr lang="nl-NL"/>
          </a:p>
        </p:txBody>
      </p:sp>
      <p:sp>
        <p:nvSpPr>
          <p:cNvPr id="3" name="shpKleurvlakBoven"/>
          <p:cNvSpPr>
            <a:spLocks noGrp="1" noChangeArrowheads="1"/>
          </p:cNvSpPr>
          <p:nvPr>
            <p:ph type="ftr" sz="quarter" idx="11"/>
          </p:nvPr>
        </p:nvSpPr>
        <p:spPr>
          <a:ln/>
        </p:spPr>
        <p:txBody>
          <a:bodyPr/>
          <a:lstStyle>
            <a:lvl1pPr>
              <a:defRPr/>
            </a:lvl1pPr>
          </a:lstStyle>
          <a:p>
            <a:pPr>
              <a:defRPr/>
            </a:pPr>
            <a:r>
              <a:rPr lang="en-US" smtClean="0"/>
              <a:t>IMS Warning workshop KNMI - Block III</a:t>
            </a:r>
            <a:endParaRPr lang="nl-NL"/>
          </a:p>
        </p:txBody>
      </p:sp>
      <p:sp>
        <p:nvSpPr>
          <p:cNvPr id="4" name="shpBeeldmerk"/>
          <p:cNvSpPr>
            <a:spLocks noGrp="1" noChangeArrowheads="1"/>
          </p:cNvSpPr>
          <p:nvPr>
            <p:ph type="sldNum" sz="quarter" idx="12"/>
          </p:nvPr>
        </p:nvSpPr>
        <p:spPr>
          <a:ln/>
        </p:spPr>
        <p:txBody>
          <a:bodyPr/>
          <a:lstStyle>
            <a:lvl1pPr>
              <a:defRPr/>
            </a:lvl1pPr>
          </a:lstStyle>
          <a:p>
            <a:pPr>
              <a:defRPr/>
            </a:pPr>
            <a:fld id="{77D86513-F188-4100-968F-FCF6B6111A36}" type="slidenum">
              <a:rPr lang="nl-NL"/>
              <a:pPr>
                <a:defRPr/>
              </a:pPr>
              <a:t>‹#›</a:t>
            </a:fld>
            <a:endParaRPr lang="nl-NL"/>
          </a:p>
        </p:txBody>
      </p:sp>
    </p:spTree>
    <p:extLst>
      <p:ext uri="{BB962C8B-B14F-4D97-AF65-F5344CB8AC3E}">
        <p14:creationId xmlns:p14="http://schemas.microsoft.com/office/powerpoint/2010/main" val="12859177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shpTitel"/>
          <p:cNvSpPr>
            <a:spLocks noGrp="1" noChangeArrowheads="1"/>
          </p:cNvSpPr>
          <p:nvPr>
            <p:ph type="dt" sz="half" idx="10"/>
          </p:nvPr>
        </p:nvSpPr>
        <p:spPr>
          <a:ln/>
        </p:spPr>
        <p:txBody>
          <a:bodyPr/>
          <a:lstStyle>
            <a:lvl1pPr>
              <a:defRPr/>
            </a:lvl1pPr>
          </a:lstStyle>
          <a:p>
            <a:pPr>
              <a:defRPr/>
            </a:pPr>
            <a:fld id="{2093C666-EEF5-4382-997A-A4728707CFDA}" type="datetime1">
              <a:rPr lang="nl-NL" smtClean="0"/>
              <a:t>9-11-2017</a:t>
            </a:fld>
            <a:endParaRPr lang="nl-NL"/>
          </a:p>
        </p:txBody>
      </p:sp>
      <p:sp>
        <p:nvSpPr>
          <p:cNvPr id="6" name="shpKleurvlakBoven"/>
          <p:cNvSpPr>
            <a:spLocks noGrp="1" noChangeArrowheads="1"/>
          </p:cNvSpPr>
          <p:nvPr>
            <p:ph type="ftr" sz="quarter" idx="11"/>
          </p:nvPr>
        </p:nvSpPr>
        <p:spPr>
          <a:ln/>
        </p:spPr>
        <p:txBody>
          <a:bodyPr/>
          <a:lstStyle>
            <a:lvl1pPr>
              <a:defRPr/>
            </a:lvl1pPr>
          </a:lstStyle>
          <a:p>
            <a:pPr>
              <a:defRPr/>
            </a:pPr>
            <a:r>
              <a:rPr lang="en-US" smtClean="0"/>
              <a:t>IMS Warning workshop KNMI - Block III</a:t>
            </a:r>
            <a:endParaRPr lang="nl-NL"/>
          </a:p>
        </p:txBody>
      </p:sp>
      <p:sp>
        <p:nvSpPr>
          <p:cNvPr id="7" name="shpBeeldmerk"/>
          <p:cNvSpPr>
            <a:spLocks noGrp="1" noChangeArrowheads="1"/>
          </p:cNvSpPr>
          <p:nvPr>
            <p:ph type="sldNum" sz="quarter" idx="12"/>
          </p:nvPr>
        </p:nvSpPr>
        <p:spPr>
          <a:ln/>
        </p:spPr>
        <p:txBody>
          <a:bodyPr/>
          <a:lstStyle>
            <a:lvl1pPr>
              <a:defRPr/>
            </a:lvl1pPr>
          </a:lstStyle>
          <a:p>
            <a:pPr>
              <a:defRPr/>
            </a:pPr>
            <a:fld id="{721A7832-1795-480D-B542-892737E90AFE}" type="slidenum">
              <a:rPr lang="nl-NL"/>
              <a:pPr>
                <a:defRPr/>
              </a:pPr>
              <a:t>‹#›</a:t>
            </a:fld>
            <a:endParaRPr lang="nl-NL"/>
          </a:p>
        </p:txBody>
      </p:sp>
    </p:spTree>
    <p:extLst>
      <p:ext uri="{BB962C8B-B14F-4D97-AF65-F5344CB8AC3E}">
        <p14:creationId xmlns:p14="http://schemas.microsoft.com/office/powerpoint/2010/main" val="15470371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shpTitel"/>
          <p:cNvSpPr>
            <a:spLocks noGrp="1" noChangeArrowheads="1"/>
          </p:cNvSpPr>
          <p:nvPr>
            <p:ph type="dt" sz="half" idx="10"/>
          </p:nvPr>
        </p:nvSpPr>
        <p:spPr>
          <a:ln/>
        </p:spPr>
        <p:txBody>
          <a:bodyPr/>
          <a:lstStyle>
            <a:lvl1pPr>
              <a:defRPr/>
            </a:lvl1pPr>
          </a:lstStyle>
          <a:p>
            <a:pPr>
              <a:defRPr/>
            </a:pPr>
            <a:fld id="{56F7D2E2-FC75-4483-8D23-F5EE67BE8BBE}" type="datetime1">
              <a:rPr lang="nl-NL" smtClean="0"/>
              <a:t>9-11-2017</a:t>
            </a:fld>
            <a:endParaRPr lang="nl-NL"/>
          </a:p>
        </p:txBody>
      </p:sp>
      <p:sp>
        <p:nvSpPr>
          <p:cNvPr id="6" name="shpKleurvlakBoven"/>
          <p:cNvSpPr>
            <a:spLocks noGrp="1" noChangeArrowheads="1"/>
          </p:cNvSpPr>
          <p:nvPr>
            <p:ph type="ftr" sz="quarter" idx="11"/>
          </p:nvPr>
        </p:nvSpPr>
        <p:spPr>
          <a:ln/>
        </p:spPr>
        <p:txBody>
          <a:bodyPr/>
          <a:lstStyle>
            <a:lvl1pPr>
              <a:defRPr/>
            </a:lvl1pPr>
          </a:lstStyle>
          <a:p>
            <a:pPr>
              <a:defRPr/>
            </a:pPr>
            <a:r>
              <a:rPr lang="en-US" smtClean="0"/>
              <a:t>IMS Warning workshop KNMI - Block III</a:t>
            </a:r>
            <a:endParaRPr lang="nl-NL"/>
          </a:p>
        </p:txBody>
      </p:sp>
      <p:sp>
        <p:nvSpPr>
          <p:cNvPr id="7" name="shpBeeldmerk"/>
          <p:cNvSpPr>
            <a:spLocks noGrp="1" noChangeArrowheads="1"/>
          </p:cNvSpPr>
          <p:nvPr>
            <p:ph type="sldNum" sz="quarter" idx="12"/>
          </p:nvPr>
        </p:nvSpPr>
        <p:spPr>
          <a:ln/>
        </p:spPr>
        <p:txBody>
          <a:bodyPr/>
          <a:lstStyle>
            <a:lvl1pPr>
              <a:defRPr/>
            </a:lvl1pPr>
          </a:lstStyle>
          <a:p>
            <a:pPr>
              <a:defRPr/>
            </a:pPr>
            <a:fld id="{9CC201A5-2290-4D1A-A8F1-03370AA32F00}" type="slidenum">
              <a:rPr lang="nl-NL"/>
              <a:pPr>
                <a:defRPr/>
              </a:pPr>
              <a:t>‹#›</a:t>
            </a:fld>
            <a:endParaRPr lang="nl-NL"/>
          </a:p>
        </p:txBody>
      </p:sp>
    </p:spTree>
    <p:extLst>
      <p:ext uri="{BB962C8B-B14F-4D97-AF65-F5344CB8AC3E}">
        <p14:creationId xmlns:p14="http://schemas.microsoft.com/office/powerpoint/2010/main" val="9392545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shpTitel"/>
          <p:cNvSpPr>
            <a:spLocks noGrp="1" noChangeArrowheads="1"/>
          </p:cNvSpPr>
          <p:nvPr>
            <p:ph type="dt" sz="half" idx="10"/>
          </p:nvPr>
        </p:nvSpPr>
        <p:spPr>
          <a:ln/>
        </p:spPr>
        <p:txBody>
          <a:bodyPr/>
          <a:lstStyle>
            <a:lvl1pPr>
              <a:defRPr/>
            </a:lvl1pPr>
          </a:lstStyle>
          <a:p>
            <a:pPr>
              <a:defRPr/>
            </a:pPr>
            <a:fld id="{1CF1AE30-3D57-409E-AE7F-CD42CEA6FF5D}" type="datetime1">
              <a:rPr lang="nl-NL" smtClean="0"/>
              <a:t>9-11-2017</a:t>
            </a:fld>
            <a:endParaRPr lang="nl-NL"/>
          </a:p>
        </p:txBody>
      </p:sp>
      <p:sp>
        <p:nvSpPr>
          <p:cNvPr id="5" name="shpKleurvlakBoven"/>
          <p:cNvSpPr>
            <a:spLocks noGrp="1" noChangeArrowheads="1"/>
          </p:cNvSpPr>
          <p:nvPr>
            <p:ph type="ftr" sz="quarter" idx="11"/>
          </p:nvPr>
        </p:nvSpPr>
        <p:spPr>
          <a:ln/>
        </p:spPr>
        <p:txBody>
          <a:bodyPr/>
          <a:lstStyle>
            <a:lvl1pPr>
              <a:defRPr/>
            </a:lvl1pPr>
          </a:lstStyle>
          <a:p>
            <a:pPr>
              <a:defRPr/>
            </a:pPr>
            <a:r>
              <a:rPr lang="en-US" smtClean="0"/>
              <a:t>IMS Warning workshop KNMI - Block III</a:t>
            </a:r>
            <a:endParaRPr lang="nl-NL"/>
          </a:p>
        </p:txBody>
      </p:sp>
      <p:sp>
        <p:nvSpPr>
          <p:cNvPr id="6" name="shpBeeldmerk"/>
          <p:cNvSpPr>
            <a:spLocks noGrp="1" noChangeArrowheads="1"/>
          </p:cNvSpPr>
          <p:nvPr>
            <p:ph type="sldNum" sz="quarter" idx="12"/>
          </p:nvPr>
        </p:nvSpPr>
        <p:spPr>
          <a:ln/>
        </p:spPr>
        <p:txBody>
          <a:bodyPr/>
          <a:lstStyle>
            <a:lvl1pPr>
              <a:defRPr/>
            </a:lvl1pPr>
          </a:lstStyle>
          <a:p>
            <a:pPr>
              <a:defRPr/>
            </a:pPr>
            <a:fld id="{4CA93EC3-8EB9-408C-B531-84B6F8D2DFFF}" type="slidenum">
              <a:rPr lang="nl-NL"/>
              <a:pPr>
                <a:defRPr/>
              </a:pPr>
              <a:t>‹#›</a:t>
            </a:fld>
            <a:endParaRPr lang="nl-NL"/>
          </a:p>
        </p:txBody>
      </p:sp>
    </p:spTree>
    <p:extLst>
      <p:ext uri="{BB962C8B-B14F-4D97-AF65-F5344CB8AC3E}">
        <p14:creationId xmlns:p14="http://schemas.microsoft.com/office/powerpoint/2010/main" val="28728738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494463" y="1233488"/>
            <a:ext cx="2041525" cy="492125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366713" y="1233488"/>
            <a:ext cx="5975350" cy="492125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shpTitel"/>
          <p:cNvSpPr>
            <a:spLocks noGrp="1" noChangeArrowheads="1"/>
          </p:cNvSpPr>
          <p:nvPr>
            <p:ph type="dt" sz="half" idx="10"/>
          </p:nvPr>
        </p:nvSpPr>
        <p:spPr>
          <a:ln/>
        </p:spPr>
        <p:txBody>
          <a:bodyPr/>
          <a:lstStyle>
            <a:lvl1pPr>
              <a:defRPr/>
            </a:lvl1pPr>
          </a:lstStyle>
          <a:p>
            <a:pPr>
              <a:defRPr/>
            </a:pPr>
            <a:fld id="{811622A8-ACE4-4139-8754-47AC307EA5EF}" type="datetime1">
              <a:rPr lang="nl-NL" smtClean="0"/>
              <a:t>9-11-2017</a:t>
            </a:fld>
            <a:endParaRPr lang="nl-NL"/>
          </a:p>
        </p:txBody>
      </p:sp>
      <p:sp>
        <p:nvSpPr>
          <p:cNvPr id="5" name="shpKleurvlakBoven"/>
          <p:cNvSpPr>
            <a:spLocks noGrp="1" noChangeArrowheads="1"/>
          </p:cNvSpPr>
          <p:nvPr>
            <p:ph type="ftr" sz="quarter" idx="11"/>
          </p:nvPr>
        </p:nvSpPr>
        <p:spPr>
          <a:ln/>
        </p:spPr>
        <p:txBody>
          <a:bodyPr/>
          <a:lstStyle>
            <a:lvl1pPr>
              <a:defRPr/>
            </a:lvl1pPr>
          </a:lstStyle>
          <a:p>
            <a:pPr>
              <a:defRPr/>
            </a:pPr>
            <a:r>
              <a:rPr lang="en-US" smtClean="0"/>
              <a:t>IMS Warning workshop KNMI - Block III</a:t>
            </a:r>
            <a:endParaRPr lang="nl-NL"/>
          </a:p>
        </p:txBody>
      </p:sp>
      <p:sp>
        <p:nvSpPr>
          <p:cNvPr id="6" name="shpBeeldmerk"/>
          <p:cNvSpPr>
            <a:spLocks noGrp="1" noChangeArrowheads="1"/>
          </p:cNvSpPr>
          <p:nvPr>
            <p:ph type="sldNum" sz="quarter" idx="12"/>
          </p:nvPr>
        </p:nvSpPr>
        <p:spPr>
          <a:ln/>
        </p:spPr>
        <p:txBody>
          <a:bodyPr/>
          <a:lstStyle>
            <a:lvl1pPr>
              <a:defRPr/>
            </a:lvl1pPr>
          </a:lstStyle>
          <a:p>
            <a:pPr>
              <a:defRPr/>
            </a:pPr>
            <a:fld id="{89120B52-E603-4458-A550-6C951B786778}" type="slidenum">
              <a:rPr lang="nl-NL"/>
              <a:pPr>
                <a:defRPr/>
              </a:pPr>
              <a:t>‹#›</a:t>
            </a:fld>
            <a:endParaRPr lang="nl-NL"/>
          </a:p>
        </p:txBody>
      </p:sp>
    </p:spTree>
    <p:extLst>
      <p:ext uri="{BB962C8B-B14F-4D97-AF65-F5344CB8AC3E}">
        <p14:creationId xmlns:p14="http://schemas.microsoft.com/office/powerpoint/2010/main" val="27459562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eldia verticaal">
    <p:spTree>
      <p:nvGrpSpPr>
        <p:cNvPr id="1" name=""/>
        <p:cNvGrpSpPr/>
        <p:nvPr/>
      </p:nvGrpSpPr>
      <p:grpSpPr>
        <a:xfrm>
          <a:off x="0" y="0"/>
          <a:ext cx="0" cy="0"/>
          <a:chOff x="0" y="0"/>
          <a:chExt cx="0" cy="0"/>
        </a:xfrm>
      </p:grpSpPr>
      <p:pic>
        <p:nvPicPr>
          <p:cNvPr id="5" name="Afbeelding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3" y="0"/>
            <a:ext cx="45767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hoek 12"/>
          <p:cNvSpPr/>
          <p:nvPr userDrawn="1"/>
        </p:nvSpPr>
        <p:spPr>
          <a:xfrm>
            <a:off x="4572000" y="0"/>
            <a:ext cx="457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FFFFFF"/>
              </a:solidFill>
            </a:endParaRPr>
          </a:p>
        </p:txBody>
      </p:sp>
      <p:pic>
        <p:nvPicPr>
          <p:cNvPr id="7" name="Afbeelding 1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75" y="0"/>
            <a:ext cx="91487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hthoek 16"/>
          <p:cNvSpPr>
            <a:spLocks/>
          </p:cNvSpPr>
          <p:nvPr userDrawn="1"/>
        </p:nvSpPr>
        <p:spPr>
          <a:xfrm>
            <a:off x="4395788" y="6619875"/>
            <a:ext cx="352425" cy="238125"/>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dirty="0">
              <a:solidFill>
                <a:srgbClr val="FFFFFF"/>
              </a:solidFill>
            </a:endParaRPr>
          </a:p>
        </p:txBody>
      </p:sp>
      <p:sp>
        <p:nvSpPr>
          <p:cNvPr id="9" name="Rechthoek 14"/>
          <p:cNvSpPr/>
          <p:nvPr userDrawn="1"/>
        </p:nvSpPr>
        <p:spPr>
          <a:xfrm>
            <a:off x="4330700" y="6540500"/>
            <a:ext cx="485775" cy="3175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FFFFFF"/>
              </a:solidFill>
            </a:endParaRPr>
          </a:p>
        </p:txBody>
      </p:sp>
      <p:pic>
        <p:nvPicPr>
          <p:cNvPr id="10" name="Afbeelding 2"/>
          <p:cNvPicPr>
            <a:picLocks noChangeAspect="1"/>
          </p:cNvPicPr>
          <p:nvPr userDrawn="1"/>
        </p:nvPicPr>
        <p:blipFill>
          <a:blip r:embed="rId4">
            <a:extLst>
              <a:ext uri="{28A0092B-C50C-407E-A947-70E740481C1C}">
                <a14:useLocalDpi xmlns:a14="http://schemas.microsoft.com/office/drawing/2010/main" val="0"/>
              </a:ext>
            </a:extLst>
          </a:blip>
          <a:srcRect t="22113"/>
          <a:stretch>
            <a:fillRect/>
          </a:stretch>
        </p:blipFill>
        <p:spPr bwMode="auto">
          <a:xfrm>
            <a:off x="1144588" y="0"/>
            <a:ext cx="6858000"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Ondertitel 2"/>
          <p:cNvSpPr>
            <a:spLocks noGrp="1"/>
          </p:cNvSpPr>
          <p:nvPr>
            <p:ph type="subTitle" idx="1"/>
          </p:nvPr>
        </p:nvSpPr>
        <p:spPr>
          <a:xfrm>
            <a:off x="4917132" y="3427413"/>
            <a:ext cx="3753000" cy="240464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dirty="0"/>
          </a:p>
        </p:txBody>
      </p:sp>
      <p:sp>
        <p:nvSpPr>
          <p:cNvPr id="25" name="Tijdelijke aanduiding voor tekst 16"/>
          <p:cNvSpPr>
            <a:spLocks noGrp="1"/>
          </p:cNvSpPr>
          <p:nvPr>
            <p:ph type="body" sz="quarter" idx="21"/>
          </p:nvPr>
        </p:nvSpPr>
        <p:spPr>
          <a:xfrm>
            <a:off x="4914900" y="5832053"/>
            <a:ext cx="3753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smtClean="0"/>
              <a:t>Click to edit Master text styles</a:t>
            </a:r>
          </a:p>
        </p:txBody>
      </p:sp>
      <p:sp>
        <p:nvSpPr>
          <p:cNvPr id="21" name="Titel 1"/>
          <p:cNvSpPr>
            <a:spLocks noGrp="1"/>
          </p:cNvSpPr>
          <p:nvPr>
            <p:ph type="ctrTitle"/>
          </p:nvPr>
        </p:nvSpPr>
        <p:spPr>
          <a:xfrm>
            <a:off x="4915941" y="2024063"/>
            <a:ext cx="3753000" cy="1403350"/>
          </a:xfrm>
        </p:spPr>
        <p:txBody>
          <a:bodyPr tIns="90000" bIns="90000">
            <a:normAutofit/>
          </a:bodyPr>
          <a:lstStyle>
            <a:lvl1pPr algn="l">
              <a:defRPr sz="3600">
                <a:solidFill>
                  <a:schemeClr val="tx1"/>
                </a:solidFill>
              </a:defRPr>
            </a:lvl1pPr>
          </a:lstStyle>
          <a:p>
            <a:r>
              <a:rPr lang="nl-NL" smtClean="0"/>
              <a:t>Klik om de stijl te bewerken</a:t>
            </a:r>
            <a:endParaRPr lang="nl-NL" dirty="0"/>
          </a:p>
        </p:txBody>
      </p:sp>
    </p:spTree>
    <p:extLst>
      <p:ext uri="{BB962C8B-B14F-4D97-AF65-F5344CB8AC3E}">
        <p14:creationId xmlns:p14="http://schemas.microsoft.com/office/powerpoint/2010/main" val="4473704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eldia verticaal">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Afbeelding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325" y="0"/>
            <a:ext cx="46339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hoek 12"/>
          <p:cNvSpPr/>
          <p:nvPr userDrawn="1"/>
        </p:nvSpPr>
        <p:spPr>
          <a:xfrm>
            <a:off x="4572000" y="0"/>
            <a:ext cx="457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FFFFFF"/>
              </a:solidFill>
            </a:endParaRPr>
          </a:p>
        </p:txBody>
      </p:sp>
      <p:pic>
        <p:nvPicPr>
          <p:cNvPr id="7" name="Afbeelding 13"/>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175" y="0"/>
            <a:ext cx="91487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hthoek 16"/>
          <p:cNvSpPr>
            <a:spLocks/>
          </p:cNvSpPr>
          <p:nvPr userDrawn="1"/>
        </p:nvSpPr>
        <p:spPr>
          <a:xfrm>
            <a:off x="4395788" y="6619875"/>
            <a:ext cx="352425" cy="238125"/>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dirty="0">
              <a:solidFill>
                <a:srgbClr val="FFFFFF"/>
              </a:solidFill>
            </a:endParaRPr>
          </a:p>
        </p:txBody>
      </p:sp>
      <p:sp>
        <p:nvSpPr>
          <p:cNvPr id="9" name="Rechthoek 14"/>
          <p:cNvSpPr/>
          <p:nvPr userDrawn="1"/>
        </p:nvSpPr>
        <p:spPr>
          <a:xfrm>
            <a:off x="4330700" y="6540500"/>
            <a:ext cx="485775" cy="3175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FFFFFF"/>
              </a:solidFill>
            </a:endParaRPr>
          </a:p>
        </p:txBody>
      </p:sp>
      <p:pic>
        <p:nvPicPr>
          <p:cNvPr id="10" name="Afbeelding 2"/>
          <p:cNvPicPr>
            <a:picLocks noChangeAspect="1"/>
          </p:cNvPicPr>
          <p:nvPr userDrawn="1"/>
        </p:nvPicPr>
        <p:blipFill>
          <a:blip r:embed="rId5">
            <a:extLst>
              <a:ext uri="{28A0092B-C50C-407E-A947-70E740481C1C}">
                <a14:useLocalDpi xmlns:a14="http://schemas.microsoft.com/office/drawing/2010/main" val="0"/>
              </a:ext>
            </a:extLst>
          </a:blip>
          <a:srcRect t="22113"/>
          <a:stretch>
            <a:fillRect/>
          </a:stretch>
        </p:blipFill>
        <p:spPr bwMode="auto">
          <a:xfrm>
            <a:off x="1144588" y="0"/>
            <a:ext cx="6858000"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Ondertitel 2"/>
          <p:cNvSpPr>
            <a:spLocks noGrp="1"/>
          </p:cNvSpPr>
          <p:nvPr>
            <p:ph type="subTitle" idx="1"/>
          </p:nvPr>
        </p:nvSpPr>
        <p:spPr>
          <a:xfrm>
            <a:off x="4917132" y="3427413"/>
            <a:ext cx="3753000" cy="240464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dirty="0"/>
          </a:p>
        </p:txBody>
      </p:sp>
      <p:sp>
        <p:nvSpPr>
          <p:cNvPr id="25" name="Tijdelijke aanduiding voor tekst 16"/>
          <p:cNvSpPr>
            <a:spLocks noGrp="1"/>
          </p:cNvSpPr>
          <p:nvPr>
            <p:ph type="body" sz="quarter" idx="21"/>
          </p:nvPr>
        </p:nvSpPr>
        <p:spPr>
          <a:xfrm>
            <a:off x="4914900" y="5832053"/>
            <a:ext cx="3753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smtClean="0"/>
              <a:t>Click to edit Master text styles</a:t>
            </a:r>
          </a:p>
        </p:txBody>
      </p:sp>
      <p:sp>
        <p:nvSpPr>
          <p:cNvPr id="21" name="Titel 1"/>
          <p:cNvSpPr>
            <a:spLocks noGrp="1"/>
          </p:cNvSpPr>
          <p:nvPr>
            <p:ph type="ctrTitle"/>
          </p:nvPr>
        </p:nvSpPr>
        <p:spPr>
          <a:xfrm>
            <a:off x="4915941" y="2024063"/>
            <a:ext cx="3753000" cy="1403350"/>
          </a:xfrm>
        </p:spPr>
        <p:txBody>
          <a:bodyPr tIns="90000" bIns="90000">
            <a:normAutofit/>
          </a:bodyPr>
          <a:lstStyle>
            <a:lvl1pPr algn="l">
              <a:defRPr sz="3600">
                <a:solidFill>
                  <a:schemeClr val="tx1"/>
                </a:solidFill>
              </a:defRPr>
            </a:lvl1pPr>
          </a:lstStyle>
          <a:p>
            <a:r>
              <a:rPr lang="nl-NL" smtClean="0"/>
              <a:t>Klik om de stijl te bewerken</a:t>
            </a:r>
            <a:endParaRPr lang="nl-NL" dirty="0"/>
          </a:p>
        </p:txBody>
      </p:sp>
    </p:spTree>
    <p:extLst>
      <p:ext uri="{BB962C8B-B14F-4D97-AF65-F5344CB8AC3E}">
        <p14:creationId xmlns:p14="http://schemas.microsoft.com/office/powerpoint/2010/main" val="37204259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bg2"/>
        </a:solidFill>
        <a:effectLst/>
      </p:bgPr>
    </p:bg>
    <p:spTree>
      <p:nvGrpSpPr>
        <p:cNvPr id="1" name=""/>
        <p:cNvGrpSpPr/>
        <p:nvPr/>
      </p:nvGrpSpPr>
      <p:grpSpPr>
        <a:xfrm>
          <a:off x="0" y="0"/>
          <a:ext cx="0" cy="0"/>
          <a:chOff x="0" y="0"/>
          <a:chExt cx="0" cy="0"/>
        </a:xfrm>
      </p:grpSpPr>
      <p:sp>
        <p:nvSpPr>
          <p:cNvPr id="4" name="Rechthoek 9"/>
          <p:cNvSpPr/>
          <p:nvPr userDrawn="1"/>
        </p:nvSpPr>
        <p:spPr>
          <a:xfrm>
            <a:off x="4330700" y="6540500"/>
            <a:ext cx="485775" cy="3175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FFFFFF"/>
              </a:solidFill>
            </a:endParaRPr>
          </a:p>
        </p:txBody>
      </p:sp>
      <p:pic>
        <p:nvPicPr>
          <p:cNvPr id="5" name="Afbeelding 6"/>
          <p:cNvPicPr>
            <a:picLocks noChangeAspect="1"/>
          </p:cNvPicPr>
          <p:nvPr userDrawn="1"/>
        </p:nvPicPr>
        <p:blipFill>
          <a:blip r:embed="rId3">
            <a:extLst>
              <a:ext uri="{28A0092B-C50C-407E-A947-70E740481C1C}">
                <a14:useLocalDpi xmlns:a14="http://schemas.microsoft.com/office/drawing/2010/main" val="0"/>
              </a:ext>
            </a:extLst>
          </a:blip>
          <a:srcRect t="22113"/>
          <a:stretch>
            <a:fillRect/>
          </a:stretch>
        </p:blipFill>
        <p:spPr bwMode="auto">
          <a:xfrm>
            <a:off x="1144588" y="0"/>
            <a:ext cx="6858000"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4915941" y="1882800"/>
            <a:ext cx="3753000" cy="2336400"/>
          </a:xfrm>
        </p:spPr>
        <p:txBody>
          <a:bodyPr tIns="90000" bIns="90000">
            <a:normAutofit/>
          </a:bodyPr>
          <a:lstStyle>
            <a:lvl1pPr algn="l">
              <a:defRPr sz="3600">
                <a:solidFill>
                  <a:schemeClr val="bg1"/>
                </a:solidFill>
              </a:defRPr>
            </a:lvl1pPr>
          </a:lstStyle>
          <a:p>
            <a:r>
              <a:rPr lang="nl-NL" smtClean="0"/>
              <a:t>Klik om de stijl te bewerken</a:t>
            </a:r>
            <a:endParaRPr lang="nl-NL" dirty="0"/>
          </a:p>
        </p:txBody>
      </p:sp>
      <p:sp>
        <p:nvSpPr>
          <p:cNvPr id="3" name="Ondertitel 2"/>
          <p:cNvSpPr>
            <a:spLocks noGrp="1"/>
          </p:cNvSpPr>
          <p:nvPr>
            <p:ph type="subTitle" idx="1"/>
          </p:nvPr>
        </p:nvSpPr>
        <p:spPr>
          <a:xfrm>
            <a:off x="4915941" y="4215600"/>
            <a:ext cx="3753000" cy="133920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dirty="0"/>
          </a:p>
        </p:txBody>
      </p:sp>
    </p:spTree>
    <p:extLst>
      <p:ext uri="{BB962C8B-B14F-4D97-AF65-F5344CB8AC3E}">
        <p14:creationId xmlns:p14="http://schemas.microsoft.com/office/powerpoint/2010/main" val="1594003899"/>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nl-NL" smtClean="0"/>
              <a:t>Klik om de modelstijlen te bewerken</a:t>
            </a:r>
          </a:p>
        </p:txBody>
      </p:sp>
      <p:sp>
        <p:nvSpPr>
          <p:cNvPr id="4" name="shpTitel"/>
          <p:cNvSpPr>
            <a:spLocks noGrp="1" noChangeArrowheads="1"/>
          </p:cNvSpPr>
          <p:nvPr>
            <p:ph type="dt" sz="half" idx="10"/>
          </p:nvPr>
        </p:nvSpPr>
        <p:spPr>
          <a:ln/>
        </p:spPr>
        <p:txBody>
          <a:bodyPr/>
          <a:lstStyle>
            <a:lvl1pPr>
              <a:defRPr/>
            </a:lvl1pPr>
          </a:lstStyle>
          <a:p>
            <a:pPr>
              <a:defRPr/>
            </a:pPr>
            <a:fld id="{D1E81871-2AD7-4B9D-BF4A-F0FF848EDB18}" type="datetime1">
              <a:rPr lang="nl-NL" smtClean="0"/>
              <a:t>9-11-2017</a:t>
            </a:fld>
            <a:endParaRPr lang="nl-NL"/>
          </a:p>
        </p:txBody>
      </p:sp>
      <p:sp>
        <p:nvSpPr>
          <p:cNvPr id="5" name="shpKleurvlakBoven"/>
          <p:cNvSpPr>
            <a:spLocks noGrp="1" noChangeArrowheads="1"/>
          </p:cNvSpPr>
          <p:nvPr>
            <p:ph type="ftr" sz="quarter" idx="11"/>
          </p:nvPr>
        </p:nvSpPr>
        <p:spPr>
          <a:ln/>
        </p:spPr>
        <p:txBody>
          <a:bodyPr/>
          <a:lstStyle>
            <a:lvl1pPr>
              <a:defRPr/>
            </a:lvl1pPr>
          </a:lstStyle>
          <a:p>
            <a:pPr>
              <a:defRPr/>
            </a:pPr>
            <a:r>
              <a:rPr lang="en-US" smtClean="0"/>
              <a:t>IMS Warning workshop KNMI - Block III</a:t>
            </a:r>
            <a:endParaRPr lang="nl-NL"/>
          </a:p>
        </p:txBody>
      </p:sp>
      <p:sp>
        <p:nvSpPr>
          <p:cNvPr id="6" name="shpBeeldmerk"/>
          <p:cNvSpPr>
            <a:spLocks noGrp="1" noChangeArrowheads="1"/>
          </p:cNvSpPr>
          <p:nvPr>
            <p:ph type="sldNum" sz="quarter" idx="12"/>
          </p:nvPr>
        </p:nvSpPr>
        <p:spPr>
          <a:ln/>
        </p:spPr>
        <p:txBody>
          <a:bodyPr/>
          <a:lstStyle>
            <a:lvl1pPr>
              <a:defRPr/>
            </a:lvl1pPr>
          </a:lstStyle>
          <a:p>
            <a:pPr>
              <a:defRPr/>
            </a:pPr>
            <a:fld id="{D3A9B7FF-802E-4992-B69C-A0347846AD52}" type="slidenum">
              <a:rPr lang="nl-NL"/>
              <a:pPr>
                <a:defRPr/>
              </a:pPr>
              <a:t>‹#›</a:t>
            </a:fld>
            <a:endParaRPr lang="nl-NL"/>
          </a:p>
        </p:txBody>
      </p:sp>
    </p:spTree>
    <p:extLst>
      <p:ext uri="{BB962C8B-B14F-4D97-AF65-F5344CB8AC3E}">
        <p14:creationId xmlns:p14="http://schemas.microsoft.com/office/powerpoint/2010/main" val="36089821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eldia afbeelding verticaal">
    <p:spTree>
      <p:nvGrpSpPr>
        <p:cNvPr id="1" name=""/>
        <p:cNvGrpSpPr/>
        <p:nvPr/>
      </p:nvGrpSpPr>
      <p:grpSpPr>
        <a:xfrm>
          <a:off x="0" y="0"/>
          <a:ext cx="0" cy="0"/>
          <a:chOff x="0" y="0"/>
          <a:chExt cx="0" cy="0"/>
        </a:xfrm>
      </p:grpSpPr>
      <p:sp>
        <p:nvSpPr>
          <p:cNvPr id="6" name="Rechthoek 15"/>
          <p:cNvSpPr/>
          <p:nvPr userDrawn="1"/>
        </p:nvSpPr>
        <p:spPr>
          <a:xfrm>
            <a:off x="4572000" y="0"/>
            <a:ext cx="457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FFFFFF"/>
              </a:solidFill>
            </a:endParaRPr>
          </a:p>
        </p:txBody>
      </p:sp>
      <p:pic>
        <p:nvPicPr>
          <p:cNvPr id="7" name="Afbeelding 1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91487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hthoek 20"/>
          <p:cNvSpPr>
            <a:spLocks/>
          </p:cNvSpPr>
          <p:nvPr userDrawn="1"/>
        </p:nvSpPr>
        <p:spPr>
          <a:xfrm>
            <a:off x="4395788" y="6619875"/>
            <a:ext cx="352425" cy="238125"/>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dirty="0">
              <a:solidFill>
                <a:srgbClr val="FFFFFF"/>
              </a:solidFill>
            </a:endParaRPr>
          </a:p>
        </p:txBody>
      </p:sp>
      <p:pic>
        <p:nvPicPr>
          <p:cNvPr id="9" name="Afbeelding 1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hthoek 18"/>
          <p:cNvSpPr/>
          <p:nvPr userDrawn="1"/>
        </p:nvSpPr>
        <p:spPr>
          <a:xfrm>
            <a:off x="4330700" y="6540500"/>
            <a:ext cx="485775" cy="3175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FFFFFF"/>
              </a:solidFill>
            </a:endParaRPr>
          </a:p>
        </p:txBody>
      </p:sp>
      <p:sp>
        <p:nvSpPr>
          <p:cNvPr id="32" name="Tijdelijke aanduiding voor afbeelding 31"/>
          <p:cNvSpPr>
            <a:spLocks noGrp="1"/>
          </p:cNvSpPr>
          <p:nvPr>
            <p:ph type="pic" sz="quarter" idx="22"/>
          </p:nvPr>
        </p:nvSpPr>
        <p:spPr>
          <a:xfrm>
            <a:off x="-2381" y="0"/>
            <a:ext cx="4574381"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9175" h="6858000">
                <a:moveTo>
                  <a:pt x="0" y="0"/>
                </a:moveTo>
                <a:lnTo>
                  <a:pt x="5776763" y="0"/>
                </a:lnTo>
                <a:lnTo>
                  <a:pt x="5776763" y="1144800"/>
                </a:lnTo>
                <a:lnTo>
                  <a:pt x="6099175" y="1144800"/>
                </a:lnTo>
                <a:lnTo>
                  <a:pt x="6099175" y="6541200"/>
                </a:lnTo>
                <a:lnTo>
                  <a:pt x="5776595" y="6541200"/>
                </a:lnTo>
                <a:lnTo>
                  <a:pt x="5776595" y="6858000"/>
                </a:lnTo>
                <a:lnTo>
                  <a:pt x="0" y="6858000"/>
                </a:lnTo>
                <a:close/>
              </a:path>
            </a:pathLst>
          </a:custGeom>
          <a:solidFill>
            <a:schemeClr val="bg1">
              <a:lumMod val="85000"/>
            </a:schemeClr>
          </a:solidFill>
        </p:spPr>
        <p:txBody>
          <a:bodyPr wrap="square" lIns="612000" anchor="ctr" anchorCtr="0">
            <a:noAutofit/>
          </a:bodyPr>
          <a:lstStyle/>
          <a:p>
            <a:pPr lvl="0"/>
            <a:r>
              <a:rPr lang="nl-NL" noProof="0" smtClean="0"/>
              <a:t>Klik op het pictogram als u een afbeelding wilt toevoegen</a:t>
            </a:r>
            <a:endParaRPr lang="nl-NL" noProof="0"/>
          </a:p>
        </p:txBody>
      </p:sp>
      <p:sp>
        <p:nvSpPr>
          <p:cNvPr id="24" name="Tijdelijke aanduiding voor tekst 16"/>
          <p:cNvSpPr>
            <a:spLocks noGrp="1"/>
          </p:cNvSpPr>
          <p:nvPr>
            <p:ph type="body" sz="quarter" idx="21"/>
          </p:nvPr>
        </p:nvSpPr>
        <p:spPr>
          <a:xfrm>
            <a:off x="4914900" y="5832053"/>
            <a:ext cx="3753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smtClean="0"/>
              <a:t>Click to edit Master text styles</a:t>
            </a:r>
          </a:p>
        </p:txBody>
      </p:sp>
      <p:sp>
        <p:nvSpPr>
          <p:cNvPr id="17" name="Titel 1"/>
          <p:cNvSpPr>
            <a:spLocks noGrp="1"/>
          </p:cNvSpPr>
          <p:nvPr>
            <p:ph type="ctrTitle"/>
          </p:nvPr>
        </p:nvSpPr>
        <p:spPr>
          <a:xfrm>
            <a:off x="4914900" y="1885467"/>
            <a:ext cx="3753000" cy="2336400"/>
          </a:xfrm>
        </p:spPr>
        <p:txBody>
          <a:bodyPr tIns="90000" bIns="90000">
            <a:normAutofit/>
          </a:bodyPr>
          <a:lstStyle>
            <a:lvl1pPr algn="l">
              <a:defRPr sz="3600">
                <a:solidFill>
                  <a:schemeClr val="tx1"/>
                </a:solidFill>
              </a:defRPr>
            </a:lvl1pPr>
          </a:lstStyle>
          <a:p>
            <a:r>
              <a:rPr lang="nl-NL" smtClean="0"/>
              <a:t>Klik om de stijl te bewerken</a:t>
            </a:r>
            <a:endParaRPr lang="nl-NL" dirty="0"/>
          </a:p>
        </p:txBody>
      </p:sp>
      <p:sp>
        <p:nvSpPr>
          <p:cNvPr id="18" name="Ondertitel 2"/>
          <p:cNvSpPr>
            <a:spLocks noGrp="1"/>
          </p:cNvSpPr>
          <p:nvPr>
            <p:ph type="subTitle" idx="1"/>
          </p:nvPr>
        </p:nvSpPr>
        <p:spPr>
          <a:xfrm>
            <a:off x="4914900" y="4218267"/>
            <a:ext cx="3753000" cy="1613786"/>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dirty="0"/>
          </a:p>
        </p:txBody>
      </p:sp>
      <p:sp>
        <p:nvSpPr>
          <p:cNvPr id="11" name="Tijdelijke aanduiding voor datum 10"/>
          <p:cNvSpPr>
            <a:spLocks noGrp="1"/>
          </p:cNvSpPr>
          <p:nvPr>
            <p:ph type="dt" sz="half" idx="23"/>
          </p:nvPr>
        </p:nvSpPr>
        <p:spPr/>
        <p:txBody>
          <a:bodyPr/>
          <a:lstStyle>
            <a:lvl1pPr eaLnBrk="0" fontAlgn="base" hangingPunct="0">
              <a:spcBef>
                <a:spcPct val="0"/>
              </a:spcBef>
              <a:spcAft>
                <a:spcPct val="0"/>
              </a:spcAft>
              <a:defRPr dirty="0">
                <a:latin typeface="Verdana" pitchFamily="34" charset="0"/>
                <a:cs typeface="Arial" pitchFamily="34" charset="0"/>
              </a:defRPr>
            </a:lvl1pPr>
          </a:lstStyle>
          <a:p>
            <a:pPr>
              <a:defRPr/>
            </a:pPr>
            <a:fld id="{E47A015D-6D85-45AB-9E54-B0C51FA3E64D}" type="datetime1">
              <a:rPr lang="nl-NL" smtClean="0"/>
              <a:t>9-11-2017</a:t>
            </a:fld>
            <a:endParaRPr lang="nl-NL"/>
          </a:p>
        </p:txBody>
      </p:sp>
      <p:sp>
        <p:nvSpPr>
          <p:cNvPr id="12" name="Tijdelijke aanduiding voor voettekst 11"/>
          <p:cNvSpPr>
            <a:spLocks noGrp="1"/>
          </p:cNvSpPr>
          <p:nvPr>
            <p:ph type="ftr" sz="quarter" idx="24"/>
          </p:nvPr>
        </p:nvSpPr>
        <p:spPr/>
        <p:txBody>
          <a:bodyPr/>
          <a:lstStyle>
            <a:lvl1pPr eaLnBrk="0" fontAlgn="base" hangingPunct="0">
              <a:spcBef>
                <a:spcPct val="0"/>
              </a:spcBef>
              <a:spcAft>
                <a:spcPct val="0"/>
              </a:spcAft>
              <a:defRPr dirty="0">
                <a:latin typeface="Verdana" pitchFamily="34" charset="0"/>
                <a:cs typeface="Arial" pitchFamily="34" charset="0"/>
              </a:defRPr>
            </a:lvl1pPr>
          </a:lstStyle>
          <a:p>
            <a:pPr>
              <a:defRPr/>
            </a:pPr>
            <a:r>
              <a:rPr lang="en-US" smtClean="0"/>
              <a:t>IMS Warning workshop KNMI - Block III</a:t>
            </a:r>
            <a:endParaRPr lang="nl-NL"/>
          </a:p>
        </p:txBody>
      </p:sp>
      <p:sp>
        <p:nvSpPr>
          <p:cNvPr id="13" name="Tijdelijke aanduiding voor dianummer 14"/>
          <p:cNvSpPr>
            <a:spLocks noGrp="1"/>
          </p:cNvSpPr>
          <p:nvPr>
            <p:ph type="sldNum" sz="quarter" idx="25"/>
          </p:nvPr>
        </p:nvSpPr>
        <p:spPr/>
        <p:txBody>
          <a:bodyPr/>
          <a:lstStyle>
            <a:lvl1pPr eaLnBrk="0" fontAlgn="base" hangingPunct="0">
              <a:spcBef>
                <a:spcPct val="0"/>
              </a:spcBef>
              <a:spcAft>
                <a:spcPct val="0"/>
              </a:spcAft>
              <a:defRPr>
                <a:latin typeface="Verdana" pitchFamily="34" charset="0"/>
                <a:cs typeface="Arial" pitchFamily="34" charset="0"/>
              </a:defRPr>
            </a:lvl1pPr>
          </a:lstStyle>
          <a:p>
            <a:pPr>
              <a:defRPr/>
            </a:pPr>
            <a:fld id="{56FD0000-F741-42F7-B87C-081C368AA10F}" type="slidenum">
              <a:rPr lang="nl-NL"/>
              <a:pPr>
                <a:defRPr/>
              </a:pPr>
              <a:t>‹#›</a:t>
            </a:fld>
            <a:endParaRPr lang="nl-NL" dirty="0"/>
          </a:p>
        </p:txBody>
      </p:sp>
    </p:spTree>
    <p:extLst>
      <p:ext uri="{BB962C8B-B14F-4D97-AF65-F5344CB8AC3E}">
        <p14:creationId xmlns:p14="http://schemas.microsoft.com/office/powerpoint/2010/main" val="37380355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18" name="Rechthoek 6"/>
          <p:cNvSpPr/>
          <p:nvPr userDrawn="1"/>
        </p:nvSpPr>
        <p:spPr>
          <a:xfrm>
            <a:off x="0" y="0"/>
            <a:ext cx="457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FFFFFF"/>
              </a:solidFill>
            </a:endParaRPr>
          </a:p>
        </p:txBody>
      </p:sp>
      <p:pic>
        <p:nvPicPr>
          <p:cNvPr id="19" name="Afbeelding 1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3" y="0"/>
            <a:ext cx="91487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hthoek 20"/>
          <p:cNvSpPr>
            <a:spLocks/>
          </p:cNvSpPr>
          <p:nvPr userDrawn="1"/>
        </p:nvSpPr>
        <p:spPr>
          <a:xfrm>
            <a:off x="4395788" y="6619875"/>
            <a:ext cx="352425" cy="238125"/>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dirty="0">
              <a:solidFill>
                <a:srgbClr val="FFFFFF"/>
              </a:solidFill>
            </a:endParaRPr>
          </a:p>
        </p:txBody>
      </p:sp>
      <p:sp>
        <p:nvSpPr>
          <p:cNvPr id="20" name="Titel 1"/>
          <p:cNvSpPr>
            <a:spLocks noGrp="1"/>
          </p:cNvSpPr>
          <p:nvPr>
            <p:ph type="title"/>
          </p:nvPr>
        </p:nvSpPr>
        <p:spPr>
          <a:xfrm>
            <a:off x="476249" y="2636839"/>
            <a:ext cx="3752851" cy="1584325"/>
          </a:xfrm>
        </p:spPr>
        <p:txBody>
          <a:bodyPr anchor="ctr">
            <a:normAutofit/>
          </a:bodyPr>
          <a:lstStyle>
            <a:lvl1pPr algn="r">
              <a:defRPr sz="3600">
                <a:solidFill>
                  <a:schemeClr val="tx1"/>
                </a:solidFill>
              </a:defRPr>
            </a:lvl1pPr>
          </a:lstStyle>
          <a:p>
            <a:r>
              <a:rPr lang="nl-NL" smtClean="0"/>
              <a:t>Klik om de stijl te bewerken</a:t>
            </a:r>
            <a:endParaRPr lang="nl-NL" dirty="0"/>
          </a:p>
        </p:txBody>
      </p:sp>
      <p:sp>
        <p:nvSpPr>
          <p:cNvPr id="13" name="Tijdelijke aanduiding voor tekst 4"/>
          <p:cNvSpPr>
            <a:spLocks noGrp="1"/>
          </p:cNvSpPr>
          <p:nvPr>
            <p:ph type="body" sz="quarter" idx="15"/>
          </p:nvPr>
        </p:nvSpPr>
        <p:spPr>
          <a:xfrm>
            <a:off x="5843799" y="916926"/>
            <a:ext cx="2825142" cy="817562"/>
          </a:xfrm>
        </p:spPr>
        <p:txBody>
          <a:bodyPr anchor="b" anchorCtr="0"/>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smtClean="0"/>
              <a:t>Klik om de modelstijlen te bewerken</a:t>
            </a:r>
          </a:p>
        </p:txBody>
      </p:sp>
      <p:sp>
        <p:nvSpPr>
          <p:cNvPr id="14" name="Tijdelijke aanduiding voor tekst 4"/>
          <p:cNvSpPr>
            <a:spLocks noGrp="1"/>
          </p:cNvSpPr>
          <p:nvPr>
            <p:ph type="body" sz="quarter" idx="16"/>
          </p:nvPr>
        </p:nvSpPr>
        <p:spPr>
          <a:xfrm>
            <a:off x="5843799" y="2061911"/>
            <a:ext cx="2825142" cy="817562"/>
          </a:xfrm>
        </p:spPr>
        <p:txBody>
          <a:bodyPr anchor="b" anchorCtr="0"/>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smtClean="0"/>
              <a:t>Klik om de modelstijlen te bewerken</a:t>
            </a:r>
          </a:p>
        </p:txBody>
      </p:sp>
      <p:sp>
        <p:nvSpPr>
          <p:cNvPr id="15" name="Tijdelijke aanduiding voor tekst 4"/>
          <p:cNvSpPr>
            <a:spLocks noGrp="1"/>
          </p:cNvSpPr>
          <p:nvPr>
            <p:ph type="body" sz="quarter" idx="17"/>
          </p:nvPr>
        </p:nvSpPr>
        <p:spPr>
          <a:xfrm>
            <a:off x="5843799" y="3211200"/>
            <a:ext cx="2825142" cy="817562"/>
          </a:xfrm>
        </p:spPr>
        <p:txBody>
          <a:bodyPr anchor="b" anchorCtr="0"/>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smtClean="0"/>
              <a:t>Klik om de modelstijlen te bewerken</a:t>
            </a:r>
          </a:p>
        </p:txBody>
      </p:sp>
      <p:sp>
        <p:nvSpPr>
          <p:cNvPr id="16" name="Tijdelijke aanduiding voor tekst 4"/>
          <p:cNvSpPr>
            <a:spLocks noGrp="1"/>
          </p:cNvSpPr>
          <p:nvPr>
            <p:ph type="body" sz="quarter" idx="18"/>
          </p:nvPr>
        </p:nvSpPr>
        <p:spPr>
          <a:xfrm>
            <a:off x="5843799" y="4352400"/>
            <a:ext cx="2825142" cy="817562"/>
          </a:xfrm>
        </p:spPr>
        <p:txBody>
          <a:bodyPr anchor="b" anchorCtr="0"/>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smtClean="0"/>
              <a:t>Klik om de modelstijlen te bewerken</a:t>
            </a:r>
          </a:p>
        </p:txBody>
      </p:sp>
      <p:sp>
        <p:nvSpPr>
          <p:cNvPr id="17" name="Tijdelijke aanduiding voor tekst 4"/>
          <p:cNvSpPr>
            <a:spLocks noGrp="1"/>
          </p:cNvSpPr>
          <p:nvPr>
            <p:ph type="body" sz="quarter" idx="19"/>
          </p:nvPr>
        </p:nvSpPr>
        <p:spPr>
          <a:xfrm>
            <a:off x="5843799" y="5497200"/>
            <a:ext cx="2825142" cy="817562"/>
          </a:xfrm>
        </p:spPr>
        <p:txBody>
          <a:bodyPr anchor="b" anchorCtr="0"/>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smtClean="0"/>
              <a:t>Klik om de modelstijlen te bewerken</a:t>
            </a:r>
          </a:p>
        </p:txBody>
      </p:sp>
      <p:sp>
        <p:nvSpPr>
          <p:cNvPr id="22" name="Tijdelijke aanduiding voor tekst 2"/>
          <p:cNvSpPr>
            <a:spLocks noGrp="1"/>
          </p:cNvSpPr>
          <p:nvPr>
            <p:ph type="body" sz="quarter" idx="10"/>
          </p:nvPr>
        </p:nvSpPr>
        <p:spPr>
          <a:xfrm>
            <a:off x="4814046" y="998446"/>
            <a:ext cx="1029754" cy="817563"/>
          </a:xfrm>
        </p:spPr>
        <p:txBody>
          <a:bodyPr bIns="46800" anchor="b" anchorCtr="0"/>
          <a:lstStyle>
            <a:lvl1pPr marL="0" indent="0" algn="r">
              <a:buNone/>
              <a:defRPr sz="4800">
                <a:solidFill>
                  <a:schemeClr val="accent1"/>
                </a:solidFill>
              </a:defRPr>
            </a:lvl1pPr>
          </a:lstStyle>
          <a:p>
            <a:pPr lvl="0"/>
            <a:r>
              <a:rPr lang="en-US" smtClean="0"/>
              <a:t>Click to edit Master text styles</a:t>
            </a:r>
          </a:p>
        </p:txBody>
      </p:sp>
      <p:sp>
        <p:nvSpPr>
          <p:cNvPr id="23" name="Tijdelijke aanduiding voor tekst 2"/>
          <p:cNvSpPr>
            <a:spLocks noGrp="1"/>
          </p:cNvSpPr>
          <p:nvPr>
            <p:ph type="body" sz="quarter" idx="11"/>
          </p:nvPr>
        </p:nvSpPr>
        <p:spPr>
          <a:xfrm>
            <a:off x="4814046" y="2143675"/>
            <a:ext cx="1029754" cy="817563"/>
          </a:xfrm>
        </p:spPr>
        <p:txBody>
          <a:bodyPr bIns="46800" anchor="b" anchorCtr="0"/>
          <a:lstStyle>
            <a:lvl1pPr marL="0" indent="0" algn="r">
              <a:buNone/>
              <a:defRPr sz="4800">
                <a:solidFill>
                  <a:schemeClr val="accent1"/>
                </a:solidFill>
              </a:defRPr>
            </a:lvl1pPr>
          </a:lstStyle>
          <a:p>
            <a:pPr lvl="0"/>
            <a:r>
              <a:rPr lang="en-US" smtClean="0"/>
              <a:t>Click to edit Master text styles</a:t>
            </a:r>
          </a:p>
        </p:txBody>
      </p:sp>
      <p:sp>
        <p:nvSpPr>
          <p:cNvPr id="24" name="Tijdelijke aanduiding voor tekst 2"/>
          <p:cNvSpPr>
            <a:spLocks noGrp="1"/>
          </p:cNvSpPr>
          <p:nvPr>
            <p:ph type="body" sz="quarter" idx="12"/>
          </p:nvPr>
        </p:nvSpPr>
        <p:spPr>
          <a:xfrm>
            <a:off x="4814046" y="3288904"/>
            <a:ext cx="1029754" cy="817563"/>
          </a:xfrm>
        </p:spPr>
        <p:txBody>
          <a:bodyPr bIns="46800" anchor="b" anchorCtr="0"/>
          <a:lstStyle>
            <a:lvl1pPr marL="0" indent="0" algn="r">
              <a:buNone/>
              <a:defRPr sz="4800">
                <a:solidFill>
                  <a:schemeClr val="accent1"/>
                </a:solidFill>
              </a:defRPr>
            </a:lvl1pPr>
          </a:lstStyle>
          <a:p>
            <a:pPr lvl="0"/>
            <a:r>
              <a:rPr lang="en-US" smtClean="0"/>
              <a:t>Click to edit Master text styles</a:t>
            </a:r>
          </a:p>
        </p:txBody>
      </p:sp>
      <p:sp>
        <p:nvSpPr>
          <p:cNvPr id="25" name="Tijdelijke aanduiding voor tekst 2"/>
          <p:cNvSpPr>
            <a:spLocks noGrp="1"/>
          </p:cNvSpPr>
          <p:nvPr>
            <p:ph type="body" sz="quarter" idx="13"/>
          </p:nvPr>
        </p:nvSpPr>
        <p:spPr>
          <a:xfrm>
            <a:off x="4814046" y="4434133"/>
            <a:ext cx="1029754" cy="817563"/>
          </a:xfrm>
        </p:spPr>
        <p:txBody>
          <a:bodyPr bIns="46800" anchor="b" anchorCtr="0"/>
          <a:lstStyle>
            <a:lvl1pPr marL="0" indent="0" algn="r">
              <a:buNone/>
              <a:defRPr sz="4800">
                <a:solidFill>
                  <a:schemeClr val="accent1"/>
                </a:solidFill>
              </a:defRPr>
            </a:lvl1pPr>
          </a:lstStyle>
          <a:p>
            <a:pPr lvl="0"/>
            <a:r>
              <a:rPr lang="en-US" smtClean="0"/>
              <a:t>Click to edit Master text styles</a:t>
            </a:r>
          </a:p>
        </p:txBody>
      </p:sp>
      <p:sp>
        <p:nvSpPr>
          <p:cNvPr id="26" name="Tijdelijke aanduiding voor tekst 2"/>
          <p:cNvSpPr>
            <a:spLocks noGrp="1"/>
          </p:cNvSpPr>
          <p:nvPr>
            <p:ph type="body" sz="quarter" idx="14"/>
          </p:nvPr>
        </p:nvSpPr>
        <p:spPr>
          <a:xfrm>
            <a:off x="4814046" y="5579362"/>
            <a:ext cx="1029754" cy="817563"/>
          </a:xfrm>
        </p:spPr>
        <p:txBody>
          <a:bodyPr bIns="46800" anchor="b" anchorCtr="0"/>
          <a:lstStyle>
            <a:lvl1pPr marL="0" indent="0" algn="r">
              <a:buNone/>
              <a:defRPr sz="4800">
                <a:solidFill>
                  <a:schemeClr val="accent1"/>
                </a:solidFill>
              </a:defRPr>
            </a:lvl1pPr>
          </a:lstStyle>
          <a:p>
            <a:pPr lvl="0"/>
            <a:r>
              <a:rPr lang="en-US" smtClean="0"/>
              <a:t>Click to edit Master text styles</a:t>
            </a:r>
          </a:p>
        </p:txBody>
      </p:sp>
      <p:sp>
        <p:nvSpPr>
          <p:cNvPr id="27" name="Tijdelijke aanduiding voor datum 4"/>
          <p:cNvSpPr>
            <a:spLocks noGrp="1"/>
          </p:cNvSpPr>
          <p:nvPr>
            <p:ph type="dt" sz="half" idx="20"/>
          </p:nvPr>
        </p:nvSpPr>
        <p:spPr/>
        <p:txBody>
          <a:bodyPr/>
          <a:lstStyle>
            <a:lvl1pPr eaLnBrk="0" fontAlgn="base" hangingPunct="0">
              <a:spcBef>
                <a:spcPct val="0"/>
              </a:spcBef>
              <a:spcAft>
                <a:spcPct val="0"/>
              </a:spcAft>
              <a:defRPr>
                <a:latin typeface="Verdana" pitchFamily="34" charset="0"/>
                <a:cs typeface="Arial" pitchFamily="34" charset="0"/>
              </a:defRPr>
            </a:lvl1pPr>
          </a:lstStyle>
          <a:p>
            <a:pPr>
              <a:defRPr/>
            </a:pPr>
            <a:fld id="{1DF975C0-72A8-4482-B156-343C08E7EA01}" type="datetime1">
              <a:rPr lang="nl-NL" smtClean="0"/>
              <a:t>9-11-2017</a:t>
            </a:fld>
            <a:endParaRPr lang="nl-NL" dirty="0"/>
          </a:p>
        </p:txBody>
      </p:sp>
      <p:sp>
        <p:nvSpPr>
          <p:cNvPr id="28" name="Tijdelijke aanduiding voor voettekst 8"/>
          <p:cNvSpPr>
            <a:spLocks noGrp="1"/>
          </p:cNvSpPr>
          <p:nvPr>
            <p:ph type="ftr" sz="quarter" idx="21"/>
          </p:nvPr>
        </p:nvSpPr>
        <p:spPr/>
        <p:txBody>
          <a:bodyPr/>
          <a:lstStyle>
            <a:lvl1pPr eaLnBrk="0" fontAlgn="base" hangingPunct="0">
              <a:spcBef>
                <a:spcPct val="0"/>
              </a:spcBef>
              <a:spcAft>
                <a:spcPct val="0"/>
              </a:spcAft>
              <a:defRPr dirty="0" err="1">
                <a:latin typeface="Verdana" pitchFamily="34" charset="0"/>
                <a:cs typeface="Arial" pitchFamily="34" charset="0"/>
              </a:defRPr>
            </a:lvl1pPr>
          </a:lstStyle>
          <a:p>
            <a:pPr>
              <a:defRPr/>
            </a:pPr>
            <a:r>
              <a:rPr lang="en-US" smtClean="0"/>
              <a:t>IMS Warning workshop KNMI - Block III</a:t>
            </a:r>
            <a:endParaRPr lang="nl-NL"/>
          </a:p>
        </p:txBody>
      </p:sp>
      <p:sp>
        <p:nvSpPr>
          <p:cNvPr id="29" name="Tijdelijke aanduiding voor dianummer 17"/>
          <p:cNvSpPr>
            <a:spLocks noGrp="1"/>
          </p:cNvSpPr>
          <p:nvPr>
            <p:ph type="sldNum" sz="quarter" idx="22"/>
          </p:nvPr>
        </p:nvSpPr>
        <p:spPr/>
        <p:txBody>
          <a:bodyPr/>
          <a:lstStyle>
            <a:lvl1pPr eaLnBrk="0" fontAlgn="base" hangingPunct="0">
              <a:spcBef>
                <a:spcPct val="0"/>
              </a:spcBef>
              <a:spcAft>
                <a:spcPct val="0"/>
              </a:spcAft>
              <a:defRPr>
                <a:latin typeface="Verdana" pitchFamily="34" charset="0"/>
                <a:cs typeface="Arial" pitchFamily="34" charset="0"/>
              </a:defRPr>
            </a:lvl1pPr>
          </a:lstStyle>
          <a:p>
            <a:pPr>
              <a:defRPr/>
            </a:pPr>
            <a:fld id="{23C4B88C-7433-4D95-B213-052D747EA355}" type="slidenum">
              <a:rPr lang="nl-NL"/>
              <a:pPr>
                <a:defRPr/>
              </a:pPr>
              <a:t>‹#›</a:t>
            </a:fld>
            <a:endParaRPr lang="nl-NL" dirty="0"/>
          </a:p>
        </p:txBody>
      </p:sp>
    </p:spTree>
    <p:extLst>
      <p:ext uri="{BB962C8B-B14F-4D97-AF65-F5344CB8AC3E}">
        <p14:creationId xmlns:p14="http://schemas.microsoft.com/office/powerpoint/2010/main" val="3665615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4572000" y="0"/>
            <a:ext cx="457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FFFFFF"/>
              </a:solidFill>
            </a:endParaRPr>
          </a:p>
        </p:txBody>
      </p:sp>
      <p:pic>
        <p:nvPicPr>
          <p:cNvPr id="7" name="Afbeelding 1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91487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hthoek 15"/>
          <p:cNvSpPr>
            <a:spLocks/>
          </p:cNvSpPr>
          <p:nvPr userDrawn="1"/>
        </p:nvSpPr>
        <p:spPr>
          <a:xfrm>
            <a:off x="4395788" y="6619875"/>
            <a:ext cx="352425" cy="238125"/>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dirty="0">
              <a:solidFill>
                <a:srgbClr val="FFFFFF"/>
              </a:solidFill>
            </a:endParaRPr>
          </a:p>
        </p:txBody>
      </p:sp>
      <p:sp>
        <p:nvSpPr>
          <p:cNvPr id="11" name="Tijdelijke aanduiding voor tekst 11"/>
          <p:cNvSpPr>
            <a:spLocks noGrp="1"/>
          </p:cNvSpPr>
          <p:nvPr>
            <p:ph type="body" sz="quarter" idx="13"/>
          </p:nvPr>
        </p:nvSpPr>
        <p:spPr>
          <a:xfrm>
            <a:off x="4914900" y="2289601"/>
            <a:ext cx="3753000" cy="3931813"/>
          </a:xfrm>
        </p:spPr>
        <p:txBody>
          <a:bodyPr/>
          <a:lstStyle>
            <a:lvl1pPr marL="457200" indent="-457200">
              <a:buClr>
                <a:schemeClr val="tx1"/>
              </a:buClr>
              <a:buFont typeface="+mj-lt"/>
              <a:buAutoNum type="arabicPeriod"/>
              <a:defRPr>
                <a:solidFill>
                  <a:schemeClr val="tx1"/>
                </a:solidFill>
              </a:defRPr>
            </a:lvl1pPr>
            <a:lvl2pPr marL="684000" indent="-216000">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6" name="Titel 5"/>
          <p:cNvSpPr>
            <a:spLocks noGrp="1"/>
          </p:cNvSpPr>
          <p:nvPr>
            <p:ph type="title"/>
          </p:nvPr>
        </p:nvSpPr>
        <p:spPr>
          <a:xfrm>
            <a:off x="4914900" y="1051201"/>
            <a:ext cx="3753000" cy="948047"/>
          </a:xfrm>
        </p:spPr>
        <p:txBody>
          <a:bodyPr/>
          <a:lstStyle>
            <a:lvl1pPr>
              <a:defRPr>
                <a:solidFill>
                  <a:schemeClr val="tx1"/>
                </a:solidFill>
              </a:defRPr>
            </a:lvl1pPr>
          </a:lstStyle>
          <a:p>
            <a:r>
              <a:rPr lang="nl-NL" smtClean="0"/>
              <a:t>Klik om de stijl te bewerken</a:t>
            </a:r>
            <a:endParaRPr lang="nl-NL" dirty="0"/>
          </a:p>
        </p:txBody>
      </p:sp>
      <p:sp>
        <p:nvSpPr>
          <p:cNvPr id="14" name="Tijdelijke aanduiding voor afbeelding 21"/>
          <p:cNvSpPr>
            <a:spLocks noGrp="1"/>
          </p:cNvSpPr>
          <p:nvPr>
            <p:ph type="pic" sz="quarter" idx="10"/>
          </p:nvPr>
        </p:nvSpPr>
        <p:spPr>
          <a:xfrm>
            <a:off x="0" y="0"/>
            <a:ext cx="4573682" cy="6858000"/>
          </a:xfrm>
          <a:custGeom>
            <a:avLst/>
            <a:gdLst>
              <a:gd name="connsiteX0" fmla="*/ 0 w 6098242"/>
              <a:gd name="connsiteY0" fmla="*/ 0 h 6858000"/>
              <a:gd name="connsiteX1" fmla="*/ 5862000 w 6098242"/>
              <a:gd name="connsiteY1" fmla="*/ 0 h 6858000"/>
              <a:gd name="connsiteX2" fmla="*/ 5862000 w 6098242"/>
              <a:gd name="connsiteY2" fmla="*/ 708025 h 6858000"/>
              <a:gd name="connsiteX3" fmla="*/ 6098242 w 6098242"/>
              <a:gd name="connsiteY3" fmla="*/ 708025 h 6858000"/>
              <a:gd name="connsiteX4" fmla="*/ 6098242 w 6098242"/>
              <a:gd name="connsiteY4" fmla="*/ 6620400 h 6858000"/>
              <a:gd name="connsiteX5" fmla="*/ 5862000 w 6098242"/>
              <a:gd name="connsiteY5" fmla="*/ 6620400 h 6858000"/>
              <a:gd name="connsiteX6" fmla="*/ 5862000 w 6098242"/>
              <a:gd name="connsiteY6" fmla="*/ 6858000 h 6858000"/>
              <a:gd name="connsiteX7" fmla="*/ 0 w 609824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8242" h="6858000">
                <a:moveTo>
                  <a:pt x="0" y="0"/>
                </a:moveTo>
                <a:lnTo>
                  <a:pt x="5862000" y="0"/>
                </a:lnTo>
                <a:lnTo>
                  <a:pt x="5862000" y="708025"/>
                </a:lnTo>
                <a:lnTo>
                  <a:pt x="6098242" y="708025"/>
                </a:lnTo>
                <a:lnTo>
                  <a:pt x="6098242" y="6620400"/>
                </a:lnTo>
                <a:lnTo>
                  <a:pt x="5862000" y="6620400"/>
                </a:lnTo>
                <a:lnTo>
                  <a:pt x="5862000" y="6858000"/>
                </a:lnTo>
                <a:lnTo>
                  <a:pt x="0" y="6858000"/>
                </a:lnTo>
                <a:close/>
              </a:path>
            </a:pathLst>
          </a:custGeom>
          <a:solidFill>
            <a:schemeClr val="tx1">
              <a:alpha val="10000"/>
            </a:schemeClr>
          </a:solidFill>
        </p:spPr>
        <p:txBody>
          <a:bodyPr wrap="square" lIns="612000" anchor="ctr" anchorCtr="0">
            <a:noAutofit/>
          </a:bodyPr>
          <a:lstStyle>
            <a:lvl1pPr algn="l">
              <a:defRPr>
                <a:solidFill>
                  <a:schemeClr val="tx1"/>
                </a:solidFill>
              </a:defRPr>
            </a:lvl1pPr>
          </a:lstStyle>
          <a:p>
            <a:pPr lvl="0"/>
            <a:r>
              <a:rPr lang="nl-NL" noProof="0" smtClean="0"/>
              <a:t>Klik op het pictogram als u een afbeelding wilt toevoegen</a:t>
            </a:r>
            <a:endParaRPr lang="nl-NL" noProof="0" dirty="0"/>
          </a:p>
        </p:txBody>
      </p:sp>
      <p:sp>
        <p:nvSpPr>
          <p:cNvPr id="9" name="Tijdelijke aanduiding voor datum 16"/>
          <p:cNvSpPr>
            <a:spLocks noGrp="1"/>
          </p:cNvSpPr>
          <p:nvPr>
            <p:ph type="dt" sz="half" idx="14"/>
          </p:nvPr>
        </p:nvSpPr>
        <p:spPr/>
        <p:txBody>
          <a:bodyPr/>
          <a:lstStyle>
            <a:lvl1pPr eaLnBrk="0" fontAlgn="base" hangingPunct="0">
              <a:spcBef>
                <a:spcPct val="0"/>
              </a:spcBef>
              <a:spcAft>
                <a:spcPct val="0"/>
              </a:spcAft>
              <a:defRPr>
                <a:latin typeface="Verdana" pitchFamily="34" charset="0"/>
                <a:cs typeface="Arial" pitchFamily="34" charset="0"/>
              </a:defRPr>
            </a:lvl1pPr>
          </a:lstStyle>
          <a:p>
            <a:pPr>
              <a:defRPr/>
            </a:pPr>
            <a:fld id="{923E4BBD-D4ED-48EB-8673-FB689475EB3E}" type="datetime1">
              <a:rPr lang="nl-NL" smtClean="0"/>
              <a:t>9-11-2017</a:t>
            </a:fld>
            <a:endParaRPr lang="nl-NL" dirty="0"/>
          </a:p>
        </p:txBody>
      </p:sp>
      <p:sp>
        <p:nvSpPr>
          <p:cNvPr id="10" name="Tijdelijke aanduiding voor voettekst 17"/>
          <p:cNvSpPr>
            <a:spLocks noGrp="1"/>
          </p:cNvSpPr>
          <p:nvPr>
            <p:ph type="ftr" sz="quarter" idx="15"/>
          </p:nvPr>
        </p:nvSpPr>
        <p:spPr/>
        <p:txBody>
          <a:bodyPr/>
          <a:lstStyle>
            <a:lvl1pPr eaLnBrk="0" fontAlgn="base" hangingPunct="0">
              <a:spcBef>
                <a:spcPct val="0"/>
              </a:spcBef>
              <a:spcAft>
                <a:spcPct val="0"/>
              </a:spcAft>
              <a:defRPr dirty="0" smtClean="0">
                <a:latin typeface="Verdana" pitchFamily="34" charset="0"/>
                <a:cs typeface="Arial" pitchFamily="34" charset="0"/>
              </a:defRPr>
            </a:lvl1pPr>
          </a:lstStyle>
          <a:p>
            <a:pPr>
              <a:defRPr/>
            </a:pPr>
            <a:r>
              <a:rPr lang="en-US" smtClean="0"/>
              <a:t>IMS Warning workshop KNMI - Block III</a:t>
            </a:r>
            <a:endParaRPr lang="nl-NL"/>
          </a:p>
        </p:txBody>
      </p:sp>
      <p:sp>
        <p:nvSpPr>
          <p:cNvPr id="12" name="Tijdelijke aanduiding voor dianummer 18"/>
          <p:cNvSpPr>
            <a:spLocks noGrp="1"/>
          </p:cNvSpPr>
          <p:nvPr>
            <p:ph type="sldNum" sz="quarter" idx="16"/>
          </p:nvPr>
        </p:nvSpPr>
        <p:spPr/>
        <p:txBody>
          <a:bodyPr/>
          <a:lstStyle>
            <a:lvl1pPr eaLnBrk="0" fontAlgn="base" hangingPunct="0">
              <a:spcBef>
                <a:spcPct val="0"/>
              </a:spcBef>
              <a:spcAft>
                <a:spcPct val="0"/>
              </a:spcAft>
              <a:defRPr>
                <a:latin typeface="Verdana" pitchFamily="34" charset="0"/>
                <a:cs typeface="Arial" pitchFamily="34" charset="0"/>
              </a:defRPr>
            </a:lvl1pPr>
          </a:lstStyle>
          <a:p>
            <a:pPr>
              <a:defRPr/>
            </a:pPr>
            <a:fld id="{7848C1C6-FCBC-4C11-9617-53DC729558E0}" type="slidenum">
              <a:rPr lang="nl-NL"/>
              <a:pPr>
                <a:defRPr/>
              </a:pPr>
              <a:t>‹#›</a:t>
            </a:fld>
            <a:endParaRPr lang="nl-NL" dirty="0"/>
          </a:p>
        </p:txBody>
      </p:sp>
    </p:spTree>
    <p:extLst>
      <p:ext uri="{BB962C8B-B14F-4D97-AF65-F5344CB8AC3E}">
        <p14:creationId xmlns:p14="http://schemas.microsoft.com/office/powerpoint/2010/main" val="42554934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5" name="Rechthoek 6"/>
          <p:cNvSpPr/>
          <p:nvPr userDrawn="1"/>
        </p:nvSpPr>
        <p:spPr>
          <a:xfrm>
            <a:off x="0" y="0"/>
            <a:ext cx="457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FFFFFF"/>
              </a:solidFill>
            </a:endParaRPr>
          </a:p>
        </p:txBody>
      </p:sp>
      <p:pic>
        <p:nvPicPr>
          <p:cNvPr id="6" name="Afbeelding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91487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hthoek 10"/>
          <p:cNvSpPr>
            <a:spLocks/>
          </p:cNvSpPr>
          <p:nvPr userDrawn="1"/>
        </p:nvSpPr>
        <p:spPr>
          <a:xfrm>
            <a:off x="4395788" y="6619875"/>
            <a:ext cx="352425" cy="238125"/>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dirty="0">
              <a:solidFill>
                <a:srgbClr val="FFFFFF"/>
              </a:solidFill>
            </a:endParaRPr>
          </a:p>
        </p:txBody>
      </p:sp>
      <p:sp>
        <p:nvSpPr>
          <p:cNvPr id="2" name="Titel 1"/>
          <p:cNvSpPr>
            <a:spLocks noGrp="1"/>
          </p:cNvSpPr>
          <p:nvPr>
            <p:ph type="title"/>
          </p:nvPr>
        </p:nvSpPr>
        <p:spPr>
          <a:xfrm>
            <a:off x="476249" y="2636838"/>
            <a:ext cx="3752851" cy="1584325"/>
          </a:xfrm>
        </p:spPr>
        <p:txBody>
          <a:bodyPr>
            <a:normAutofit/>
          </a:bodyPr>
          <a:lstStyle>
            <a:lvl1pPr algn="r">
              <a:defRPr sz="3600">
                <a:solidFill>
                  <a:schemeClr val="tx1"/>
                </a:solidFill>
              </a:defRPr>
            </a:lvl1pPr>
          </a:lstStyle>
          <a:p>
            <a:r>
              <a:rPr lang="nl-NL" smtClean="0"/>
              <a:t>Klik om de stijl te bewerken</a:t>
            </a:r>
            <a:endParaRPr lang="nl-NL" dirty="0"/>
          </a:p>
        </p:txBody>
      </p:sp>
      <p:sp>
        <p:nvSpPr>
          <p:cNvPr id="3" name="Tijdelijke aanduiding voor tekst 2"/>
          <p:cNvSpPr>
            <a:spLocks noGrp="1"/>
          </p:cNvSpPr>
          <p:nvPr>
            <p:ph type="body" idx="1"/>
          </p:nvPr>
        </p:nvSpPr>
        <p:spPr>
          <a:xfrm>
            <a:off x="476249" y="4221163"/>
            <a:ext cx="3752851" cy="2000251"/>
          </a:xfrm>
        </p:spPr>
        <p:txBody>
          <a:bodyPr tIns="90000" rIns="100800"/>
          <a:lstStyle>
            <a:lvl1pPr marL="0" indent="0" algn="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9" name="Tijdelijke aanduiding voor tekst 8"/>
          <p:cNvSpPr>
            <a:spLocks noGrp="1"/>
          </p:cNvSpPr>
          <p:nvPr>
            <p:ph type="body" sz="quarter" idx="13"/>
          </p:nvPr>
        </p:nvSpPr>
        <p:spPr>
          <a:xfrm>
            <a:off x="476249" y="1171575"/>
            <a:ext cx="3752851" cy="1463674"/>
          </a:xfrm>
        </p:spPr>
        <p:txBody>
          <a:bodyPr rIns="0" anchor="b" anchorCtr="0"/>
          <a:lstStyle>
            <a:lvl1pPr marL="0" indent="0" algn="r">
              <a:buNone/>
              <a:defRPr sz="9600" b="1" i="0">
                <a:solidFill>
                  <a:schemeClr val="tx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en-US" smtClean="0"/>
              <a:t>Click to edit Master text styles</a:t>
            </a:r>
          </a:p>
        </p:txBody>
      </p:sp>
      <p:sp>
        <p:nvSpPr>
          <p:cNvPr id="8" name="Tijdelijke aanduiding voor datum 9"/>
          <p:cNvSpPr>
            <a:spLocks noGrp="1"/>
          </p:cNvSpPr>
          <p:nvPr>
            <p:ph type="dt" sz="half" idx="14"/>
          </p:nvPr>
        </p:nvSpPr>
        <p:spPr/>
        <p:txBody>
          <a:bodyPr/>
          <a:lstStyle>
            <a:lvl1pPr eaLnBrk="0" fontAlgn="base" hangingPunct="0">
              <a:spcBef>
                <a:spcPct val="0"/>
              </a:spcBef>
              <a:spcAft>
                <a:spcPct val="0"/>
              </a:spcAft>
              <a:defRPr>
                <a:latin typeface="Verdana" pitchFamily="34" charset="0"/>
                <a:cs typeface="Arial" pitchFamily="34" charset="0"/>
              </a:defRPr>
            </a:lvl1pPr>
          </a:lstStyle>
          <a:p>
            <a:pPr>
              <a:defRPr/>
            </a:pPr>
            <a:fld id="{22A4146A-5757-4FD2-ABFE-76027C9679B1}" type="datetime1">
              <a:rPr lang="nl-NL" smtClean="0"/>
              <a:t>9-11-2017</a:t>
            </a:fld>
            <a:endParaRPr lang="nl-NL" dirty="0"/>
          </a:p>
        </p:txBody>
      </p:sp>
      <p:sp>
        <p:nvSpPr>
          <p:cNvPr id="10" name="Tijdelijke aanduiding voor voettekst 11"/>
          <p:cNvSpPr>
            <a:spLocks noGrp="1"/>
          </p:cNvSpPr>
          <p:nvPr>
            <p:ph type="ftr" sz="quarter" idx="15"/>
          </p:nvPr>
        </p:nvSpPr>
        <p:spPr/>
        <p:txBody>
          <a:bodyPr/>
          <a:lstStyle>
            <a:lvl1pPr eaLnBrk="0" fontAlgn="base" hangingPunct="0">
              <a:spcBef>
                <a:spcPct val="0"/>
              </a:spcBef>
              <a:spcAft>
                <a:spcPct val="0"/>
              </a:spcAft>
              <a:defRPr>
                <a:latin typeface="Verdana" pitchFamily="34" charset="0"/>
                <a:cs typeface="Arial" pitchFamily="34" charset="0"/>
              </a:defRPr>
            </a:lvl1pPr>
          </a:lstStyle>
          <a:p>
            <a:pPr>
              <a:defRPr/>
            </a:pPr>
            <a:r>
              <a:rPr lang="en-US" smtClean="0"/>
              <a:t>IMS Warning workshop KNMI - Block III</a:t>
            </a:r>
            <a:endParaRPr lang="nl-NL" dirty="0"/>
          </a:p>
        </p:txBody>
      </p:sp>
      <p:sp>
        <p:nvSpPr>
          <p:cNvPr id="11" name="Tijdelijke aanduiding voor dianummer 12"/>
          <p:cNvSpPr>
            <a:spLocks noGrp="1"/>
          </p:cNvSpPr>
          <p:nvPr>
            <p:ph type="sldNum" sz="quarter" idx="16"/>
          </p:nvPr>
        </p:nvSpPr>
        <p:spPr/>
        <p:txBody>
          <a:bodyPr/>
          <a:lstStyle>
            <a:lvl1pPr eaLnBrk="0" fontAlgn="base" hangingPunct="0">
              <a:spcBef>
                <a:spcPct val="0"/>
              </a:spcBef>
              <a:spcAft>
                <a:spcPct val="0"/>
              </a:spcAft>
              <a:defRPr>
                <a:latin typeface="Verdana" pitchFamily="34" charset="0"/>
                <a:cs typeface="Arial" pitchFamily="34" charset="0"/>
              </a:defRPr>
            </a:lvl1pPr>
          </a:lstStyle>
          <a:p>
            <a:pPr>
              <a:defRPr/>
            </a:pPr>
            <a:fld id="{11E8CDE4-C268-475E-BDFB-07977E7848E0}" type="slidenum">
              <a:rPr lang="nl-NL"/>
              <a:pPr>
                <a:defRPr/>
              </a:pPr>
              <a:t>‹#›</a:t>
            </a:fld>
            <a:endParaRPr lang="nl-NL" dirty="0"/>
          </a:p>
        </p:txBody>
      </p:sp>
    </p:spTree>
    <p:extLst>
      <p:ext uri="{BB962C8B-B14F-4D97-AF65-F5344CB8AC3E}">
        <p14:creationId xmlns:p14="http://schemas.microsoft.com/office/powerpoint/2010/main" val="2902062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476250" y="2276475"/>
            <a:ext cx="3919538" cy="39449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914899" y="2276475"/>
            <a:ext cx="3753000" cy="39449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2" name="Titel 1"/>
          <p:cNvSpPr>
            <a:spLocks noGrp="1"/>
          </p:cNvSpPr>
          <p:nvPr>
            <p:ph type="title"/>
          </p:nvPr>
        </p:nvSpPr>
        <p:spPr/>
        <p:txBody>
          <a:bodyPr/>
          <a:lstStyle/>
          <a:p>
            <a:r>
              <a:rPr lang="nl-NL" smtClean="0"/>
              <a:t>Klik om de stijl te bewerken</a:t>
            </a:r>
            <a:endParaRPr lang="nl-NL"/>
          </a:p>
        </p:txBody>
      </p:sp>
      <p:sp>
        <p:nvSpPr>
          <p:cNvPr id="5" name="Tijdelijke aanduiding voor datum 13"/>
          <p:cNvSpPr>
            <a:spLocks noGrp="1"/>
          </p:cNvSpPr>
          <p:nvPr>
            <p:ph type="dt" sz="half" idx="10"/>
          </p:nvPr>
        </p:nvSpPr>
        <p:spPr/>
        <p:txBody>
          <a:bodyPr/>
          <a:lstStyle>
            <a:lvl1pPr eaLnBrk="0" fontAlgn="base" hangingPunct="0">
              <a:spcBef>
                <a:spcPct val="0"/>
              </a:spcBef>
              <a:spcAft>
                <a:spcPct val="0"/>
              </a:spcAft>
              <a:defRPr>
                <a:latin typeface="Verdana" pitchFamily="34" charset="0"/>
                <a:cs typeface="Arial" pitchFamily="34" charset="0"/>
              </a:defRPr>
            </a:lvl1pPr>
          </a:lstStyle>
          <a:p>
            <a:pPr>
              <a:defRPr/>
            </a:pPr>
            <a:fld id="{95659159-CC67-4D02-BE03-7B9E81AB5FE1}" type="datetime1">
              <a:rPr lang="nl-NL" smtClean="0"/>
              <a:t>9-11-2017</a:t>
            </a:fld>
            <a:endParaRPr lang="nl-NL" dirty="0"/>
          </a:p>
        </p:txBody>
      </p:sp>
      <p:sp>
        <p:nvSpPr>
          <p:cNvPr id="6" name="Tijdelijke aanduiding voor voettekst 14"/>
          <p:cNvSpPr>
            <a:spLocks noGrp="1"/>
          </p:cNvSpPr>
          <p:nvPr>
            <p:ph type="ftr" sz="quarter" idx="11"/>
          </p:nvPr>
        </p:nvSpPr>
        <p:spPr/>
        <p:txBody>
          <a:bodyPr/>
          <a:lstStyle>
            <a:lvl1pPr eaLnBrk="0" fontAlgn="base" hangingPunct="0">
              <a:spcBef>
                <a:spcPct val="0"/>
              </a:spcBef>
              <a:spcAft>
                <a:spcPct val="0"/>
              </a:spcAft>
              <a:defRPr>
                <a:latin typeface="Verdana" pitchFamily="34" charset="0"/>
                <a:cs typeface="Arial" pitchFamily="34" charset="0"/>
              </a:defRPr>
            </a:lvl1pPr>
          </a:lstStyle>
          <a:p>
            <a:pPr>
              <a:defRPr/>
            </a:pPr>
            <a:r>
              <a:rPr lang="en-US" smtClean="0"/>
              <a:t>IMS Warning workshop KNMI - Block III</a:t>
            </a:r>
            <a:endParaRPr lang="nl-NL" dirty="0"/>
          </a:p>
        </p:txBody>
      </p:sp>
      <p:sp>
        <p:nvSpPr>
          <p:cNvPr id="7" name="Tijdelijke aanduiding voor dianummer 15"/>
          <p:cNvSpPr>
            <a:spLocks noGrp="1"/>
          </p:cNvSpPr>
          <p:nvPr>
            <p:ph type="sldNum" sz="quarter" idx="12"/>
          </p:nvPr>
        </p:nvSpPr>
        <p:spPr/>
        <p:txBody>
          <a:bodyPr/>
          <a:lstStyle>
            <a:lvl1pPr eaLnBrk="0" fontAlgn="base" hangingPunct="0">
              <a:spcBef>
                <a:spcPct val="0"/>
              </a:spcBef>
              <a:spcAft>
                <a:spcPct val="0"/>
              </a:spcAft>
              <a:defRPr>
                <a:latin typeface="Verdana" pitchFamily="34" charset="0"/>
                <a:cs typeface="Arial" pitchFamily="34" charset="0"/>
              </a:defRPr>
            </a:lvl1pPr>
          </a:lstStyle>
          <a:p>
            <a:pPr>
              <a:defRPr/>
            </a:pPr>
            <a:fld id="{97A69A69-7BA7-44B5-A1E1-DF5D1B5F6D14}" type="slidenum">
              <a:rPr lang="nl-NL"/>
              <a:pPr>
                <a:defRPr/>
              </a:pPr>
              <a:t>‹#›</a:t>
            </a:fld>
            <a:endParaRPr lang="nl-NL" dirty="0"/>
          </a:p>
        </p:txBody>
      </p:sp>
    </p:spTree>
    <p:extLst>
      <p:ext uri="{BB962C8B-B14F-4D97-AF65-F5344CB8AC3E}">
        <p14:creationId xmlns:p14="http://schemas.microsoft.com/office/powerpoint/2010/main" val="1759088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476251" y="2306037"/>
            <a:ext cx="3753000" cy="648000"/>
          </a:xfrm>
          <a:noFill/>
        </p:spPr>
        <p:txBody>
          <a:bodyPr lIns="180000" tIns="180000" rIns="180000" bIns="72000" anchor="b">
            <a:noAutofit/>
          </a:bodyPr>
          <a:lstStyle>
            <a:lvl1pPr marL="0" indent="0">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76251" y="2953738"/>
            <a:ext cx="3753000" cy="3267676"/>
          </a:xfrm>
          <a:noFill/>
        </p:spPr>
        <p:txBody>
          <a:bodyPr lIns="180000" tIns="180000" rIns="180000" bIns="7200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5" name="Tijdelijke aanduiding voor tekst 4"/>
          <p:cNvSpPr>
            <a:spLocks noGrp="1"/>
          </p:cNvSpPr>
          <p:nvPr>
            <p:ph type="body" sz="quarter" idx="3"/>
          </p:nvPr>
        </p:nvSpPr>
        <p:spPr>
          <a:xfrm>
            <a:off x="4914900" y="2306037"/>
            <a:ext cx="3753000" cy="647228"/>
          </a:xfrm>
          <a:noFill/>
        </p:spPr>
        <p:txBody>
          <a:bodyPr lIns="180000" tIns="180000" rIns="180000" bIns="72000" anchor="b">
            <a:noAutofit/>
          </a:bodyPr>
          <a:lstStyle>
            <a:lvl1pPr marL="0" indent="0">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914900" y="2953738"/>
            <a:ext cx="3754041" cy="3267676"/>
          </a:xfrm>
          <a:noFill/>
        </p:spPr>
        <p:txBody>
          <a:bodyPr lIns="180000" tIns="180000" rIns="180000" bIns="7200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10" name="Titel 9"/>
          <p:cNvSpPr>
            <a:spLocks noGrp="1"/>
          </p:cNvSpPr>
          <p:nvPr>
            <p:ph type="title"/>
          </p:nvPr>
        </p:nvSpPr>
        <p:spPr/>
        <p:txBody>
          <a:bodyPr/>
          <a:lstStyle/>
          <a:p>
            <a:r>
              <a:rPr lang="nl-NL" smtClean="0"/>
              <a:t>Klik om de stijl te bewerken</a:t>
            </a:r>
            <a:endParaRPr lang="nl-NL" dirty="0"/>
          </a:p>
        </p:txBody>
      </p:sp>
      <p:sp>
        <p:nvSpPr>
          <p:cNvPr id="7" name="Tijdelijke aanduiding voor datum 15"/>
          <p:cNvSpPr>
            <a:spLocks noGrp="1"/>
          </p:cNvSpPr>
          <p:nvPr>
            <p:ph type="dt" sz="half" idx="10"/>
          </p:nvPr>
        </p:nvSpPr>
        <p:spPr/>
        <p:txBody>
          <a:bodyPr/>
          <a:lstStyle>
            <a:lvl1pPr eaLnBrk="0" fontAlgn="base" hangingPunct="0">
              <a:spcBef>
                <a:spcPct val="0"/>
              </a:spcBef>
              <a:spcAft>
                <a:spcPct val="0"/>
              </a:spcAft>
              <a:defRPr>
                <a:latin typeface="Verdana" pitchFamily="34" charset="0"/>
                <a:cs typeface="Arial" pitchFamily="34" charset="0"/>
              </a:defRPr>
            </a:lvl1pPr>
          </a:lstStyle>
          <a:p>
            <a:pPr>
              <a:defRPr/>
            </a:pPr>
            <a:fld id="{919B2ED0-EE55-4981-BD2D-52622AEB4209}" type="datetime1">
              <a:rPr lang="nl-NL" smtClean="0"/>
              <a:t>9-11-2017</a:t>
            </a:fld>
            <a:endParaRPr lang="nl-NL" dirty="0"/>
          </a:p>
        </p:txBody>
      </p:sp>
      <p:sp>
        <p:nvSpPr>
          <p:cNvPr id="8" name="Tijdelijke aanduiding voor voettekst 16"/>
          <p:cNvSpPr>
            <a:spLocks noGrp="1"/>
          </p:cNvSpPr>
          <p:nvPr>
            <p:ph type="ftr" sz="quarter" idx="11"/>
          </p:nvPr>
        </p:nvSpPr>
        <p:spPr/>
        <p:txBody>
          <a:bodyPr/>
          <a:lstStyle>
            <a:lvl1pPr eaLnBrk="0" fontAlgn="base" hangingPunct="0">
              <a:spcBef>
                <a:spcPct val="0"/>
              </a:spcBef>
              <a:spcAft>
                <a:spcPct val="0"/>
              </a:spcAft>
              <a:defRPr>
                <a:latin typeface="Verdana" pitchFamily="34" charset="0"/>
                <a:cs typeface="Arial" pitchFamily="34" charset="0"/>
              </a:defRPr>
            </a:lvl1pPr>
          </a:lstStyle>
          <a:p>
            <a:pPr>
              <a:defRPr/>
            </a:pPr>
            <a:r>
              <a:rPr lang="en-US" smtClean="0"/>
              <a:t>IMS Warning workshop KNMI - Block III</a:t>
            </a:r>
            <a:endParaRPr lang="nl-NL" dirty="0"/>
          </a:p>
        </p:txBody>
      </p:sp>
      <p:sp>
        <p:nvSpPr>
          <p:cNvPr id="9" name="Tijdelijke aanduiding voor dianummer 17"/>
          <p:cNvSpPr>
            <a:spLocks noGrp="1"/>
          </p:cNvSpPr>
          <p:nvPr>
            <p:ph type="sldNum" sz="quarter" idx="12"/>
          </p:nvPr>
        </p:nvSpPr>
        <p:spPr/>
        <p:txBody>
          <a:bodyPr/>
          <a:lstStyle>
            <a:lvl1pPr eaLnBrk="0" fontAlgn="base" hangingPunct="0">
              <a:spcBef>
                <a:spcPct val="0"/>
              </a:spcBef>
              <a:spcAft>
                <a:spcPct val="0"/>
              </a:spcAft>
              <a:defRPr>
                <a:latin typeface="Verdana" pitchFamily="34" charset="0"/>
                <a:cs typeface="Arial" pitchFamily="34" charset="0"/>
              </a:defRPr>
            </a:lvl1pPr>
          </a:lstStyle>
          <a:p>
            <a:pPr>
              <a:defRPr/>
            </a:pPr>
            <a:fld id="{B7145721-5DC4-4705-B02E-B7DDB9FC02F8}" type="slidenum">
              <a:rPr lang="nl-NL"/>
              <a:pPr>
                <a:defRPr/>
              </a:pPr>
              <a:t>‹#›</a:t>
            </a:fld>
            <a:endParaRPr lang="nl-NL" dirty="0"/>
          </a:p>
        </p:txBody>
      </p:sp>
    </p:spTree>
    <p:extLst>
      <p:ext uri="{BB962C8B-B14F-4D97-AF65-F5344CB8AC3E}">
        <p14:creationId xmlns:p14="http://schemas.microsoft.com/office/powerpoint/2010/main" val="33771192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dirty="0"/>
          </a:p>
        </p:txBody>
      </p:sp>
      <p:sp>
        <p:nvSpPr>
          <p:cNvPr id="3" name="Tijdelijke aanduiding voor datum 11"/>
          <p:cNvSpPr>
            <a:spLocks noGrp="1"/>
          </p:cNvSpPr>
          <p:nvPr>
            <p:ph type="dt" sz="half" idx="10"/>
          </p:nvPr>
        </p:nvSpPr>
        <p:spPr/>
        <p:txBody>
          <a:bodyPr/>
          <a:lstStyle>
            <a:lvl1pPr eaLnBrk="0" fontAlgn="base" hangingPunct="0">
              <a:spcBef>
                <a:spcPct val="0"/>
              </a:spcBef>
              <a:spcAft>
                <a:spcPct val="0"/>
              </a:spcAft>
              <a:defRPr>
                <a:latin typeface="Verdana" pitchFamily="34" charset="0"/>
                <a:cs typeface="Arial" pitchFamily="34" charset="0"/>
              </a:defRPr>
            </a:lvl1pPr>
          </a:lstStyle>
          <a:p>
            <a:pPr>
              <a:defRPr/>
            </a:pPr>
            <a:fld id="{74603CB2-9F93-4530-819E-AFBB7D542B28}" type="datetime1">
              <a:rPr lang="nl-NL" smtClean="0"/>
              <a:t>9-11-2017</a:t>
            </a:fld>
            <a:endParaRPr lang="nl-NL" dirty="0"/>
          </a:p>
        </p:txBody>
      </p:sp>
      <p:sp>
        <p:nvSpPr>
          <p:cNvPr id="4" name="Tijdelijke aanduiding voor voettekst 12"/>
          <p:cNvSpPr>
            <a:spLocks noGrp="1"/>
          </p:cNvSpPr>
          <p:nvPr>
            <p:ph type="ftr" sz="quarter" idx="11"/>
          </p:nvPr>
        </p:nvSpPr>
        <p:spPr/>
        <p:txBody>
          <a:bodyPr/>
          <a:lstStyle>
            <a:lvl1pPr eaLnBrk="0" fontAlgn="base" hangingPunct="0">
              <a:spcBef>
                <a:spcPct val="0"/>
              </a:spcBef>
              <a:spcAft>
                <a:spcPct val="0"/>
              </a:spcAft>
              <a:defRPr>
                <a:latin typeface="Verdana" pitchFamily="34" charset="0"/>
                <a:cs typeface="Arial" pitchFamily="34" charset="0"/>
              </a:defRPr>
            </a:lvl1pPr>
          </a:lstStyle>
          <a:p>
            <a:pPr>
              <a:defRPr/>
            </a:pPr>
            <a:r>
              <a:rPr lang="en-US" smtClean="0"/>
              <a:t>IMS Warning workshop KNMI - Block III</a:t>
            </a:r>
            <a:endParaRPr lang="nl-NL" dirty="0"/>
          </a:p>
        </p:txBody>
      </p:sp>
      <p:sp>
        <p:nvSpPr>
          <p:cNvPr id="5" name="Tijdelijke aanduiding voor dianummer 13"/>
          <p:cNvSpPr>
            <a:spLocks noGrp="1"/>
          </p:cNvSpPr>
          <p:nvPr>
            <p:ph type="sldNum" sz="quarter" idx="12"/>
          </p:nvPr>
        </p:nvSpPr>
        <p:spPr/>
        <p:txBody>
          <a:bodyPr/>
          <a:lstStyle>
            <a:lvl1pPr eaLnBrk="0" fontAlgn="base" hangingPunct="0">
              <a:spcBef>
                <a:spcPct val="0"/>
              </a:spcBef>
              <a:spcAft>
                <a:spcPct val="0"/>
              </a:spcAft>
              <a:defRPr>
                <a:latin typeface="Verdana" pitchFamily="34" charset="0"/>
                <a:cs typeface="Arial" pitchFamily="34" charset="0"/>
              </a:defRPr>
            </a:lvl1pPr>
          </a:lstStyle>
          <a:p>
            <a:pPr>
              <a:defRPr/>
            </a:pPr>
            <a:fld id="{43398865-5CD5-4BA5-8C4E-72EDEC3FFDE9}" type="slidenum">
              <a:rPr lang="nl-NL"/>
              <a:pPr>
                <a:defRPr/>
              </a:pPr>
              <a:t>‹#›</a:t>
            </a:fld>
            <a:endParaRPr lang="nl-NL" dirty="0"/>
          </a:p>
        </p:txBody>
      </p:sp>
    </p:spTree>
    <p:extLst>
      <p:ext uri="{BB962C8B-B14F-4D97-AF65-F5344CB8AC3E}">
        <p14:creationId xmlns:p14="http://schemas.microsoft.com/office/powerpoint/2010/main" val="22383815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0"/>
          <p:cNvSpPr>
            <a:spLocks noGrp="1"/>
          </p:cNvSpPr>
          <p:nvPr>
            <p:ph type="dt" sz="half" idx="10"/>
          </p:nvPr>
        </p:nvSpPr>
        <p:spPr/>
        <p:txBody>
          <a:bodyPr/>
          <a:lstStyle>
            <a:lvl1pPr eaLnBrk="0" fontAlgn="base" hangingPunct="0">
              <a:spcBef>
                <a:spcPct val="0"/>
              </a:spcBef>
              <a:spcAft>
                <a:spcPct val="0"/>
              </a:spcAft>
              <a:defRPr>
                <a:latin typeface="Verdana" pitchFamily="34" charset="0"/>
                <a:cs typeface="Arial" pitchFamily="34" charset="0"/>
              </a:defRPr>
            </a:lvl1pPr>
          </a:lstStyle>
          <a:p>
            <a:pPr>
              <a:defRPr/>
            </a:pPr>
            <a:fld id="{837482CD-5BDE-4B9C-B8FE-04D7C45583F8}" type="datetime1">
              <a:rPr lang="nl-NL" smtClean="0"/>
              <a:t>9-11-2017</a:t>
            </a:fld>
            <a:endParaRPr lang="nl-NL" dirty="0"/>
          </a:p>
        </p:txBody>
      </p:sp>
      <p:sp>
        <p:nvSpPr>
          <p:cNvPr id="3" name="Tijdelijke aanduiding voor voettekst 11"/>
          <p:cNvSpPr>
            <a:spLocks noGrp="1"/>
          </p:cNvSpPr>
          <p:nvPr>
            <p:ph type="ftr" sz="quarter" idx="11"/>
          </p:nvPr>
        </p:nvSpPr>
        <p:spPr/>
        <p:txBody>
          <a:bodyPr/>
          <a:lstStyle>
            <a:lvl1pPr eaLnBrk="0" fontAlgn="base" hangingPunct="0">
              <a:spcBef>
                <a:spcPct val="0"/>
              </a:spcBef>
              <a:spcAft>
                <a:spcPct val="0"/>
              </a:spcAft>
              <a:defRPr>
                <a:latin typeface="Verdana" pitchFamily="34" charset="0"/>
                <a:cs typeface="Arial" pitchFamily="34" charset="0"/>
              </a:defRPr>
            </a:lvl1pPr>
          </a:lstStyle>
          <a:p>
            <a:pPr>
              <a:defRPr/>
            </a:pPr>
            <a:r>
              <a:rPr lang="en-US" smtClean="0"/>
              <a:t>IMS Warning workshop KNMI - Block III</a:t>
            </a:r>
            <a:endParaRPr lang="nl-NL" dirty="0"/>
          </a:p>
        </p:txBody>
      </p:sp>
      <p:sp>
        <p:nvSpPr>
          <p:cNvPr id="4" name="Tijdelijke aanduiding voor dianummer 12"/>
          <p:cNvSpPr>
            <a:spLocks noGrp="1"/>
          </p:cNvSpPr>
          <p:nvPr>
            <p:ph type="sldNum" sz="quarter" idx="12"/>
          </p:nvPr>
        </p:nvSpPr>
        <p:spPr/>
        <p:txBody>
          <a:bodyPr/>
          <a:lstStyle>
            <a:lvl1pPr eaLnBrk="0" fontAlgn="base" hangingPunct="0">
              <a:spcBef>
                <a:spcPct val="0"/>
              </a:spcBef>
              <a:spcAft>
                <a:spcPct val="0"/>
              </a:spcAft>
              <a:defRPr>
                <a:latin typeface="Verdana" pitchFamily="34" charset="0"/>
                <a:cs typeface="Arial" pitchFamily="34" charset="0"/>
              </a:defRPr>
            </a:lvl1pPr>
          </a:lstStyle>
          <a:p>
            <a:pPr>
              <a:defRPr/>
            </a:pPr>
            <a:fld id="{A84938B1-F91C-430B-8013-6173ECDECEBF}" type="slidenum">
              <a:rPr lang="nl-NL"/>
              <a:pPr>
                <a:defRPr/>
              </a:pPr>
              <a:t>‹#›</a:t>
            </a:fld>
            <a:endParaRPr lang="nl-NL" dirty="0"/>
          </a:p>
        </p:txBody>
      </p:sp>
    </p:spTree>
    <p:extLst>
      <p:ext uri="{BB962C8B-B14F-4D97-AF65-F5344CB8AC3E}">
        <p14:creationId xmlns:p14="http://schemas.microsoft.com/office/powerpoint/2010/main" val="5015956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476250" y="3427414"/>
            <a:ext cx="3752850" cy="2793999"/>
          </a:xfrm>
        </p:spPr>
        <p:txBody>
          <a:bodyPr anchor="t" anchorCtr="0"/>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10" name="Tijdelijke aanduiding voor inhoud 9"/>
          <p:cNvSpPr>
            <a:spLocks noGrp="1"/>
          </p:cNvSpPr>
          <p:nvPr>
            <p:ph sz="quarter" idx="13"/>
          </p:nvPr>
        </p:nvSpPr>
        <p:spPr>
          <a:xfrm>
            <a:off x="4915941" y="1052513"/>
            <a:ext cx="3753000" cy="51689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3" name="Titel 2"/>
          <p:cNvSpPr>
            <a:spLocks noGrp="1"/>
          </p:cNvSpPr>
          <p:nvPr>
            <p:ph type="title"/>
          </p:nvPr>
        </p:nvSpPr>
        <p:spPr>
          <a:xfrm>
            <a:off x="476250" y="1052514"/>
            <a:ext cx="3752850" cy="948047"/>
          </a:xfrm>
        </p:spPr>
        <p:txBody>
          <a:bodyPr/>
          <a:lstStyle/>
          <a:p>
            <a:r>
              <a:rPr lang="nl-NL" smtClean="0"/>
              <a:t>Klik om de stijl te bewerken</a:t>
            </a:r>
            <a:endParaRPr lang="nl-NL" dirty="0"/>
          </a:p>
        </p:txBody>
      </p:sp>
      <p:sp>
        <p:nvSpPr>
          <p:cNvPr id="5" name="Tijdelijke aanduiding voor datum 16"/>
          <p:cNvSpPr>
            <a:spLocks noGrp="1"/>
          </p:cNvSpPr>
          <p:nvPr>
            <p:ph type="dt" sz="half" idx="14"/>
          </p:nvPr>
        </p:nvSpPr>
        <p:spPr/>
        <p:txBody>
          <a:bodyPr/>
          <a:lstStyle>
            <a:lvl1pPr eaLnBrk="0" fontAlgn="base" hangingPunct="0">
              <a:spcBef>
                <a:spcPct val="0"/>
              </a:spcBef>
              <a:spcAft>
                <a:spcPct val="0"/>
              </a:spcAft>
              <a:defRPr>
                <a:latin typeface="Verdana" pitchFamily="34" charset="0"/>
                <a:cs typeface="Arial" pitchFamily="34" charset="0"/>
              </a:defRPr>
            </a:lvl1pPr>
          </a:lstStyle>
          <a:p>
            <a:pPr>
              <a:defRPr/>
            </a:pPr>
            <a:fld id="{7749570F-4702-4BF4-97F7-EF90CBEAD00E}" type="datetime1">
              <a:rPr lang="nl-NL" smtClean="0"/>
              <a:t>9-11-2017</a:t>
            </a:fld>
            <a:endParaRPr lang="nl-NL" dirty="0"/>
          </a:p>
        </p:txBody>
      </p:sp>
      <p:sp>
        <p:nvSpPr>
          <p:cNvPr id="6" name="Tijdelijke aanduiding voor voettekst 17"/>
          <p:cNvSpPr>
            <a:spLocks noGrp="1"/>
          </p:cNvSpPr>
          <p:nvPr>
            <p:ph type="ftr" sz="quarter" idx="15"/>
          </p:nvPr>
        </p:nvSpPr>
        <p:spPr/>
        <p:txBody>
          <a:bodyPr/>
          <a:lstStyle>
            <a:lvl1pPr eaLnBrk="0" fontAlgn="base" hangingPunct="0">
              <a:spcBef>
                <a:spcPct val="0"/>
              </a:spcBef>
              <a:spcAft>
                <a:spcPct val="0"/>
              </a:spcAft>
              <a:defRPr>
                <a:latin typeface="Verdana" pitchFamily="34" charset="0"/>
                <a:cs typeface="Arial" pitchFamily="34" charset="0"/>
              </a:defRPr>
            </a:lvl1pPr>
          </a:lstStyle>
          <a:p>
            <a:pPr>
              <a:defRPr/>
            </a:pPr>
            <a:r>
              <a:rPr lang="en-US" smtClean="0"/>
              <a:t>IMS Warning workshop KNMI - Block III</a:t>
            </a:r>
            <a:endParaRPr lang="nl-NL" dirty="0"/>
          </a:p>
        </p:txBody>
      </p:sp>
      <p:sp>
        <p:nvSpPr>
          <p:cNvPr id="7" name="Tijdelijke aanduiding voor dianummer 18"/>
          <p:cNvSpPr>
            <a:spLocks noGrp="1"/>
          </p:cNvSpPr>
          <p:nvPr>
            <p:ph type="sldNum" sz="quarter" idx="16"/>
          </p:nvPr>
        </p:nvSpPr>
        <p:spPr/>
        <p:txBody>
          <a:bodyPr/>
          <a:lstStyle>
            <a:lvl1pPr eaLnBrk="0" fontAlgn="base" hangingPunct="0">
              <a:spcBef>
                <a:spcPct val="0"/>
              </a:spcBef>
              <a:spcAft>
                <a:spcPct val="0"/>
              </a:spcAft>
              <a:defRPr>
                <a:latin typeface="Verdana" pitchFamily="34" charset="0"/>
                <a:cs typeface="Arial" pitchFamily="34" charset="0"/>
              </a:defRPr>
            </a:lvl1pPr>
          </a:lstStyle>
          <a:p>
            <a:pPr>
              <a:defRPr/>
            </a:pPr>
            <a:fld id="{E6E00EAE-E66B-4E4C-AB81-C5F90126550E}" type="slidenum">
              <a:rPr lang="nl-NL"/>
              <a:pPr>
                <a:defRPr/>
              </a:pPr>
              <a:t>‹#›</a:t>
            </a:fld>
            <a:endParaRPr lang="nl-NL" dirty="0"/>
          </a:p>
        </p:txBody>
      </p:sp>
    </p:spTree>
    <p:extLst>
      <p:ext uri="{BB962C8B-B14F-4D97-AF65-F5344CB8AC3E}">
        <p14:creationId xmlns:p14="http://schemas.microsoft.com/office/powerpoint/2010/main" val="17551464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rote tekst A">
    <p:bg>
      <p:bgPr>
        <a:solidFill>
          <a:schemeClr val="bg2"/>
        </a:solidFill>
        <a:effectLst/>
      </p:bgPr>
    </p:bg>
    <p:spTree>
      <p:nvGrpSpPr>
        <p:cNvPr id="1" name=""/>
        <p:cNvGrpSpPr/>
        <p:nvPr/>
      </p:nvGrpSpPr>
      <p:grpSpPr>
        <a:xfrm>
          <a:off x="0" y="0"/>
          <a:ext cx="0" cy="0"/>
          <a:chOff x="0" y="0"/>
          <a:chExt cx="0" cy="0"/>
        </a:xfrm>
      </p:grpSpPr>
      <p:sp>
        <p:nvSpPr>
          <p:cNvPr id="20" name="Titel 1"/>
          <p:cNvSpPr>
            <a:spLocks noGrp="1"/>
          </p:cNvSpPr>
          <p:nvPr>
            <p:ph type="title"/>
          </p:nvPr>
        </p:nvSpPr>
        <p:spPr>
          <a:xfrm>
            <a:off x="476250" y="1052514"/>
            <a:ext cx="8192691" cy="4024800"/>
          </a:xfrm>
        </p:spPr>
        <p:txBody>
          <a:bodyPr>
            <a:normAutofit/>
          </a:bodyPr>
          <a:lstStyle>
            <a:lvl1pPr algn="l">
              <a:defRPr sz="8000" b="0">
                <a:solidFill>
                  <a:schemeClr val="bg1"/>
                </a:solidFill>
              </a:defRPr>
            </a:lvl1pPr>
          </a:lstStyle>
          <a:p>
            <a:r>
              <a:rPr lang="nl-NL" smtClean="0"/>
              <a:t>Klik om de stijl te bewerken</a:t>
            </a:r>
            <a:endParaRPr lang="nl-NL" dirty="0"/>
          </a:p>
        </p:txBody>
      </p:sp>
      <p:sp>
        <p:nvSpPr>
          <p:cNvPr id="4" name="Ondertitel 2"/>
          <p:cNvSpPr>
            <a:spLocks noGrp="1"/>
          </p:cNvSpPr>
          <p:nvPr>
            <p:ph type="subTitle" idx="1"/>
          </p:nvPr>
        </p:nvSpPr>
        <p:spPr>
          <a:xfrm>
            <a:off x="476250" y="5077315"/>
            <a:ext cx="4095750" cy="1144098"/>
          </a:xfrm>
        </p:spPr>
        <p:txBody>
          <a:bodyPr lIns="162000" tIns="90000" rIns="900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dirty="0"/>
          </a:p>
        </p:txBody>
      </p:sp>
      <p:sp>
        <p:nvSpPr>
          <p:cNvPr id="5" name="Tijdelijke aanduiding voor datum 8"/>
          <p:cNvSpPr>
            <a:spLocks noGrp="1"/>
          </p:cNvSpPr>
          <p:nvPr>
            <p:ph type="dt" sz="half" idx="10"/>
          </p:nvPr>
        </p:nvSpPr>
        <p:spPr/>
        <p:txBody>
          <a:bodyPr/>
          <a:lstStyle>
            <a:lvl1pPr eaLnBrk="0" fontAlgn="base" hangingPunct="0">
              <a:spcBef>
                <a:spcPct val="0"/>
              </a:spcBef>
              <a:spcAft>
                <a:spcPct val="0"/>
              </a:spcAft>
              <a:defRPr smtClean="0">
                <a:solidFill>
                  <a:srgbClr val="000000"/>
                </a:solidFill>
                <a:latin typeface="Verdana" pitchFamily="34" charset="0"/>
                <a:cs typeface="Arial" pitchFamily="34" charset="0"/>
              </a:defRPr>
            </a:lvl1pPr>
          </a:lstStyle>
          <a:p>
            <a:pPr>
              <a:defRPr/>
            </a:pPr>
            <a:fld id="{39FFC3B7-FE77-4B9D-A281-0FAEF9D951BE}" type="datetime1">
              <a:rPr lang="nl-NL" smtClean="0"/>
              <a:t>9-11-2017</a:t>
            </a:fld>
            <a:endParaRPr lang="nl-NL" dirty="0"/>
          </a:p>
        </p:txBody>
      </p:sp>
      <p:sp>
        <p:nvSpPr>
          <p:cNvPr id="6" name="Tijdelijke aanduiding voor voettekst 9"/>
          <p:cNvSpPr>
            <a:spLocks noGrp="1"/>
          </p:cNvSpPr>
          <p:nvPr>
            <p:ph type="ftr" sz="quarter" idx="11"/>
          </p:nvPr>
        </p:nvSpPr>
        <p:spPr/>
        <p:txBody>
          <a:bodyPr/>
          <a:lstStyle>
            <a:lvl1pPr eaLnBrk="0" fontAlgn="base" hangingPunct="0">
              <a:spcBef>
                <a:spcPct val="0"/>
              </a:spcBef>
              <a:spcAft>
                <a:spcPct val="0"/>
              </a:spcAft>
              <a:defRPr smtClean="0">
                <a:solidFill>
                  <a:srgbClr val="000000"/>
                </a:solidFill>
                <a:latin typeface="Verdana" pitchFamily="34" charset="0"/>
                <a:cs typeface="Arial" pitchFamily="34" charset="0"/>
              </a:defRPr>
            </a:lvl1pPr>
          </a:lstStyle>
          <a:p>
            <a:pPr>
              <a:defRPr/>
            </a:pPr>
            <a:r>
              <a:rPr lang="en-US" smtClean="0"/>
              <a:t>IMS Warning workshop KNMI - Block III</a:t>
            </a:r>
            <a:endParaRPr lang="nl-NL" dirty="0"/>
          </a:p>
        </p:txBody>
      </p:sp>
      <p:sp>
        <p:nvSpPr>
          <p:cNvPr id="7" name="Tijdelijke aanduiding voor dianummer 10"/>
          <p:cNvSpPr>
            <a:spLocks noGrp="1"/>
          </p:cNvSpPr>
          <p:nvPr>
            <p:ph type="sldNum" sz="quarter" idx="12"/>
          </p:nvPr>
        </p:nvSpPr>
        <p:spPr/>
        <p:txBody>
          <a:bodyPr/>
          <a:lstStyle>
            <a:lvl1pPr eaLnBrk="0" fontAlgn="base" hangingPunct="0">
              <a:spcBef>
                <a:spcPct val="0"/>
              </a:spcBef>
              <a:spcAft>
                <a:spcPct val="0"/>
              </a:spcAft>
              <a:defRPr smtClean="0">
                <a:solidFill>
                  <a:srgbClr val="EDF7FB"/>
                </a:solidFill>
                <a:latin typeface="Verdana" pitchFamily="34" charset="0"/>
                <a:cs typeface="Arial" pitchFamily="34" charset="0"/>
              </a:defRPr>
            </a:lvl1pPr>
          </a:lstStyle>
          <a:p>
            <a:pPr>
              <a:defRPr/>
            </a:pPr>
            <a:fld id="{B428F52B-87D6-45E7-A229-12B55955ECA2}" type="slidenum">
              <a:rPr lang="nl-NL"/>
              <a:pPr>
                <a:defRPr/>
              </a:pPr>
              <a:t>‹#›</a:t>
            </a:fld>
            <a:endParaRPr lang="nl-NL" dirty="0"/>
          </a:p>
        </p:txBody>
      </p:sp>
    </p:spTree>
    <p:extLst>
      <p:ext uri="{BB962C8B-B14F-4D97-AF65-F5344CB8AC3E}">
        <p14:creationId xmlns:p14="http://schemas.microsoft.com/office/powerpoint/2010/main" val="120335137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366713" y="1798638"/>
            <a:ext cx="4008437" cy="43561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527550" y="1798638"/>
            <a:ext cx="4008438" cy="43561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shpTitel"/>
          <p:cNvSpPr>
            <a:spLocks noGrp="1" noChangeArrowheads="1"/>
          </p:cNvSpPr>
          <p:nvPr>
            <p:ph type="dt" sz="half" idx="10"/>
          </p:nvPr>
        </p:nvSpPr>
        <p:spPr>
          <a:ln/>
        </p:spPr>
        <p:txBody>
          <a:bodyPr/>
          <a:lstStyle>
            <a:lvl1pPr>
              <a:defRPr/>
            </a:lvl1pPr>
          </a:lstStyle>
          <a:p>
            <a:pPr>
              <a:defRPr/>
            </a:pPr>
            <a:fld id="{B3E4F389-F7BF-4720-9172-A586AEF484EB}" type="datetime1">
              <a:rPr lang="nl-NL" smtClean="0"/>
              <a:t>9-11-2017</a:t>
            </a:fld>
            <a:endParaRPr lang="nl-NL"/>
          </a:p>
        </p:txBody>
      </p:sp>
      <p:sp>
        <p:nvSpPr>
          <p:cNvPr id="6" name="shpKleurvlakBoven"/>
          <p:cNvSpPr>
            <a:spLocks noGrp="1" noChangeArrowheads="1"/>
          </p:cNvSpPr>
          <p:nvPr>
            <p:ph type="ftr" sz="quarter" idx="11"/>
          </p:nvPr>
        </p:nvSpPr>
        <p:spPr>
          <a:ln/>
        </p:spPr>
        <p:txBody>
          <a:bodyPr/>
          <a:lstStyle>
            <a:lvl1pPr>
              <a:defRPr/>
            </a:lvl1pPr>
          </a:lstStyle>
          <a:p>
            <a:pPr>
              <a:defRPr/>
            </a:pPr>
            <a:r>
              <a:rPr lang="en-US" smtClean="0"/>
              <a:t>IMS Warning workshop KNMI - Block III</a:t>
            </a:r>
            <a:endParaRPr lang="nl-NL"/>
          </a:p>
        </p:txBody>
      </p:sp>
      <p:sp>
        <p:nvSpPr>
          <p:cNvPr id="7" name="shpBeeldmerk"/>
          <p:cNvSpPr>
            <a:spLocks noGrp="1" noChangeArrowheads="1"/>
          </p:cNvSpPr>
          <p:nvPr>
            <p:ph type="sldNum" sz="quarter" idx="12"/>
          </p:nvPr>
        </p:nvSpPr>
        <p:spPr>
          <a:ln/>
        </p:spPr>
        <p:txBody>
          <a:bodyPr/>
          <a:lstStyle>
            <a:lvl1pPr>
              <a:defRPr/>
            </a:lvl1pPr>
          </a:lstStyle>
          <a:p>
            <a:pPr>
              <a:defRPr/>
            </a:pPr>
            <a:fld id="{4C975801-BC69-4D34-BB1C-C075916E7F73}" type="slidenum">
              <a:rPr lang="nl-NL"/>
              <a:pPr>
                <a:defRPr/>
              </a:pPr>
              <a:t>‹#›</a:t>
            </a:fld>
            <a:endParaRPr lang="nl-NL"/>
          </a:p>
        </p:txBody>
      </p:sp>
    </p:spTree>
    <p:extLst>
      <p:ext uri="{BB962C8B-B14F-4D97-AF65-F5344CB8AC3E}">
        <p14:creationId xmlns:p14="http://schemas.microsoft.com/office/powerpoint/2010/main" val="38205944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rote tekst B">
    <p:spTree>
      <p:nvGrpSpPr>
        <p:cNvPr id="1" name=""/>
        <p:cNvGrpSpPr/>
        <p:nvPr/>
      </p:nvGrpSpPr>
      <p:grpSpPr>
        <a:xfrm>
          <a:off x="0" y="0"/>
          <a:ext cx="0" cy="0"/>
          <a:chOff x="0" y="0"/>
          <a:chExt cx="0" cy="0"/>
        </a:xfrm>
      </p:grpSpPr>
      <p:sp>
        <p:nvSpPr>
          <p:cNvPr id="20" name="Titel 1"/>
          <p:cNvSpPr>
            <a:spLocks noGrp="1"/>
          </p:cNvSpPr>
          <p:nvPr>
            <p:ph type="title"/>
          </p:nvPr>
        </p:nvSpPr>
        <p:spPr>
          <a:xfrm>
            <a:off x="476250" y="1052514"/>
            <a:ext cx="8192691" cy="4024800"/>
          </a:xfrm>
        </p:spPr>
        <p:txBody>
          <a:bodyPr>
            <a:normAutofit/>
          </a:bodyPr>
          <a:lstStyle>
            <a:lvl1pPr algn="l">
              <a:defRPr sz="8000" b="0">
                <a:solidFill>
                  <a:schemeClr val="accent1"/>
                </a:solidFill>
              </a:defRPr>
            </a:lvl1pPr>
          </a:lstStyle>
          <a:p>
            <a:r>
              <a:rPr lang="nl-NL" smtClean="0"/>
              <a:t>Klik om de stijl te bewerken</a:t>
            </a:r>
            <a:endParaRPr lang="nl-NL" dirty="0"/>
          </a:p>
        </p:txBody>
      </p:sp>
      <p:sp>
        <p:nvSpPr>
          <p:cNvPr id="4" name="Ondertitel 2"/>
          <p:cNvSpPr>
            <a:spLocks noGrp="1"/>
          </p:cNvSpPr>
          <p:nvPr>
            <p:ph type="subTitle" idx="1"/>
          </p:nvPr>
        </p:nvSpPr>
        <p:spPr>
          <a:xfrm>
            <a:off x="476250" y="5077315"/>
            <a:ext cx="4095750" cy="1144099"/>
          </a:xfrm>
        </p:spPr>
        <p:txBody>
          <a:bodyPr lIns="162000" tIns="900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dirty="0"/>
          </a:p>
        </p:txBody>
      </p:sp>
      <p:sp>
        <p:nvSpPr>
          <p:cNvPr id="5" name="Tijdelijke aanduiding voor datum 5"/>
          <p:cNvSpPr>
            <a:spLocks noGrp="1"/>
          </p:cNvSpPr>
          <p:nvPr>
            <p:ph type="dt" sz="half" idx="10"/>
          </p:nvPr>
        </p:nvSpPr>
        <p:spPr/>
        <p:txBody>
          <a:bodyPr/>
          <a:lstStyle>
            <a:lvl1pPr eaLnBrk="0" fontAlgn="base" hangingPunct="0">
              <a:spcBef>
                <a:spcPct val="0"/>
              </a:spcBef>
              <a:spcAft>
                <a:spcPct val="0"/>
              </a:spcAft>
              <a:defRPr>
                <a:latin typeface="Verdana" pitchFamily="34" charset="0"/>
                <a:cs typeface="Arial" pitchFamily="34" charset="0"/>
              </a:defRPr>
            </a:lvl1pPr>
          </a:lstStyle>
          <a:p>
            <a:pPr>
              <a:defRPr/>
            </a:pPr>
            <a:fld id="{7DECAEE4-ED0A-499E-9A88-D5684485354C}" type="datetime1">
              <a:rPr lang="nl-NL" smtClean="0"/>
              <a:t>9-11-2017</a:t>
            </a:fld>
            <a:endParaRPr lang="nl-NL" dirty="0"/>
          </a:p>
        </p:txBody>
      </p:sp>
      <p:sp>
        <p:nvSpPr>
          <p:cNvPr id="6" name="Tijdelijke aanduiding voor voettekst 6"/>
          <p:cNvSpPr>
            <a:spLocks noGrp="1"/>
          </p:cNvSpPr>
          <p:nvPr>
            <p:ph type="ftr" sz="quarter" idx="11"/>
          </p:nvPr>
        </p:nvSpPr>
        <p:spPr/>
        <p:txBody>
          <a:bodyPr/>
          <a:lstStyle>
            <a:lvl1pPr eaLnBrk="0" fontAlgn="base" hangingPunct="0">
              <a:spcBef>
                <a:spcPct val="0"/>
              </a:spcBef>
              <a:spcAft>
                <a:spcPct val="0"/>
              </a:spcAft>
              <a:defRPr>
                <a:latin typeface="Verdana" pitchFamily="34" charset="0"/>
                <a:cs typeface="Arial" pitchFamily="34" charset="0"/>
              </a:defRPr>
            </a:lvl1pPr>
          </a:lstStyle>
          <a:p>
            <a:pPr>
              <a:defRPr/>
            </a:pPr>
            <a:r>
              <a:rPr lang="en-US" smtClean="0"/>
              <a:t>IMS Warning workshop KNMI - Block III</a:t>
            </a:r>
            <a:endParaRPr lang="nl-NL" dirty="0"/>
          </a:p>
        </p:txBody>
      </p:sp>
      <p:sp>
        <p:nvSpPr>
          <p:cNvPr id="7" name="Tijdelijke aanduiding voor dianummer 7"/>
          <p:cNvSpPr>
            <a:spLocks noGrp="1"/>
          </p:cNvSpPr>
          <p:nvPr>
            <p:ph type="sldNum" sz="quarter" idx="12"/>
          </p:nvPr>
        </p:nvSpPr>
        <p:spPr/>
        <p:txBody>
          <a:bodyPr/>
          <a:lstStyle>
            <a:lvl1pPr eaLnBrk="0" fontAlgn="base" hangingPunct="0">
              <a:spcBef>
                <a:spcPct val="0"/>
              </a:spcBef>
              <a:spcAft>
                <a:spcPct val="0"/>
              </a:spcAft>
              <a:defRPr>
                <a:latin typeface="Verdana" pitchFamily="34" charset="0"/>
                <a:cs typeface="Arial" pitchFamily="34" charset="0"/>
              </a:defRPr>
            </a:lvl1pPr>
          </a:lstStyle>
          <a:p>
            <a:pPr>
              <a:defRPr/>
            </a:pPr>
            <a:fld id="{DB91C74D-50C9-44D9-967E-989A6C7FA7DB}" type="slidenum">
              <a:rPr lang="nl-NL"/>
              <a:pPr>
                <a:defRPr/>
              </a:pPr>
              <a:t>‹#›</a:t>
            </a:fld>
            <a:endParaRPr lang="nl-NL" dirty="0"/>
          </a:p>
        </p:txBody>
      </p:sp>
    </p:spTree>
    <p:extLst>
      <p:ext uri="{BB962C8B-B14F-4D97-AF65-F5344CB8AC3E}">
        <p14:creationId xmlns:p14="http://schemas.microsoft.com/office/powerpoint/2010/main" val="3035399208"/>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4" name="Rechthoek 6"/>
          <p:cNvSpPr/>
          <p:nvPr userDrawn="1"/>
        </p:nvSpPr>
        <p:spPr>
          <a:xfrm>
            <a:off x="4572000" y="-1588"/>
            <a:ext cx="4572000" cy="6859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buFont typeface="Arial" charset="0"/>
              <a:buNone/>
              <a:defRPr/>
            </a:pPr>
            <a:endParaRPr lang="nl-NL" sz="1000">
              <a:solidFill>
                <a:srgbClr val="FFFFFF"/>
              </a:solidFill>
            </a:endParaRPr>
          </a:p>
        </p:txBody>
      </p:sp>
      <p:pic>
        <p:nvPicPr>
          <p:cNvPr id="5" name="Afbeelding 1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91487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hthoek 15"/>
          <p:cNvSpPr>
            <a:spLocks/>
          </p:cNvSpPr>
          <p:nvPr userDrawn="1"/>
        </p:nvSpPr>
        <p:spPr>
          <a:xfrm>
            <a:off x="4395788" y="6619875"/>
            <a:ext cx="352425" cy="238125"/>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dirty="0">
              <a:solidFill>
                <a:srgbClr val="FFFFFF"/>
              </a:solidFill>
            </a:endParaRPr>
          </a:p>
        </p:txBody>
      </p:sp>
      <p:sp>
        <p:nvSpPr>
          <p:cNvPr id="6" name="Titel 5"/>
          <p:cNvSpPr>
            <a:spLocks noGrp="1"/>
          </p:cNvSpPr>
          <p:nvPr>
            <p:ph type="title"/>
          </p:nvPr>
        </p:nvSpPr>
        <p:spPr>
          <a:xfrm>
            <a:off x="476250" y="2636838"/>
            <a:ext cx="3752849" cy="1584324"/>
          </a:xfrm>
        </p:spPr>
        <p:txBody>
          <a:bodyPr anchor="ctr"/>
          <a:lstStyle>
            <a:lvl1pPr>
              <a:defRPr sz="4000">
                <a:solidFill>
                  <a:schemeClr val="accent1"/>
                </a:solidFill>
              </a:defRPr>
            </a:lvl1pPr>
          </a:lstStyle>
          <a:p>
            <a:r>
              <a:rPr lang="nl-NL" smtClean="0"/>
              <a:t>Klik om de stijl te bewerken</a:t>
            </a:r>
            <a:endParaRPr lang="nl-NL" dirty="0"/>
          </a:p>
        </p:txBody>
      </p:sp>
      <p:sp>
        <p:nvSpPr>
          <p:cNvPr id="3" name="Tijdelijke aanduiding voor tekst 2"/>
          <p:cNvSpPr>
            <a:spLocks noGrp="1"/>
          </p:cNvSpPr>
          <p:nvPr>
            <p:ph type="body" sz="quarter" idx="10"/>
          </p:nvPr>
        </p:nvSpPr>
        <p:spPr>
          <a:xfrm>
            <a:off x="4915941" y="1066801"/>
            <a:ext cx="3753000" cy="5154613"/>
          </a:xfrm>
        </p:spPr>
        <p:txBody>
          <a:bodyPr anchor="ct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8" name="Tijdelijke aanduiding voor datum 10"/>
          <p:cNvSpPr>
            <a:spLocks noGrp="1"/>
          </p:cNvSpPr>
          <p:nvPr>
            <p:ph type="dt" sz="half" idx="11"/>
          </p:nvPr>
        </p:nvSpPr>
        <p:spPr/>
        <p:txBody>
          <a:bodyPr/>
          <a:lstStyle>
            <a:lvl1pPr eaLnBrk="0" fontAlgn="base" hangingPunct="0">
              <a:spcBef>
                <a:spcPct val="0"/>
              </a:spcBef>
              <a:spcAft>
                <a:spcPct val="0"/>
              </a:spcAft>
              <a:defRPr>
                <a:latin typeface="Verdana" pitchFamily="34" charset="0"/>
                <a:cs typeface="Arial" pitchFamily="34" charset="0"/>
              </a:defRPr>
            </a:lvl1pPr>
          </a:lstStyle>
          <a:p>
            <a:pPr>
              <a:defRPr/>
            </a:pPr>
            <a:fld id="{42A6207D-7F72-4D95-99E1-E86590040EBF}" type="datetime1">
              <a:rPr lang="nl-NL" smtClean="0"/>
              <a:t>9-11-2017</a:t>
            </a:fld>
            <a:endParaRPr lang="nl-NL" dirty="0"/>
          </a:p>
        </p:txBody>
      </p:sp>
      <p:sp>
        <p:nvSpPr>
          <p:cNvPr id="9" name="Tijdelijke aanduiding voor voettekst 11"/>
          <p:cNvSpPr>
            <a:spLocks noGrp="1"/>
          </p:cNvSpPr>
          <p:nvPr>
            <p:ph type="ftr" sz="quarter" idx="12"/>
          </p:nvPr>
        </p:nvSpPr>
        <p:spPr/>
        <p:txBody>
          <a:bodyPr/>
          <a:lstStyle>
            <a:lvl1pPr eaLnBrk="0" fontAlgn="base" hangingPunct="0">
              <a:spcBef>
                <a:spcPct val="0"/>
              </a:spcBef>
              <a:spcAft>
                <a:spcPct val="0"/>
              </a:spcAft>
              <a:defRPr>
                <a:latin typeface="Verdana" pitchFamily="34" charset="0"/>
                <a:cs typeface="Arial" pitchFamily="34" charset="0"/>
              </a:defRPr>
            </a:lvl1pPr>
          </a:lstStyle>
          <a:p>
            <a:pPr>
              <a:defRPr/>
            </a:pPr>
            <a:r>
              <a:rPr lang="en-US" smtClean="0"/>
              <a:t>IMS Warning workshop KNMI - Block III</a:t>
            </a:r>
            <a:endParaRPr lang="nl-NL" dirty="0"/>
          </a:p>
        </p:txBody>
      </p:sp>
      <p:sp>
        <p:nvSpPr>
          <p:cNvPr id="10" name="Tijdelijke aanduiding voor dianummer 12"/>
          <p:cNvSpPr>
            <a:spLocks noGrp="1"/>
          </p:cNvSpPr>
          <p:nvPr>
            <p:ph type="sldNum" sz="quarter" idx="13"/>
          </p:nvPr>
        </p:nvSpPr>
        <p:spPr/>
        <p:txBody>
          <a:bodyPr/>
          <a:lstStyle>
            <a:lvl1pPr eaLnBrk="0" fontAlgn="base" hangingPunct="0">
              <a:spcBef>
                <a:spcPct val="0"/>
              </a:spcBef>
              <a:spcAft>
                <a:spcPct val="0"/>
              </a:spcAft>
              <a:defRPr>
                <a:latin typeface="Verdana" pitchFamily="34" charset="0"/>
                <a:cs typeface="Arial" pitchFamily="34" charset="0"/>
              </a:defRPr>
            </a:lvl1pPr>
          </a:lstStyle>
          <a:p>
            <a:pPr>
              <a:defRPr/>
            </a:pPr>
            <a:fld id="{0C42F6B6-A0D0-4611-A683-6E04781FF234}" type="slidenum">
              <a:rPr lang="nl-NL"/>
              <a:pPr>
                <a:defRPr/>
              </a:pPr>
              <a:t>‹#›</a:t>
            </a:fld>
            <a:endParaRPr lang="nl-NL" dirty="0"/>
          </a:p>
        </p:txBody>
      </p:sp>
    </p:spTree>
    <p:extLst>
      <p:ext uri="{BB962C8B-B14F-4D97-AF65-F5344CB8AC3E}">
        <p14:creationId xmlns:p14="http://schemas.microsoft.com/office/powerpoint/2010/main" val="35489683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5" name="Rechthoek 6"/>
          <p:cNvSpPr/>
          <p:nvPr userDrawn="1"/>
        </p:nvSpPr>
        <p:spPr>
          <a:xfrm>
            <a:off x="0" y="0"/>
            <a:ext cx="457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FFFFFF"/>
              </a:solidFill>
            </a:endParaRPr>
          </a:p>
        </p:txBody>
      </p:sp>
      <p:pic>
        <p:nvPicPr>
          <p:cNvPr id="7" name="Afbeelding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91487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hthoek 9"/>
          <p:cNvSpPr>
            <a:spLocks/>
          </p:cNvSpPr>
          <p:nvPr userDrawn="1"/>
        </p:nvSpPr>
        <p:spPr>
          <a:xfrm>
            <a:off x="4395788" y="6619875"/>
            <a:ext cx="352425" cy="238125"/>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dirty="0">
              <a:solidFill>
                <a:srgbClr val="FFFFFF"/>
              </a:solidFill>
            </a:endParaRPr>
          </a:p>
        </p:txBody>
      </p:sp>
      <p:sp>
        <p:nvSpPr>
          <p:cNvPr id="6" name="Titel 5"/>
          <p:cNvSpPr>
            <a:spLocks noGrp="1"/>
          </p:cNvSpPr>
          <p:nvPr>
            <p:ph type="title"/>
          </p:nvPr>
        </p:nvSpPr>
        <p:spPr>
          <a:xfrm>
            <a:off x="476249" y="2636839"/>
            <a:ext cx="3753000" cy="1584324"/>
          </a:xfrm>
        </p:spPr>
        <p:txBody>
          <a:bodyPr anchor="ctr"/>
          <a:lstStyle>
            <a:lvl1pPr>
              <a:defRPr sz="4000">
                <a:solidFill>
                  <a:schemeClr val="tx1"/>
                </a:solidFill>
              </a:defRPr>
            </a:lvl1pPr>
          </a:lstStyle>
          <a:p>
            <a:r>
              <a:rPr lang="nl-NL" smtClean="0"/>
              <a:t>Klik om de stijl te bewerken</a:t>
            </a:r>
            <a:endParaRPr lang="nl-NL" dirty="0"/>
          </a:p>
        </p:txBody>
      </p:sp>
      <p:sp>
        <p:nvSpPr>
          <p:cNvPr id="4" name="Tijdelijke aanduiding voor tekst 3"/>
          <p:cNvSpPr>
            <a:spLocks noGrp="1"/>
          </p:cNvSpPr>
          <p:nvPr>
            <p:ph type="body" sz="quarter" idx="10"/>
          </p:nvPr>
        </p:nvSpPr>
        <p:spPr>
          <a:xfrm>
            <a:off x="4914899" y="1052513"/>
            <a:ext cx="3753000" cy="5168900"/>
          </a:xfrm>
        </p:spPr>
        <p:txBody>
          <a:bodyPr anchor="ctr" anchorCtr="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9" name="Tijdelijke aanduiding voor datum 12"/>
          <p:cNvSpPr>
            <a:spLocks noGrp="1"/>
          </p:cNvSpPr>
          <p:nvPr>
            <p:ph type="dt" sz="half" idx="11"/>
          </p:nvPr>
        </p:nvSpPr>
        <p:spPr/>
        <p:txBody>
          <a:bodyPr/>
          <a:lstStyle>
            <a:lvl1pPr eaLnBrk="0" fontAlgn="base" hangingPunct="0">
              <a:spcBef>
                <a:spcPct val="0"/>
              </a:spcBef>
              <a:spcAft>
                <a:spcPct val="0"/>
              </a:spcAft>
              <a:defRPr>
                <a:latin typeface="Verdana" pitchFamily="34" charset="0"/>
                <a:cs typeface="Arial" pitchFamily="34" charset="0"/>
              </a:defRPr>
            </a:lvl1pPr>
          </a:lstStyle>
          <a:p>
            <a:pPr>
              <a:defRPr/>
            </a:pPr>
            <a:fld id="{DB8A729B-22E9-41D1-9511-EB26CDF55C30}" type="datetime1">
              <a:rPr lang="nl-NL" smtClean="0"/>
              <a:t>9-11-2017</a:t>
            </a:fld>
            <a:endParaRPr lang="nl-NL" dirty="0"/>
          </a:p>
        </p:txBody>
      </p:sp>
      <p:sp>
        <p:nvSpPr>
          <p:cNvPr id="10" name="Tijdelijke aanduiding voor voettekst 13"/>
          <p:cNvSpPr>
            <a:spLocks noGrp="1"/>
          </p:cNvSpPr>
          <p:nvPr>
            <p:ph type="ftr" sz="quarter" idx="12"/>
          </p:nvPr>
        </p:nvSpPr>
        <p:spPr/>
        <p:txBody>
          <a:bodyPr/>
          <a:lstStyle>
            <a:lvl1pPr eaLnBrk="0" fontAlgn="base" hangingPunct="0">
              <a:spcBef>
                <a:spcPct val="0"/>
              </a:spcBef>
              <a:spcAft>
                <a:spcPct val="0"/>
              </a:spcAft>
              <a:defRPr>
                <a:latin typeface="Verdana" pitchFamily="34" charset="0"/>
                <a:cs typeface="Arial" pitchFamily="34" charset="0"/>
              </a:defRPr>
            </a:lvl1pPr>
          </a:lstStyle>
          <a:p>
            <a:pPr>
              <a:defRPr/>
            </a:pPr>
            <a:r>
              <a:rPr lang="en-US" smtClean="0"/>
              <a:t>IMS Warning workshop KNMI - Block III</a:t>
            </a:r>
            <a:endParaRPr lang="nl-NL" dirty="0"/>
          </a:p>
        </p:txBody>
      </p:sp>
      <p:sp>
        <p:nvSpPr>
          <p:cNvPr id="11" name="Tijdelijke aanduiding voor dianummer 14"/>
          <p:cNvSpPr>
            <a:spLocks noGrp="1"/>
          </p:cNvSpPr>
          <p:nvPr>
            <p:ph type="sldNum" sz="quarter" idx="13"/>
          </p:nvPr>
        </p:nvSpPr>
        <p:spPr/>
        <p:txBody>
          <a:bodyPr/>
          <a:lstStyle>
            <a:lvl1pPr eaLnBrk="0" fontAlgn="base" hangingPunct="0">
              <a:spcBef>
                <a:spcPct val="0"/>
              </a:spcBef>
              <a:spcAft>
                <a:spcPct val="0"/>
              </a:spcAft>
              <a:defRPr>
                <a:latin typeface="Verdana" pitchFamily="34" charset="0"/>
                <a:cs typeface="Arial" pitchFamily="34" charset="0"/>
              </a:defRPr>
            </a:lvl1pPr>
          </a:lstStyle>
          <a:p>
            <a:pPr>
              <a:defRPr/>
            </a:pPr>
            <a:fld id="{9D1E10EF-265A-4DE4-99FC-7B6E65C9F1D5}" type="slidenum">
              <a:rPr lang="nl-NL"/>
              <a:pPr>
                <a:defRPr/>
              </a:pPr>
              <a:t>‹#›</a:t>
            </a:fld>
            <a:endParaRPr lang="nl-NL" dirty="0"/>
          </a:p>
        </p:txBody>
      </p:sp>
    </p:spTree>
    <p:extLst>
      <p:ext uri="{BB962C8B-B14F-4D97-AF65-F5344CB8AC3E}">
        <p14:creationId xmlns:p14="http://schemas.microsoft.com/office/powerpoint/2010/main" val="3739705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476250" y="3427413"/>
            <a:ext cx="3752850" cy="2794000"/>
          </a:xfrm>
        </p:spPr>
        <p:txBody>
          <a:bodyPr anchor="t" anchorCtr="0"/>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9" name="Titel 8"/>
          <p:cNvSpPr>
            <a:spLocks noGrp="1"/>
          </p:cNvSpPr>
          <p:nvPr>
            <p:ph type="title"/>
          </p:nvPr>
        </p:nvSpPr>
        <p:spPr>
          <a:xfrm>
            <a:off x="476250" y="1052514"/>
            <a:ext cx="3752850" cy="948047"/>
          </a:xfrm>
        </p:spPr>
        <p:txBody>
          <a:bodyPr/>
          <a:lstStyle/>
          <a:p>
            <a:r>
              <a:rPr lang="nl-NL" smtClean="0"/>
              <a:t>Klik om de stijl te bewerken</a:t>
            </a:r>
            <a:endParaRPr lang="nl-NL" dirty="0"/>
          </a:p>
        </p:txBody>
      </p:sp>
      <p:sp>
        <p:nvSpPr>
          <p:cNvPr id="8" name="Tijdelijke aanduiding voor afbeelding 9"/>
          <p:cNvSpPr>
            <a:spLocks noGrp="1"/>
          </p:cNvSpPr>
          <p:nvPr>
            <p:ph type="pic" sz="quarter" idx="24"/>
          </p:nvPr>
        </p:nvSpPr>
        <p:spPr>
          <a:xfrm>
            <a:off x="4572000" y="-2381"/>
            <a:ext cx="4572000"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6860381">
                <a:moveTo>
                  <a:pt x="229238" y="0"/>
                </a:moveTo>
                <a:lnTo>
                  <a:pt x="6091238" y="0"/>
                </a:lnTo>
                <a:lnTo>
                  <a:pt x="6091238" y="2381"/>
                </a:lnTo>
                <a:lnTo>
                  <a:pt x="6096000" y="2381"/>
                </a:lnTo>
                <a:lnTo>
                  <a:pt x="6096000" y="6860381"/>
                </a:lnTo>
                <a:lnTo>
                  <a:pt x="6095999" y="6860381"/>
                </a:lnTo>
                <a:lnTo>
                  <a:pt x="3832225" y="6860381"/>
                </a:lnTo>
                <a:lnTo>
                  <a:pt x="232201" y="6860381"/>
                </a:lnTo>
                <a:lnTo>
                  <a:pt x="232201" y="6626381"/>
                </a:lnTo>
                <a:lnTo>
                  <a:pt x="0" y="6626381"/>
                </a:lnTo>
                <a:lnTo>
                  <a:pt x="0" y="5488781"/>
                </a:lnTo>
                <a:lnTo>
                  <a:pt x="1" y="5488781"/>
                </a:lnTo>
                <a:lnTo>
                  <a:pt x="1" y="948531"/>
                </a:lnTo>
                <a:lnTo>
                  <a:pt x="1" y="711200"/>
                </a:lnTo>
                <a:lnTo>
                  <a:pt x="1" y="2381"/>
                </a:lnTo>
                <a:lnTo>
                  <a:pt x="2" y="2381"/>
                </a:lnTo>
                <a:lnTo>
                  <a:pt x="2" y="711994"/>
                </a:lnTo>
                <a:lnTo>
                  <a:pt x="233366" y="711994"/>
                </a:lnTo>
                <a:lnTo>
                  <a:pt x="233366" y="2381"/>
                </a:lnTo>
                <a:lnTo>
                  <a:pt x="229238" y="2381"/>
                </a:lnTo>
                <a:close/>
              </a:path>
            </a:pathLst>
          </a:custGeom>
          <a:solidFill>
            <a:schemeClr val="bg1">
              <a:lumMod val="85000"/>
            </a:schemeClr>
          </a:solidFill>
        </p:spPr>
        <p:txBody>
          <a:bodyPr wrap="square" anchor="ctr" anchorCtr="0">
            <a:noAutofit/>
          </a:bodyPr>
          <a:lstStyle/>
          <a:p>
            <a:pPr lvl="0"/>
            <a:r>
              <a:rPr lang="nl-NL" noProof="0" smtClean="0"/>
              <a:t>Klik op het pictogram als u een afbeelding wilt toevoegen</a:t>
            </a:r>
            <a:endParaRPr lang="nl-NL" noProof="0" dirty="0"/>
          </a:p>
        </p:txBody>
      </p:sp>
      <p:sp>
        <p:nvSpPr>
          <p:cNvPr id="5" name="Tijdelijke aanduiding voor datum 10"/>
          <p:cNvSpPr>
            <a:spLocks noGrp="1"/>
          </p:cNvSpPr>
          <p:nvPr>
            <p:ph type="dt" sz="half" idx="25"/>
          </p:nvPr>
        </p:nvSpPr>
        <p:spPr/>
        <p:txBody>
          <a:bodyPr/>
          <a:lstStyle>
            <a:lvl1pPr eaLnBrk="0" fontAlgn="base" hangingPunct="0">
              <a:spcBef>
                <a:spcPct val="0"/>
              </a:spcBef>
              <a:spcAft>
                <a:spcPct val="0"/>
              </a:spcAft>
              <a:defRPr>
                <a:latin typeface="Verdana" pitchFamily="34" charset="0"/>
                <a:cs typeface="Arial" pitchFamily="34" charset="0"/>
              </a:defRPr>
            </a:lvl1pPr>
          </a:lstStyle>
          <a:p>
            <a:pPr>
              <a:defRPr/>
            </a:pPr>
            <a:fld id="{87B3256D-32CD-475A-A338-7C3A296691D1}" type="datetime1">
              <a:rPr lang="nl-NL" smtClean="0"/>
              <a:t>9-11-2017</a:t>
            </a:fld>
            <a:endParaRPr lang="nl-NL" dirty="0"/>
          </a:p>
        </p:txBody>
      </p:sp>
      <p:sp>
        <p:nvSpPr>
          <p:cNvPr id="6" name="Tijdelijke aanduiding voor voettekst 11"/>
          <p:cNvSpPr>
            <a:spLocks noGrp="1"/>
          </p:cNvSpPr>
          <p:nvPr>
            <p:ph type="ftr" sz="quarter" idx="26"/>
          </p:nvPr>
        </p:nvSpPr>
        <p:spPr/>
        <p:txBody>
          <a:bodyPr/>
          <a:lstStyle>
            <a:lvl1pPr eaLnBrk="0" fontAlgn="base" hangingPunct="0">
              <a:spcBef>
                <a:spcPct val="0"/>
              </a:spcBef>
              <a:spcAft>
                <a:spcPct val="0"/>
              </a:spcAft>
              <a:defRPr>
                <a:latin typeface="Verdana" pitchFamily="34" charset="0"/>
                <a:cs typeface="Arial" pitchFamily="34" charset="0"/>
              </a:defRPr>
            </a:lvl1pPr>
          </a:lstStyle>
          <a:p>
            <a:pPr>
              <a:defRPr/>
            </a:pPr>
            <a:r>
              <a:rPr lang="en-US" smtClean="0"/>
              <a:t>IMS Warning workshop KNMI - Block III</a:t>
            </a:r>
            <a:endParaRPr lang="nl-NL" dirty="0"/>
          </a:p>
        </p:txBody>
      </p:sp>
      <p:sp>
        <p:nvSpPr>
          <p:cNvPr id="7" name="Tijdelijke aanduiding voor dianummer 12"/>
          <p:cNvSpPr>
            <a:spLocks noGrp="1"/>
          </p:cNvSpPr>
          <p:nvPr>
            <p:ph type="sldNum" sz="quarter" idx="27"/>
          </p:nvPr>
        </p:nvSpPr>
        <p:spPr/>
        <p:txBody>
          <a:bodyPr/>
          <a:lstStyle>
            <a:lvl1pPr eaLnBrk="0" fontAlgn="base" hangingPunct="0">
              <a:spcBef>
                <a:spcPct val="0"/>
              </a:spcBef>
              <a:spcAft>
                <a:spcPct val="0"/>
              </a:spcAft>
              <a:defRPr>
                <a:latin typeface="Verdana" pitchFamily="34" charset="0"/>
                <a:cs typeface="Arial" pitchFamily="34" charset="0"/>
              </a:defRPr>
            </a:lvl1pPr>
          </a:lstStyle>
          <a:p>
            <a:pPr>
              <a:defRPr/>
            </a:pPr>
            <a:fld id="{DF69FDA7-AA76-4485-9D73-14DCC25C2F78}" type="slidenum">
              <a:rPr lang="nl-NL"/>
              <a:pPr>
                <a:defRPr/>
              </a:pPr>
              <a:t>‹#›</a:t>
            </a:fld>
            <a:endParaRPr lang="nl-NL" dirty="0"/>
          </a:p>
        </p:txBody>
      </p:sp>
    </p:spTree>
    <p:extLst>
      <p:ext uri="{BB962C8B-B14F-4D97-AF65-F5344CB8AC3E}">
        <p14:creationId xmlns:p14="http://schemas.microsoft.com/office/powerpoint/2010/main" val="10290289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5" name="Rechthoek 6"/>
          <p:cNvSpPr/>
          <p:nvPr userDrawn="1"/>
        </p:nvSpPr>
        <p:spPr>
          <a:xfrm>
            <a:off x="0" y="0"/>
            <a:ext cx="457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FFFFFF"/>
              </a:solidFill>
            </a:endParaRPr>
          </a:p>
        </p:txBody>
      </p:sp>
      <p:pic>
        <p:nvPicPr>
          <p:cNvPr id="6" name="Afbeelding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91487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hthoek 13"/>
          <p:cNvSpPr>
            <a:spLocks/>
          </p:cNvSpPr>
          <p:nvPr userDrawn="1"/>
        </p:nvSpPr>
        <p:spPr>
          <a:xfrm>
            <a:off x="4395788" y="6619875"/>
            <a:ext cx="352425" cy="238125"/>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dirty="0">
              <a:solidFill>
                <a:srgbClr val="FFFFFF"/>
              </a:solidFill>
            </a:endParaRPr>
          </a:p>
        </p:txBody>
      </p:sp>
      <p:sp>
        <p:nvSpPr>
          <p:cNvPr id="10" name="Tijdelijke aanduiding voor tekst 9"/>
          <p:cNvSpPr>
            <a:spLocks noGrp="1"/>
          </p:cNvSpPr>
          <p:nvPr>
            <p:ph type="body" sz="quarter" idx="15"/>
          </p:nvPr>
        </p:nvSpPr>
        <p:spPr>
          <a:xfrm>
            <a:off x="476250" y="2289600"/>
            <a:ext cx="3754041" cy="393541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2" name="Titel 1"/>
          <p:cNvSpPr>
            <a:spLocks noGrp="1"/>
          </p:cNvSpPr>
          <p:nvPr>
            <p:ph type="title"/>
          </p:nvPr>
        </p:nvSpPr>
        <p:spPr>
          <a:xfrm>
            <a:off x="475654" y="1051201"/>
            <a:ext cx="3753446" cy="948047"/>
          </a:xfrm>
        </p:spPr>
        <p:txBody>
          <a:bodyPr/>
          <a:lstStyle>
            <a:lvl1pPr>
              <a:defRPr>
                <a:solidFill>
                  <a:schemeClr val="tx1"/>
                </a:solidFill>
              </a:defRPr>
            </a:lvl1pPr>
          </a:lstStyle>
          <a:p>
            <a:r>
              <a:rPr lang="nl-NL" smtClean="0"/>
              <a:t>Klik om de stijl te bewerken</a:t>
            </a:r>
            <a:endParaRPr lang="nl-NL" dirty="0"/>
          </a:p>
        </p:txBody>
      </p:sp>
      <p:sp>
        <p:nvSpPr>
          <p:cNvPr id="11" name="Tijdelijke aanduiding voor afbeelding 9"/>
          <p:cNvSpPr>
            <a:spLocks noGrp="1"/>
          </p:cNvSpPr>
          <p:nvPr>
            <p:ph type="pic" sz="quarter" idx="24"/>
          </p:nvPr>
        </p:nvSpPr>
        <p:spPr>
          <a:xfrm>
            <a:off x="4572000" y="-2381"/>
            <a:ext cx="4572000"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6860381">
                <a:moveTo>
                  <a:pt x="229238" y="0"/>
                </a:moveTo>
                <a:lnTo>
                  <a:pt x="6091238" y="0"/>
                </a:lnTo>
                <a:lnTo>
                  <a:pt x="6091238" y="2381"/>
                </a:lnTo>
                <a:lnTo>
                  <a:pt x="6096000" y="2381"/>
                </a:lnTo>
                <a:lnTo>
                  <a:pt x="6096000" y="6860381"/>
                </a:lnTo>
                <a:lnTo>
                  <a:pt x="6095999" y="6860381"/>
                </a:lnTo>
                <a:lnTo>
                  <a:pt x="3832225" y="6860381"/>
                </a:lnTo>
                <a:lnTo>
                  <a:pt x="232201" y="6860381"/>
                </a:lnTo>
                <a:lnTo>
                  <a:pt x="232201" y="6626381"/>
                </a:lnTo>
                <a:lnTo>
                  <a:pt x="0" y="6626381"/>
                </a:lnTo>
                <a:lnTo>
                  <a:pt x="0" y="5488781"/>
                </a:lnTo>
                <a:lnTo>
                  <a:pt x="1" y="5488781"/>
                </a:lnTo>
                <a:lnTo>
                  <a:pt x="1" y="948531"/>
                </a:lnTo>
                <a:lnTo>
                  <a:pt x="1" y="711200"/>
                </a:lnTo>
                <a:lnTo>
                  <a:pt x="1" y="2381"/>
                </a:lnTo>
                <a:lnTo>
                  <a:pt x="2" y="2381"/>
                </a:lnTo>
                <a:lnTo>
                  <a:pt x="2" y="711994"/>
                </a:lnTo>
                <a:lnTo>
                  <a:pt x="233366" y="711994"/>
                </a:lnTo>
                <a:lnTo>
                  <a:pt x="233366" y="2381"/>
                </a:lnTo>
                <a:lnTo>
                  <a:pt x="229238" y="2381"/>
                </a:lnTo>
                <a:close/>
              </a:path>
            </a:pathLst>
          </a:custGeom>
          <a:solidFill>
            <a:schemeClr val="bg1">
              <a:lumMod val="85000"/>
            </a:schemeClr>
          </a:solidFill>
        </p:spPr>
        <p:txBody>
          <a:bodyPr wrap="square" anchor="ctr" anchorCtr="0">
            <a:noAutofit/>
          </a:bodyPr>
          <a:lstStyle/>
          <a:p>
            <a:pPr lvl="0"/>
            <a:r>
              <a:rPr lang="nl-NL" noProof="0" smtClean="0"/>
              <a:t>Klik op het pictogram als u een afbeelding wilt toevoegen</a:t>
            </a:r>
            <a:endParaRPr lang="nl-NL" noProof="0" dirty="0"/>
          </a:p>
        </p:txBody>
      </p:sp>
      <p:sp>
        <p:nvSpPr>
          <p:cNvPr id="8" name="Tijdelijke aanduiding voor datum 19"/>
          <p:cNvSpPr>
            <a:spLocks noGrp="1"/>
          </p:cNvSpPr>
          <p:nvPr>
            <p:ph type="dt" sz="half" idx="25"/>
          </p:nvPr>
        </p:nvSpPr>
        <p:spPr/>
        <p:txBody>
          <a:bodyPr/>
          <a:lstStyle>
            <a:lvl1pPr eaLnBrk="0" fontAlgn="base" hangingPunct="0">
              <a:spcBef>
                <a:spcPct val="0"/>
              </a:spcBef>
              <a:spcAft>
                <a:spcPct val="0"/>
              </a:spcAft>
              <a:defRPr>
                <a:latin typeface="Verdana" pitchFamily="34" charset="0"/>
                <a:cs typeface="Arial" pitchFamily="34" charset="0"/>
              </a:defRPr>
            </a:lvl1pPr>
          </a:lstStyle>
          <a:p>
            <a:pPr>
              <a:defRPr/>
            </a:pPr>
            <a:fld id="{83DC01C4-E111-463C-8543-629C29B69ACA}" type="datetime1">
              <a:rPr lang="nl-NL" smtClean="0"/>
              <a:t>9-11-2017</a:t>
            </a:fld>
            <a:endParaRPr lang="nl-NL" dirty="0"/>
          </a:p>
        </p:txBody>
      </p:sp>
      <p:sp>
        <p:nvSpPr>
          <p:cNvPr id="9" name="Tijdelijke aanduiding voor voettekst 20"/>
          <p:cNvSpPr>
            <a:spLocks noGrp="1"/>
          </p:cNvSpPr>
          <p:nvPr>
            <p:ph type="ftr" sz="quarter" idx="26"/>
          </p:nvPr>
        </p:nvSpPr>
        <p:spPr/>
        <p:txBody>
          <a:bodyPr/>
          <a:lstStyle>
            <a:lvl1pPr eaLnBrk="0" fontAlgn="base" hangingPunct="0">
              <a:spcBef>
                <a:spcPct val="0"/>
              </a:spcBef>
              <a:spcAft>
                <a:spcPct val="0"/>
              </a:spcAft>
              <a:defRPr>
                <a:latin typeface="Verdana" pitchFamily="34" charset="0"/>
                <a:cs typeface="Arial" pitchFamily="34" charset="0"/>
              </a:defRPr>
            </a:lvl1pPr>
          </a:lstStyle>
          <a:p>
            <a:pPr>
              <a:defRPr/>
            </a:pPr>
            <a:r>
              <a:rPr lang="en-US" smtClean="0"/>
              <a:t>IMS Warning workshop KNMI - Block III</a:t>
            </a:r>
            <a:endParaRPr lang="nl-NL" dirty="0"/>
          </a:p>
        </p:txBody>
      </p:sp>
      <p:sp>
        <p:nvSpPr>
          <p:cNvPr id="12" name="Tijdelijke aanduiding voor dianummer 21"/>
          <p:cNvSpPr>
            <a:spLocks noGrp="1"/>
          </p:cNvSpPr>
          <p:nvPr>
            <p:ph type="sldNum" sz="quarter" idx="27"/>
          </p:nvPr>
        </p:nvSpPr>
        <p:spPr/>
        <p:txBody>
          <a:bodyPr/>
          <a:lstStyle>
            <a:lvl1pPr eaLnBrk="0" fontAlgn="base" hangingPunct="0">
              <a:spcBef>
                <a:spcPct val="0"/>
              </a:spcBef>
              <a:spcAft>
                <a:spcPct val="0"/>
              </a:spcAft>
              <a:defRPr>
                <a:latin typeface="Verdana" pitchFamily="34" charset="0"/>
                <a:cs typeface="Arial" pitchFamily="34" charset="0"/>
              </a:defRPr>
            </a:lvl1pPr>
          </a:lstStyle>
          <a:p>
            <a:pPr>
              <a:defRPr/>
            </a:pPr>
            <a:fld id="{2C806156-065E-4E08-9E0D-E24731162F60}" type="slidenum">
              <a:rPr lang="nl-NL"/>
              <a:pPr>
                <a:defRPr/>
              </a:pPr>
              <a:t>‹#›</a:t>
            </a:fld>
            <a:endParaRPr lang="nl-NL" dirty="0"/>
          </a:p>
        </p:txBody>
      </p:sp>
    </p:spTree>
    <p:extLst>
      <p:ext uri="{BB962C8B-B14F-4D97-AF65-F5344CB8AC3E}">
        <p14:creationId xmlns:p14="http://schemas.microsoft.com/office/powerpoint/2010/main" val="41555003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476250" y="2289601"/>
            <a:ext cx="3752850" cy="393181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2" name="Titel 1"/>
          <p:cNvSpPr>
            <a:spLocks noGrp="1"/>
          </p:cNvSpPr>
          <p:nvPr>
            <p:ph type="title"/>
          </p:nvPr>
        </p:nvSpPr>
        <p:spPr>
          <a:xfrm>
            <a:off x="476250" y="1051201"/>
            <a:ext cx="3752850" cy="948047"/>
          </a:xfrm>
        </p:spPr>
        <p:txBody>
          <a:bodyPr/>
          <a:lstStyle/>
          <a:p>
            <a:r>
              <a:rPr lang="nl-NL" smtClean="0"/>
              <a:t>Klik om de stijl te bewerken</a:t>
            </a:r>
            <a:endParaRPr lang="nl-NL" dirty="0"/>
          </a:p>
        </p:txBody>
      </p:sp>
      <p:sp>
        <p:nvSpPr>
          <p:cNvPr id="10" name="Tijdelijke aanduiding voor afbeelding 9"/>
          <p:cNvSpPr>
            <a:spLocks noGrp="1"/>
          </p:cNvSpPr>
          <p:nvPr>
            <p:ph type="pic" sz="quarter" idx="24"/>
          </p:nvPr>
        </p:nvSpPr>
        <p:spPr>
          <a:xfrm>
            <a:off x="4572000" y="-2381"/>
            <a:ext cx="4572000"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6860381">
                <a:moveTo>
                  <a:pt x="229238" y="0"/>
                </a:moveTo>
                <a:lnTo>
                  <a:pt x="6091238" y="0"/>
                </a:lnTo>
                <a:lnTo>
                  <a:pt x="6091238" y="2381"/>
                </a:lnTo>
                <a:lnTo>
                  <a:pt x="6096000" y="2381"/>
                </a:lnTo>
                <a:lnTo>
                  <a:pt x="6096000" y="6860381"/>
                </a:lnTo>
                <a:lnTo>
                  <a:pt x="6095999" y="6860381"/>
                </a:lnTo>
                <a:lnTo>
                  <a:pt x="3832225" y="6860381"/>
                </a:lnTo>
                <a:lnTo>
                  <a:pt x="232201" y="6860381"/>
                </a:lnTo>
                <a:lnTo>
                  <a:pt x="232201" y="6626381"/>
                </a:lnTo>
                <a:lnTo>
                  <a:pt x="0" y="6626381"/>
                </a:lnTo>
                <a:lnTo>
                  <a:pt x="0" y="5488781"/>
                </a:lnTo>
                <a:lnTo>
                  <a:pt x="1" y="5488781"/>
                </a:lnTo>
                <a:lnTo>
                  <a:pt x="1" y="948531"/>
                </a:lnTo>
                <a:lnTo>
                  <a:pt x="1" y="711200"/>
                </a:lnTo>
                <a:lnTo>
                  <a:pt x="1" y="2381"/>
                </a:lnTo>
                <a:lnTo>
                  <a:pt x="2" y="2381"/>
                </a:lnTo>
                <a:lnTo>
                  <a:pt x="2" y="711994"/>
                </a:lnTo>
                <a:lnTo>
                  <a:pt x="233366" y="711994"/>
                </a:lnTo>
                <a:lnTo>
                  <a:pt x="233366" y="2381"/>
                </a:lnTo>
                <a:lnTo>
                  <a:pt x="229238" y="2381"/>
                </a:lnTo>
                <a:close/>
              </a:path>
            </a:pathLst>
          </a:custGeom>
          <a:solidFill>
            <a:schemeClr val="bg1">
              <a:lumMod val="85000"/>
            </a:schemeClr>
          </a:solidFill>
        </p:spPr>
        <p:txBody>
          <a:bodyPr wrap="square" anchor="ctr" anchorCtr="0">
            <a:noAutofit/>
          </a:bodyPr>
          <a:lstStyle/>
          <a:p>
            <a:pPr lvl="0"/>
            <a:r>
              <a:rPr lang="nl-NL" noProof="0" smtClean="0"/>
              <a:t>Klik op het pictogram als u een afbeelding wilt toevoegen</a:t>
            </a:r>
            <a:endParaRPr lang="nl-NL" noProof="0" dirty="0"/>
          </a:p>
        </p:txBody>
      </p:sp>
      <p:sp>
        <p:nvSpPr>
          <p:cNvPr id="5" name="Tijdelijke aanduiding voor datum 5"/>
          <p:cNvSpPr>
            <a:spLocks noGrp="1"/>
          </p:cNvSpPr>
          <p:nvPr>
            <p:ph type="dt" sz="half" idx="25"/>
          </p:nvPr>
        </p:nvSpPr>
        <p:spPr/>
        <p:txBody>
          <a:bodyPr/>
          <a:lstStyle>
            <a:lvl1pPr eaLnBrk="0" fontAlgn="base" hangingPunct="0">
              <a:spcBef>
                <a:spcPct val="0"/>
              </a:spcBef>
              <a:spcAft>
                <a:spcPct val="0"/>
              </a:spcAft>
              <a:defRPr>
                <a:latin typeface="Verdana" pitchFamily="34" charset="0"/>
                <a:cs typeface="Arial" pitchFamily="34" charset="0"/>
              </a:defRPr>
            </a:lvl1pPr>
          </a:lstStyle>
          <a:p>
            <a:pPr>
              <a:defRPr/>
            </a:pPr>
            <a:fld id="{AB1841E8-34C9-469E-B31C-D0DFB046C0A3}" type="datetime1">
              <a:rPr lang="nl-NL" smtClean="0"/>
              <a:t>9-11-2017</a:t>
            </a:fld>
            <a:endParaRPr lang="nl-NL" dirty="0"/>
          </a:p>
        </p:txBody>
      </p:sp>
      <p:sp>
        <p:nvSpPr>
          <p:cNvPr id="6" name="Tijdelijke aanduiding voor voettekst 11"/>
          <p:cNvSpPr>
            <a:spLocks noGrp="1"/>
          </p:cNvSpPr>
          <p:nvPr>
            <p:ph type="ftr" sz="quarter" idx="26"/>
          </p:nvPr>
        </p:nvSpPr>
        <p:spPr/>
        <p:txBody>
          <a:bodyPr/>
          <a:lstStyle>
            <a:lvl1pPr eaLnBrk="0" fontAlgn="base" hangingPunct="0">
              <a:spcBef>
                <a:spcPct val="0"/>
              </a:spcBef>
              <a:spcAft>
                <a:spcPct val="0"/>
              </a:spcAft>
              <a:defRPr>
                <a:latin typeface="Verdana" pitchFamily="34" charset="0"/>
                <a:cs typeface="Arial" pitchFamily="34" charset="0"/>
              </a:defRPr>
            </a:lvl1pPr>
          </a:lstStyle>
          <a:p>
            <a:pPr>
              <a:defRPr/>
            </a:pPr>
            <a:r>
              <a:rPr lang="en-US" smtClean="0"/>
              <a:t>IMS Warning workshop KNMI - Block III</a:t>
            </a:r>
            <a:endParaRPr lang="nl-NL" dirty="0"/>
          </a:p>
        </p:txBody>
      </p:sp>
      <p:sp>
        <p:nvSpPr>
          <p:cNvPr id="7" name="Tijdelijke aanduiding voor dianummer 12"/>
          <p:cNvSpPr>
            <a:spLocks noGrp="1"/>
          </p:cNvSpPr>
          <p:nvPr>
            <p:ph type="sldNum" sz="quarter" idx="27"/>
          </p:nvPr>
        </p:nvSpPr>
        <p:spPr/>
        <p:txBody>
          <a:bodyPr/>
          <a:lstStyle>
            <a:lvl1pPr eaLnBrk="0" fontAlgn="base" hangingPunct="0">
              <a:spcBef>
                <a:spcPct val="0"/>
              </a:spcBef>
              <a:spcAft>
                <a:spcPct val="0"/>
              </a:spcAft>
              <a:defRPr>
                <a:latin typeface="Verdana" pitchFamily="34" charset="0"/>
                <a:cs typeface="Arial" pitchFamily="34" charset="0"/>
              </a:defRPr>
            </a:lvl1pPr>
          </a:lstStyle>
          <a:p>
            <a:pPr>
              <a:defRPr/>
            </a:pPr>
            <a:fld id="{C9321395-7B15-4146-9D52-547312027F54}" type="slidenum">
              <a:rPr lang="nl-NL"/>
              <a:pPr>
                <a:defRPr/>
              </a:pPr>
              <a:t>‹#›</a:t>
            </a:fld>
            <a:endParaRPr lang="nl-NL" dirty="0"/>
          </a:p>
        </p:txBody>
      </p:sp>
    </p:spTree>
    <p:extLst>
      <p:ext uri="{BB962C8B-B14F-4D97-AF65-F5344CB8AC3E}">
        <p14:creationId xmlns:p14="http://schemas.microsoft.com/office/powerpoint/2010/main" val="23776488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4" name="Rechthoek 5"/>
          <p:cNvSpPr/>
          <p:nvPr userDrawn="1"/>
        </p:nvSpPr>
        <p:spPr>
          <a:xfrm>
            <a:off x="0" y="0"/>
            <a:ext cx="9144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FFFFFF"/>
              </a:solidFill>
            </a:endParaRPr>
          </a:p>
        </p:txBody>
      </p:sp>
      <p:pic>
        <p:nvPicPr>
          <p:cNvPr id="5" name="Afbeelding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91487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476250" y="1052513"/>
            <a:ext cx="8192691" cy="2374900"/>
          </a:xfrm>
        </p:spPr>
        <p:txBody>
          <a:bodyPr anchor="ctr">
            <a:normAutofit/>
          </a:bodyPr>
          <a:lstStyle>
            <a:lvl1pPr>
              <a:defRPr sz="4800">
                <a:solidFill>
                  <a:schemeClr val="tx1"/>
                </a:solidFill>
              </a:defRPr>
            </a:lvl1pPr>
          </a:lstStyle>
          <a:p>
            <a:r>
              <a:rPr lang="nl-NL" smtClean="0"/>
              <a:t>Klik om de stijl te bewerken</a:t>
            </a:r>
            <a:endParaRPr lang="nl-NL" dirty="0"/>
          </a:p>
        </p:txBody>
      </p:sp>
      <p:sp>
        <p:nvSpPr>
          <p:cNvPr id="14" name="Tijdelijke aanduiding voor tekst 13"/>
          <p:cNvSpPr>
            <a:spLocks noGrp="1"/>
          </p:cNvSpPr>
          <p:nvPr>
            <p:ph type="body" sz="quarter" idx="13"/>
          </p:nvPr>
        </p:nvSpPr>
        <p:spPr>
          <a:xfrm>
            <a:off x="476250" y="3749488"/>
            <a:ext cx="8192691" cy="2471925"/>
          </a:xfrm>
        </p:spPr>
        <p:txBody>
          <a:bodyPr numCol="2" spcCol="46800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6" name="Tijdelijke aanduiding voor datum 7"/>
          <p:cNvSpPr>
            <a:spLocks noGrp="1"/>
          </p:cNvSpPr>
          <p:nvPr>
            <p:ph type="dt" sz="half" idx="14"/>
          </p:nvPr>
        </p:nvSpPr>
        <p:spPr/>
        <p:txBody>
          <a:bodyPr/>
          <a:lstStyle>
            <a:lvl1pPr eaLnBrk="0" fontAlgn="base" hangingPunct="0">
              <a:spcBef>
                <a:spcPct val="0"/>
              </a:spcBef>
              <a:spcAft>
                <a:spcPct val="0"/>
              </a:spcAft>
              <a:defRPr>
                <a:latin typeface="Verdana" pitchFamily="34" charset="0"/>
                <a:cs typeface="Arial" pitchFamily="34" charset="0"/>
              </a:defRPr>
            </a:lvl1pPr>
          </a:lstStyle>
          <a:p>
            <a:pPr>
              <a:defRPr/>
            </a:pPr>
            <a:fld id="{D7163E7D-371A-47F3-8081-143149515F22}" type="datetime1">
              <a:rPr lang="nl-NL" smtClean="0"/>
              <a:t>9-11-2017</a:t>
            </a:fld>
            <a:endParaRPr lang="nl-NL" dirty="0"/>
          </a:p>
        </p:txBody>
      </p:sp>
      <p:sp>
        <p:nvSpPr>
          <p:cNvPr id="7" name="Tijdelijke aanduiding voor voettekst 9"/>
          <p:cNvSpPr>
            <a:spLocks noGrp="1"/>
          </p:cNvSpPr>
          <p:nvPr>
            <p:ph type="ftr" sz="quarter" idx="15"/>
          </p:nvPr>
        </p:nvSpPr>
        <p:spPr/>
        <p:txBody>
          <a:bodyPr/>
          <a:lstStyle>
            <a:lvl1pPr eaLnBrk="0" fontAlgn="base" hangingPunct="0">
              <a:spcBef>
                <a:spcPct val="0"/>
              </a:spcBef>
              <a:spcAft>
                <a:spcPct val="0"/>
              </a:spcAft>
              <a:defRPr>
                <a:latin typeface="Verdana" pitchFamily="34" charset="0"/>
                <a:cs typeface="Arial" pitchFamily="34" charset="0"/>
              </a:defRPr>
            </a:lvl1pPr>
          </a:lstStyle>
          <a:p>
            <a:pPr>
              <a:defRPr/>
            </a:pPr>
            <a:r>
              <a:rPr lang="en-US" smtClean="0"/>
              <a:t>IMS Warning workshop KNMI - Block III</a:t>
            </a:r>
            <a:endParaRPr lang="nl-NL" dirty="0"/>
          </a:p>
        </p:txBody>
      </p:sp>
      <p:sp>
        <p:nvSpPr>
          <p:cNvPr id="8" name="Tijdelijke aanduiding voor dianummer 10"/>
          <p:cNvSpPr>
            <a:spLocks noGrp="1"/>
          </p:cNvSpPr>
          <p:nvPr>
            <p:ph type="sldNum" sz="quarter" idx="16"/>
          </p:nvPr>
        </p:nvSpPr>
        <p:spPr/>
        <p:txBody>
          <a:bodyPr/>
          <a:lstStyle>
            <a:lvl1pPr eaLnBrk="0" fontAlgn="base" hangingPunct="0">
              <a:spcBef>
                <a:spcPct val="0"/>
              </a:spcBef>
              <a:spcAft>
                <a:spcPct val="0"/>
              </a:spcAft>
              <a:defRPr>
                <a:latin typeface="Verdana" pitchFamily="34" charset="0"/>
                <a:cs typeface="Arial" pitchFamily="34" charset="0"/>
              </a:defRPr>
            </a:lvl1pPr>
          </a:lstStyle>
          <a:p>
            <a:pPr>
              <a:defRPr/>
            </a:pPr>
            <a:fld id="{37E433E0-C085-41B8-B74F-92845A3DE5A9}" type="slidenum">
              <a:rPr lang="nl-NL"/>
              <a:pPr>
                <a:defRPr/>
              </a:pPr>
              <a:t>‹#›</a:t>
            </a:fld>
            <a:endParaRPr lang="nl-NL" dirty="0"/>
          </a:p>
        </p:txBody>
      </p:sp>
    </p:spTree>
    <p:extLst>
      <p:ext uri="{BB962C8B-B14F-4D97-AF65-F5344CB8AC3E}">
        <p14:creationId xmlns:p14="http://schemas.microsoft.com/office/powerpoint/2010/main" val="26800330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4" name="Rechthoek 5"/>
          <p:cNvSpPr/>
          <p:nvPr userDrawn="1"/>
        </p:nvSpPr>
        <p:spPr>
          <a:xfrm>
            <a:off x="0" y="3430588"/>
            <a:ext cx="9144000" cy="34274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FFFFFF"/>
              </a:solidFill>
            </a:endParaRPr>
          </a:p>
        </p:txBody>
      </p:sp>
      <p:sp>
        <p:nvSpPr>
          <p:cNvPr id="5" name="Rechthoek 11"/>
          <p:cNvSpPr>
            <a:spLocks/>
          </p:cNvSpPr>
          <p:nvPr userDrawn="1"/>
        </p:nvSpPr>
        <p:spPr>
          <a:xfrm>
            <a:off x="4395788" y="6619875"/>
            <a:ext cx="352425" cy="238125"/>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dirty="0">
              <a:solidFill>
                <a:srgbClr val="FFFFFF"/>
              </a:solidFill>
            </a:endParaRPr>
          </a:p>
        </p:txBody>
      </p:sp>
      <p:sp>
        <p:nvSpPr>
          <p:cNvPr id="2" name="Titel 1"/>
          <p:cNvSpPr>
            <a:spLocks noGrp="1"/>
          </p:cNvSpPr>
          <p:nvPr>
            <p:ph type="title"/>
          </p:nvPr>
        </p:nvSpPr>
        <p:spPr>
          <a:xfrm>
            <a:off x="476250" y="1052513"/>
            <a:ext cx="8192691" cy="2374900"/>
          </a:xfrm>
        </p:spPr>
        <p:txBody>
          <a:bodyPr anchor="ctr">
            <a:normAutofit/>
          </a:bodyPr>
          <a:lstStyle>
            <a:lvl1pPr>
              <a:defRPr sz="4800">
                <a:solidFill>
                  <a:schemeClr val="accent1"/>
                </a:solidFill>
              </a:defRPr>
            </a:lvl1pPr>
          </a:lstStyle>
          <a:p>
            <a:r>
              <a:rPr lang="nl-NL" smtClean="0"/>
              <a:t>Klik om de stijl te bewerken</a:t>
            </a:r>
            <a:endParaRPr lang="nl-NL" dirty="0"/>
          </a:p>
        </p:txBody>
      </p:sp>
      <p:sp>
        <p:nvSpPr>
          <p:cNvPr id="14" name="Tijdelijke aanduiding voor tekst 13"/>
          <p:cNvSpPr>
            <a:spLocks noGrp="1"/>
          </p:cNvSpPr>
          <p:nvPr>
            <p:ph type="body" sz="quarter" idx="13"/>
          </p:nvPr>
        </p:nvSpPr>
        <p:spPr>
          <a:xfrm>
            <a:off x="476250" y="3749488"/>
            <a:ext cx="8192691" cy="2471925"/>
          </a:xfrm>
        </p:spPr>
        <p:txBody>
          <a:bodyPr numCol="2" spcCol="468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6" name="Tijdelijke aanduiding voor datum 7"/>
          <p:cNvSpPr>
            <a:spLocks noGrp="1"/>
          </p:cNvSpPr>
          <p:nvPr>
            <p:ph type="dt" sz="half" idx="14"/>
          </p:nvPr>
        </p:nvSpPr>
        <p:spPr/>
        <p:txBody>
          <a:bodyPr/>
          <a:lstStyle>
            <a:lvl1pPr eaLnBrk="0" fontAlgn="base" hangingPunct="0">
              <a:spcBef>
                <a:spcPct val="0"/>
              </a:spcBef>
              <a:spcAft>
                <a:spcPct val="0"/>
              </a:spcAft>
              <a:defRPr>
                <a:latin typeface="Verdana" pitchFamily="34" charset="0"/>
                <a:cs typeface="Arial" pitchFamily="34" charset="0"/>
              </a:defRPr>
            </a:lvl1pPr>
          </a:lstStyle>
          <a:p>
            <a:pPr>
              <a:defRPr/>
            </a:pPr>
            <a:fld id="{8B9A6386-325D-459A-8D23-E199D2F8F995}" type="datetime1">
              <a:rPr lang="nl-NL" smtClean="0"/>
              <a:t>9-11-2017</a:t>
            </a:fld>
            <a:endParaRPr lang="nl-NL" dirty="0"/>
          </a:p>
        </p:txBody>
      </p:sp>
      <p:sp>
        <p:nvSpPr>
          <p:cNvPr id="7" name="Tijdelijke aanduiding voor voettekst 9"/>
          <p:cNvSpPr>
            <a:spLocks noGrp="1"/>
          </p:cNvSpPr>
          <p:nvPr>
            <p:ph type="ftr" sz="quarter" idx="15"/>
          </p:nvPr>
        </p:nvSpPr>
        <p:spPr/>
        <p:txBody>
          <a:bodyPr/>
          <a:lstStyle>
            <a:lvl1pPr eaLnBrk="0" fontAlgn="base" hangingPunct="0">
              <a:spcBef>
                <a:spcPct val="0"/>
              </a:spcBef>
              <a:spcAft>
                <a:spcPct val="0"/>
              </a:spcAft>
              <a:defRPr>
                <a:latin typeface="Verdana" pitchFamily="34" charset="0"/>
                <a:cs typeface="Arial" pitchFamily="34" charset="0"/>
              </a:defRPr>
            </a:lvl1pPr>
          </a:lstStyle>
          <a:p>
            <a:pPr>
              <a:defRPr/>
            </a:pPr>
            <a:r>
              <a:rPr lang="en-US" smtClean="0"/>
              <a:t>IMS Warning workshop KNMI - Block III</a:t>
            </a:r>
            <a:endParaRPr lang="nl-NL" dirty="0"/>
          </a:p>
        </p:txBody>
      </p:sp>
      <p:sp>
        <p:nvSpPr>
          <p:cNvPr id="8" name="Tijdelijke aanduiding voor dianummer 10"/>
          <p:cNvSpPr>
            <a:spLocks noGrp="1"/>
          </p:cNvSpPr>
          <p:nvPr>
            <p:ph type="sldNum" sz="quarter" idx="16"/>
          </p:nvPr>
        </p:nvSpPr>
        <p:spPr/>
        <p:txBody>
          <a:bodyPr/>
          <a:lstStyle>
            <a:lvl1pPr eaLnBrk="0" fontAlgn="base" hangingPunct="0">
              <a:spcBef>
                <a:spcPct val="0"/>
              </a:spcBef>
              <a:spcAft>
                <a:spcPct val="0"/>
              </a:spcAft>
              <a:defRPr>
                <a:latin typeface="Verdana" pitchFamily="34" charset="0"/>
                <a:cs typeface="Arial" pitchFamily="34" charset="0"/>
              </a:defRPr>
            </a:lvl1pPr>
          </a:lstStyle>
          <a:p>
            <a:pPr>
              <a:defRPr/>
            </a:pPr>
            <a:fld id="{4549D2CC-78B0-4738-B858-E96CA8D9F3BA}" type="slidenum">
              <a:rPr lang="nl-NL"/>
              <a:pPr>
                <a:defRPr/>
              </a:pPr>
              <a:t>‹#›</a:t>
            </a:fld>
            <a:endParaRPr lang="nl-NL" dirty="0"/>
          </a:p>
        </p:txBody>
      </p:sp>
    </p:spTree>
    <p:extLst>
      <p:ext uri="{BB962C8B-B14F-4D97-AF65-F5344CB8AC3E}">
        <p14:creationId xmlns:p14="http://schemas.microsoft.com/office/powerpoint/2010/main" val="39980300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Pr>
        <a:solidFill>
          <a:schemeClr val="bg2"/>
        </a:solidFill>
        <a:effectLst/>
      </p:bgPr>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1"/>
            <a:ext cx="9144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tx1">
              <a:lumMod val="85000"/>
            </a:schemeClr>
          </a:solidFill>
        </p:spPr>
        <p:txBody>
          <a:bodyPr wrap="square" lIns="720000" tIns="1152000">
            <a:noAutofit/>
          </a:bodyPr>
          <a:lstStyle>
            <a:lvl1pPr>
              <a:buClr>
                <a:schemeClr val="bg2"/>
              </a:buClr>
              <a:tabLst>
                <a:tab pos="1619250" algn="l"/>
              </a:tabLst>
              <a:defRPr>
                <a:solidFill>
                  <a:schemeClr val="bg1"/>
                </a:solidFill>
              </a:defRPr>
            </a:lvl1pPr>
          </a:lstStyle>
          <a:p>
            <a:pPr lvl="0"/>
            <a:r>
              <a:rPr lang="nl-NL" noProof="0" smtClean="0"/>
              <a:t>Klik op het pictogram als u een afbeelding wilt toevoegen</a:t>
            </a:r>
            <a:endParaRPr lang="nl-NL" noProof="0" dirty="0"/>
          </a:p>
        </p:txBody>
      </p:sp>
      <p:sp>
        <p:nvSpPr>
          <p:cNvPr id="2" name="Titel 1"/>
          <p:cNvSpPr>
            <a:spLocks noGrp="1"/>
          </p:cNvSpPr>
          <p:nvPr>
            <p:ph type="title"/>
          </p:nvPr>
        </p:nvSpPr>
        <p:spPr>
          <a:xfrm>
            <a:off x="475654" y="3888001"/>
            <a:ext cx="3753446" cy="2333413"/>
          </a:xfrm>
        </p:spPr>
        <p:txBody>
          <a:bodyPr anchor="t"/>
          <a:lstStyle>
            <a:lvl1pPr>
              <a:defRPr>
                <a:solidFill>
                  <a:schemeClr val="bg1"/>
                </a:solidFill>
              </a:defRPr>
            </a:lvl1pPr>
          </a:lstStyle>
          <a:p>
            <a:r>
              <a:rPr lang="nl-NL" smtClean="0"/>
              <a:t>Klik om de stijl te bewerken</a:t>
            </a:r>
            <a:endParaRPr lang="nl-NL" dirty="0"/>
          </a:p>
        </p:txBody>
      </p:sp>
      <p:sp>
        <p:nvSpPr>
          <p:cNvPr id="6" name="Tijdelijke aanduiding voor tekst 13"/>
          <p:cNvSpPr>
            <a:spLocks noGrp="1"/>
          </p:cNvSpPr>
          <p:nvPr>
            <p:ph type="body" sz="quarter" idx="13"/>
          </p:nvPr>
        </p:nvSpPr>
        <p:spPr>
          <a:xfrm>
            <a:off x="4915941" y="3888001"/>
            <a:ext cx="3753000" cy="2333413"/>
          </a:xfrm>
        </p:spPr>
        <p:txBody>
          <a:bodyPr tIns="50400" numCol="1" spcCol="468000"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5" name="Tijdelijke aanduiding voor datum 2"/>
          <p:cNvSpPr>
            <a:spLocks noGrp="1"/>
          </p:cNvSpPr>
          <p:nvPr>
            <p:ph type="dt" sz="half" idx="15"/>
          </p:nvPr>
        </p:nvSpPr>
        <p:spPr/>
        <p:txBody>
          <a:bodyPr/>
          <a:lstStyle>
            <a:lvl1pPr eaLnBrk="0" fontAlgn="base" hangingPunct="0">
              <a:spcBef>
                <a:spcPct val="0"/>
              </a:spcBef>
              <a:spcAft>
                <a:spcPct val="0"/>
              </a:spcAft>
              <a:defRPr smtClean="0">
                <a:solidFill>
                  <a:srgbClr val="000000">
                    <a:lumMod val="65000"/>
                    <a:lumOff val="35000"/>
                  </a:srgbClr>
                </a:solidFill>
                <a:latin typeface="Verdana" pitchFamily="34" charset="0"/>
                <a:cs typeface="Arial" pitchFamily="34" charset="0"/>
              </a:defRPr>
            </a:lvl1pPr>
          </a:lstStyle>
          <a:p>
            <a:pPr>
              <a:defRPr/>
            </a:pPr>
            <a:fld id="{6F728EB5-1509-4B21-963A-B2B680850A2C}" type="datetime1">
              <a:rPr lang="nl-NL" smtClean="0"/>
              <a:t>9-11-2017</a:t>
            </a:fld>
            <a:endParaRPr lang="nl-NL" dirty="0"/>
          </a:p>
        </p:txBody>
      </p:sp>
      <p:sp>
        <p:nvSpPr>
          <p:cNvPr id="7" name="Tijdelijke aanduiding voor voettekst 3"/>
          <p:cNvSpPr>
            <a:spLocks noGrp="1"/>
          </p:cNvSpPr>
          <p:nvPr>
            <p:ph type="ftr" sz="quarter" idx="16"/>
          </p:nvPr>
        </p:nvSpPr>
        <p:spPr/>
        <p:txBody>
          <a:bodyPr/>
          <a:lstStyle>
            <a:lvl1pPr eaLnBrk="0" fontAlgn="base" hangingPunct="0">
              <a:spcBef>
                <a:spcPct val="0"/>
              </a:spcBef>
              <a:spcAft>
                <a:spcPct val="0"/>
              </a:spcAft>
              <a:defRPr smtClean="0">
                <a:solidFill>
                  <a:srgbClr val="000000">
                    <a:lumMod val="65000"/>
                    <a:lumOff val="35000"/>
                  </a:srgbClr>
                </a:solidFill>
                <a:latin typeface="Verdana" pitchFamily="34" charset="0"/>
                <a:cs typeface="Arial" pitchFamily="34" charset="0"/>
              </a:defRPr>
            </a:lvl1pPr>
          </a:lstStyle>
          <a:p>
            <a:pPr>
              <a:defRPr/>
            </a:pPr>
            <a:r>
              <a:rPr lang="en-US" smtClean="0"/>
              <a:t>IMS Warning workshop KNMI - Block III</a:t>
            </a:r>
            <a:endParaRPr lang="nl-NL" dirty="0"/>
          </a:p>
        </p:txBody>
      </p:sp>
      <p:sp>
        <p:nvSpPr>
          <p:cNvPr id="8" name="Tijdelijke aanduiding voor dianummer 4"/>
          <p:cNvSpPr>
            <a:spLocks noGrp="1"/>
          </p:cNvSpPr>
          <p:nvPr>
            <p:ph type="sldNum" sz="quarter" idx="17"/>
          </p:nvPr>
        </p:nvSpPr>
        <p:spPr/>
        <p:txBody>
          <a:bodyPr/>
          <a:lstStyle>
            <a:lvl1pPr eaLnBrk="0" fontAlgn="base" hangingPunct="0">
              <a:spcBef>
                <a:spcPct val="0"/>
              </a:spcBef>
              <a:spcAft>
                <a:spcPct val="0"/>
              </a:spcAft>
              <a:defRPr smtClean="0">
                <a:solidFill>
                  <a:srgbClr val="000000">
                    <a:lumMod val="65000"/>
                    <a:lumOff val="35000"/>
                  </a:srgbClr>
                </a:solidFill>
                <a:latin typeface="Verdana" pitchFamily="34" charset="0"/>
                <a:cs typeface="Arial" pitchFamily="34" charset="0"/>
              </a:defRPr>
            </a:lvl1pPr>
          </a:lstStyle>
          <a:p>
            <a:pPr>
              <a:defRPr/>
            </a:pPr>
            <a:fld id="{4A58B0E9-A05F-48EA-AF49-7D18E5107A7E}" type="slidenum">
              <a:rPr lang="nl-NL"/>
              <a:pPr>
                <a:defRPr/>
              </a:pPr>
              <a:t>‹#›</a:t>
            </a:fld>
            <a:endParaRPr lang="nl-NL" dirty="0"/>
          </a:p>
        </p:txBody>
      </p:sp>
    </p:spTree>
    <p:extLst>
      <p:ext uri="{BB962C8B-B14F-4D97-AF65-F5344CB8AC3E}">
        <p14:creationId xmlns:p14="http://schemas.microsoft.com/office/powerpoint/2010/main" val="2647936006"/>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1"/>
            <a:ext cx="9144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tx1">
              <a:alpha val="10000"/>
            </a:schemeClr>
          </a:solidFill>
        </p:spPr>
        <p:txBody>
          <a:bodyPr wrap="square" lIns="720000" tIns="1152000">
            <a:noAutofit/>
          </a:bodyPr>
          <a:lstStyle/>
          <a:p>
            <a:pPr lvl="0"/>
            <a:r>
              <a:rPr lang="nl-NL" noProof="0" smtClean="0"/>
              <a:t>Klik op het pictogram als u een afbeelding wilt toevoegen</a:t>
            </a:r>
            <a:endParaRPr lang="nl-NL" noProof="0" dirty="0"/>
          </a:p>
        </p:txBody>
      </p:sp>
      <p:sp>
        <p:nvSpPr>
          <p:cNvPr id="14" name="Tijdelijke aanduiding voor tekst 13"/>
          <p:cNvSpPr>
            <a:spLocks noGrp="1"/>
          </p:cNvSpPr>
          <p:nvPr>
            <p:ph type="body" sz="quarter" idx="13"/>
          </p:nvPr>
        </p:nvSpPr>
        <p:spPr>
          <a:xfrm>
            <a:off x="4914899" y="3888001"/>
            <a:ext cx="3753000" cy="2333413"/>
          </a:xfrm>
        </p:spPr>
        <p:txBody>
          <a:bodyPr tIns="50400" numCol="1" spcCol="468000" anchor="t" anchorCtr="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2" name="Titel 1"/>
          <p:cNvSpPr>
            <a:spLocks noGrp="1"/>
          </p:cNvSpPr>
          <p:nvPr>
            <p:ph type="title"/>
          </p:nvPr>
        </p:nvSpPr>
        <p:spPr>
          <a:xfrm>
            <a:off x="475654" y="3888001"/>
            <a:ext cx="3753446" cy="2333413"/>
          </a:xfrm>
        </p:spPr>
        <p:txBody>
          <a:bodyPr anchor="t"/>
          <a:lstStyle/>
          <a:p>
            <a:r>
              <a:rPr lang="nl-NL" smtClean="0"/>
              <a:t>Klik om de stijl te bewerken</a:t>
            </a:r>
            <a:endParaRPr lang="nl-NL" dirty="0"/>
          </a:p>
        </p:txBody>
      </p:sp>
      <p:sp>
        <p:nvSpPr>
          <p:cNvPr id="5" name="Tijdelijke aanduiding voor datum 8"/>
          <p:cNvSpPr>
            <a:spLocks noGrp="1"/>
          </p:cNvSpPr>
          <p:nvPr>
            <p:ph type="dt" sz="half" idx="15"/>
          </p:nvPr>
        </p:nvSpPr>
        <p:spPr/>
        <p:txBody>
          <a:bodyPr/>
          <a:lstStyle>
            <a:lvl1pPr eaLnBrk="0" fontAlgn="base" hangingPunct="0">
              <a:spcBef>
                <a:spcPct val="0"/>
              </a:spcBef>
              <a:spcAft>
                <a:spcPct val="0"/>
              </a:spcAft>
              <a:defRPr>
                <a:latin typeface="Verdana" pitchFamily="34" charset="0"/>
                <a:cs typeface="Arial" pitchFamily="34" charset="0"/>
              </a:defRPr>
            </a:lvl1pPr>
          </a:lstStyle>
          <a:p>
            <a:pPr>
              <a:defRPr/>
            </a:pPr>
            <a:fld id="{96F6E7D8-CEDA-4F39-B570-7DA934F8E015}" type="datetime1">
              <a:rPr lang="nl-NL" smtClean="0"/>
              <a:t>9-11-2017</a:t>
            </a:fld>
            <a:endParaRPr lang="nl-NL" dirty="0"/>
          </a:p>
        </p:txBody>
      </p:sp>
      <p:sp>
        <p:nvSpPr>
          <p:cNvPr id="6" name="Tijdelijke aanduiding voor voettekst 9"/>
          <p:cNvSpPr>
            <a:spLocks noGrp="1"/>
          </p:cNvSpPr>
          <p:nvPr>
            <p:ph type="ftr" sz="quarter" idx="16"/>
          </p:nvPr>
        </p:nvSpPr>
        <p:spPr/>
        <p:txBody>
          <a:bodyPr/>
          <a:lstStyle>
            <a:lvl1pPr eaLnBrk="0" fontAlgn="base" hangingPunct="0">
              <a:spcBef>
                <a:spcPct val="0"/>
              </a:spcBef>
              <a:spcAft>
                <a:spcPct val="0"/>
              </a:spcAft>
              <a:defRPr>
                <a:latin typeface="Verdana" pitchFamily="34" charset="0"/>
                <a:cs typeface="Arial" pitchFamily="34" charset="0"/>
              </a:defRPr>
            </a:lvl1pPr>
          </a:lstStyle>
          <a:p>
            <a:pPr>
              <a:defRPr/>
            </a:pPr>
            <a:r>
              <a:rPr lang="en-US" smtClean="0"/>
              <a:t>IMS Warning workshop KNMI - Block III</a:t>
            </a:r>
            <a:endParaRPr lang="nl-NL" dirty="0"/>
          </a:p>
        </p:txBody>
      </p:sp>
      <p:sp>
        <p:nvSpPr>
          <p:cNvPr id="7" name="Tijdelijke aanduiding voor dianummer 10"/>
          <p:cNvSpPr>
            <a:spLocks noGrp="1"/>
          </p:cNvSpPr>
          <p:nvPr>
            <p:ph type="sldNum" sz="quarter" idx="17"/>
          </p:nvPr>
        </p:nvSpPr>
        <p:spPr/>
        <p:txBody>
          <a:bodyPr/>
          <a:lstStyle>
            <a:lvl1pPr eaLnBrk="0" fontAlgn="base" hangingPunct="0">
              <a:spcBef>
                <a:spcPct val="0"/>
              </a:spcBef>
              <a:spcAft>
                <a:spcPct val="0"/>
              </a:spcAft>
              <a:defRPr>
                <a:latin typeface="Verdana" pitchFamily="34" charset="0"/>
                <a:cs typeface="Arial" pitchFamily="34" charset="0"/>
              </a:defRPr>
            </a:lvl1pPr>
          </a:lstStyle>
          <a:p>
            <a:pPr>
              <a:defRPr/>
            </a:pPr>
            <a:fld id="{AC74EBA0-5B15-4275-AB8C-CABDCC3D83CB}" type="slidenum">
              <a:rPr lang="nl-NL"/>
              <a:pPr>
                <a:defRPr/>
              </a:pPr>
              <a:t>‹#›</a:t>
            </a:fld>
            <a:endParaRPr lang="nl-NL" dirty="0"/>
          </a:p>
        </p:txBody>
      </p:sp>
    </p:spTree>
    <p:extLst>
      <p:ext uri="{BB962C8B-B14F-4D97-AF65-F5344CB8AC3E}">
        <p14:creationId xmlns:p14="http://schemas.microsoft.com/office/powerpoint/2010/main" val="4017318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630238" y="2505075"/>
            <a:ext cx="386873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29150" y="2505075"/>
            <a:ext cx="38877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shpTitel"/>
          <p:cNvSpPr>
            <a:spLocks noGrp="1" noChangeArrowheads="1"/>
          </p:cNvSpPr>
          <p:nvPr>
            <p:ph type="dt" sz="half" idx="10"/>
          </p:nvPr>
        </p:nvSpPr>
        <p:spPr>
          <a:ln/>
        </p:spPr>
        <p:txBody>
          <a:bodyPr/>
          <a:lstStyle>
            <a:lvl1pPr>
              <a:defRPr/>
            </a:lvl1pPr>
          </a:lstStyle>
          <a:p>
            <a:pPr>
              <a:defRPr/>
            </a:pPr>
            <a:fld id="{E6C099DB-DBBD-45BB-9E1D-0511148A1063}" type="datetime1">
              <a:rPr lang="nl-NL" smtClean="0"/>
              <a:t>9-11-2017</a:t>
            </a:fld>
            <a:endParaRPr lang="nl-NL"/>
          </a:p>
        </p:txBody>
      </p:sp>
      <p:sp>
        <p:nvSpPr>
          <p:cNvPr id="8" name="shpKleurvlakBoven"/>
          <p:cNvSpPr>
            <a:spLocks noGrp="1" noChangeArrowheads="1"/>
          </p:cNvSpPr>
          <p:nvPr>
            <p:ph type="ftr" sz="quarter" idx="11"/>
          </p:nvPr>
        </p:nvSpPr>
        <p:spPr>
          <a:ln/>
        </p:spPr>
        <p:txBody>
          <a:bodyPr/>
          <a:lstStyle>
            <a:lvl1pPr>
              <a:defRPr/>
            </a:lvl1pPr>
          </a:lstStyle>
          <a:p>
            <a:pPr>
              <a:defRPr/>
            </a:pPr>
            <a:r>
              <a:rPr lang="en-US" smtClean="0"/>
              <a:t>IMS Warning workshop KNMI - Block III</a:t>
            </a:r>
            <a:endParaRPr lang="nl-NL"/>
          </a:p>
        </p:txBody>
      </p:sp>
      <p:sp>
        <p:nvSpPr>
          <p:cNvPr id="9" name="shpBeeldmerk"/>
          <p:cNvSpPr>
            <a:spLocks noGrp="1" noChangeArrowheads="1"/>
          </p:cNvSpPr>
          <p:nvPr>
            <p:ph type="sldNum" sz="quarter" idx="12"/>
          </p:nvPr>
        </p:nvSpPr>
        <p:spPr>
          <a:ln/>
        </p:spPr>
        <p:txBody>
          <a:bodyPr/>
          <a:lstStyle>
            <a:lvl1pPr>
              <a:defRPr/>
            </a:lvl1pPr>
          </a:lstStyle>
          <a:p>
            <a:pPr>
              <a:defRPr/>
            </a:pPr>
            <a:fld id="{0CD2F4E8-7871-4945-8D79-2C548B197409}" type="slidenum">
              <a:rPr lang="nl-NL"/>
              <a:pPr>
                <a:defRPr/>
              </a:pPr>
              <a:t>‹#›</a:t>
            </a:fld>
            <a:endParaRPr lang="nl-NL"/>
          </a:p>
        </p:txBody>
      </p:sp>
    </p:spTree>
    <p:extLst>
      <p:ext uri="{BB962C8B-B14F-4D97-AF65-F5344CB8AC3E}">
        <p14:creationId xmlns:p14="http://schemas.microsoft.com/office/powerpoint/2010/main" val="3985599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Pr>
        <a:solidFill>
          <a:schemeClr val="bg2"/>
        </a:solidFill>
        <a:effectLst/>
      </p:bgPr>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1"/>
            <a:ext cx="9144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pPr lvl="0"/>
            <a:r>
              <a:rPr lang="nl-NL" noProof="0" smtClean="0"/>
              <a:t>Klik op het pictogram als u een afbeelding wilt toevoegen</a:t>
            </a:r>
            <a:endParaRPr lang="nl-NL" noProof="0" dirty="0"/>
          </a:p>
        </p:txBody>
      </p:sp>
      <p:sp>
        <p:nvSpPr>
          <p:cNvPr id="14" name="Tijdelijke aanduiding voor tekst 13"/>
          <p:cNvSpPr>
            <a:spLocks noGrp="1"/>
          </p:cNvSpPr>
          <p:nvPr>
            <p:ph type="body" sz="quarter" idx="13"/>
          </p:nvPr>
        </p:nvSpPr>
        <p:spPr>
          <a:xfrm>
            <a:off x="476250" y="3888001"/>
            <a:ext cx="8192691" cy="2333413"/>
          </a:xfrm>
        </p:spPr>
        <p:txBody>
          <a:bodyPr tIns="50400"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datum 7"/>
          <p:cNvSpPr>
            <a:spLocks noGrp="1"/>
          </p:cNvSpPr>
          <p:nvPr>
            <p:ph type="dt" sz="half" idx="15"/>
          </p:nvPr>
        </p:nvSpPr>
        <p:spPr/>
        <p:txBody>
          <a:bodyPr/>
          <a:lstStyle>
            <a:lvl1pPr eaLnBrk="0" fontAlgn="base" hangingPunct="0">
              <a:spcBef>
                <a:spcPct val="0"/>
              </a:spcBef>
              <a:spcAft>
                <a:spcPct val="0"/>
              </a:spcAft>
              <a:defRPr smtClean="0">
                <a:solidFill>
                  <a:srgbClr val="000000">
                    <a:lumMod val="65000"/>
                    <a:lumOff val="35000"/>
                  </a:srgbClr>
                </a:solidFill>
                <a:latin typeface="Verdana" pitchFamily="34" charset="0"/>
                <a:cs typeface="Arial" pitchFamily="34" charset="0"/>
              </a:defRPr>
            </a:lvl1pPr>
          </a:lstStyle>
          <a:p>
            <a:pPr>
              <a:defRPr/>
            </a:pPr>
            <a:fld id="{C35EE6A3-8894-4ED9-9775-D4DF2A48744C}" type="datetime1">
              <a:rPr lang="nl-NL" smtClean="0"/>
              <a:t>9-11-2017</a:t>
            </a:fld>
            <a:endParaRPr lang="nl-NL" dirty="0"/>
          </a:p>
        </p:txBody>
      </p:sp>
      <p:sp>
        <p:nvSpPr>
          <p:cNvPr id="5" name="Tijdelijke aanduiding voor voettekst 8"/>
          <p:cNvSpPr>
            <a:spLocks noGrp="1"/>
          </p:cNvSpPr>
          <p:nvPr>
            <p:ph type="ftr" sz="quarter" idx="16"/>
          </p:nvPr>
        </p:nvSpPr>
        <p:spPr/>
        <p:txBody>
          <a:bodyPr/>
          <a:lstStyle>
            <a:lvl1pPr eaLnBrk="0" fontAlgn="base" hangingPunct="0">
              <a:spcBef>
                <a:spcPct val="0"/>
              </a:spcBef>
              <a:spcAft>
                <a:spcPct val="0"/>
              </a:spcAft>
              <a:defRPr smtClean="0">
                <a:solidFill>
                  <a:srgbClr val="000000">
                    <a:lumMod val="65000"/>
                    <a:lumOff val="35000"/>
                  </a:srgbClr>
                </a:solidFill>
                <a:latin typeface="Verdana" pitchFamily="34" charset="0"/>
                <a:cs typeface="Arial" pitchFamily="34" charset="0"/>
              </a:defRPr>
            </a:lvl1pPr>
          </a:lstStyle>
          <a:p>
            <a:pPr>
              <a:defRPr/>
            </a:pPr>
            <a:r>
              <a:rPr lang="en-US" smtClean="0"/>
              <a:t>IMS Warning workshop KNMI - Block III</a:t>
            </a:r>
            <a:endParaRPr lang="nl-NL" dirty="0"/>
          </a:p>
        </p:txBody>
      </p:sp>
      <p:sp>
        <p:nvSpPr>
          <p:cNvPr id="6" name="Tijdelijke aanduiding voor dianummer 9"/>
          <p:cNvSpPr>
            <a:spLocks noGrp="1"/>
          </p:cNvSpPr>
          <p:nvPr>
            <p:ph type="sldNum" sz="quarter" idx="17"/>
          </p:nvPr>
        </p:nvSpPr>
        <p:spPr/>
        <p:txBody>
          <a:bodyPr/>
          <a:lstStyle>
            <a:lvl1pPr eaLnBrk="0" fontAlgn="base" hangingPunct="0">
              <a:spcBef>
                <a:spcPct val="0"/>
              </a:spcBef>
              <a:spcAft>
                <a:spcPct val="0"/>
              </a:spcAft>
              <a:defRPr smtClean="0">
                <a:solidFill>
                  <a:srgbClr val="000000">
                    <a:lumMod val="65000"/>
                    <a:lumOff val="35000"/>
                  </a:srgbClr>
                </a:solidFill>
                <a:latin typeface="Verdana" pitchFamily="34" charset="0"/>
                <a:cs typeface="Arial" pitchFamily="34" charset="0"/>
              </a:defRPr>
            </a:lvl1pPr>
          </a:lstStyle>
          <a:p>
            <a:pPr>
              <a:defRPr/>
            </a:pPr>
            <a:fld id="{76F5B2A8-1DF3-485E-B428-62972D11DD7B}" type="slidenum">
              <a:rPr lang="nl-NL"/>
              <a:pPr>
                <a:defRPr/>
              </a:pPr>
              <a:t>‹#›</a:t>
            </a:fld>
            <a:endParaRPr lang="nl-NL" dirty="0"/>
          </a:p>
        </p:txBody>
      </p:sp>
    </p:spTree>
    <p:extLst>
      <p:ext uri="{BB962C8B-B14F-4D97-AF65-F5344CB8AC3E}">
        <p14:creationId xmlns:p14="http://schemas.microsoft.com/office/powerpoint/2010/main" val="3055036113"/>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1"/>
            <a:ext cx="9144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bg1">
              <a:lumMod val="85000"/>
            </a:schemeClr>
          </a:solidFill>
        </p:spPr>
        <p:txBody>
          <a:bodyPr wrap="square" lIns="720000" tIns="1152000">
            <a:noAutofit/>
          </a:bodyPr>
          <a:lstStyle/>
          <a:p>
            <a:pPr lvl="0"/>
            <a:r>
              <a:rPr lang="nl-NL" noProof="0" smtClean="0"/>
              <a:t>Klik op het pictogram als u een afbeelding wilt toevoegen</a:t>
            </a:r>
            <a:endParaRPr lang="nl-NL" noProof="0" dirty="0"/>
          </a:p>
        </p:txBody>
      </p:sp>
      <p:sp>
        <p:nvSpPr>
          <p:cNvPr id="14" name="Tijdelijke aanduiding voor tekst 13"/>
          <p:cNvSpPr>
            <a:spLocks noGrp="1"/>
          </p:cNvSpPr>
          <p:nvPr>
            <p:ph type="body" sz="quarter" idx="13"/>
          </p:nvPr>
        </p:nvSpPr>
        <p:spPr>
          <a:xfrm>
            <a:off x="476250" y="3888001"/>
            <a:ext cx="8192691" cy="2333413"/>
          </a:xfrm>
        </p:spPr>
        <p:txBody>
          <a:bodyPr tIns="50400" numCol="2" spcCol="46800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datum 7"/>
          <p:cNvSpPr>
            <a:spLocks noGrp="1"/>
          </p:cNvSpPr>
          <p:nvPr>
            <p:ph type="dt" sz="half" idx="15"/>
          </p:nvPr>
        </p:nvSpPr>
        <p:spPr/>
        <p:txBody>
          <a:bodyPr/>
          <a:lstStyle>
            <a:lvl1pPr eaLnBrk="0" fontAlgn="base" hangingPunct="0">
              <a:spcBef>
                <a:spcPct val="0"/>
              </a:spcBef>
              <a:spcAft>
                <a:spcPct val="0"/>
              </a:spcAft>
              <a:defRPr>
                <a:latin typeface="Verdana" pitchFamily="34" charset="0"/>
                <a:cs typeface="Arial" pitchFamily="34" charset="0"/>
              </a:defRPr>
            </a:lvl1pPr>
          </a:lstStyle>
          <a:p>
            <a:pPr>
              <a:defRPr/>
            </a:pPr>
            <a:fld id="{71C58EA0-0CC2-4E76-BCDA-EFAD9CDC3171}" type="datetime1">
              <a:rPr lang="nl-NL" smtClean="0"/>
              <a:t>9-11-2017</a:t>
            </a:fld>
            <a:endParaRPr lang="nl-NL" dirty="0"/>
          </a:p>
        </p:txBody>
      </p:sp>
      <p:sp>
        <p:nvSpPr>
          <p:cNvPr id="5" name="Tijdelijke aanduiding voor voettekst 8"/>
          <p:cNvSpPr>
            <a:spLocks noGrp="1"/>
          </p:cNvSpPr>
          <p:nvPr>
            <p:ph type="ftr" sz="quarter" idx="16"/>
          </p:nvPr>
        </p:nvSpPr>
        <p:spPr/>
        <p:txBody>
          <a:bodyPr/>
          <a:lstStyle>
            <a:lvl1pPr eaLnBrk="0" fontAlgn="base" hangingPunct="0">
              <a:spcBef>
                <a:spcPct val="0"/>
              </a:spcBef>
              <a:spcAft>
                <a:spcPct val="0"/>
              </a:spcAft>
              <a:defRPr>
                <a:latin typeface="Verdana" pitchFamily="34" charset="0"/>
                <a:cs typeface="Arial" pitchFamily="34" charset="0"/>
              </a:defRPr>
            </a:lvl1pPr>
          </a:lstStyle>
          <a:p>
            <a:pPr>
              <a:defRPr/>
            </a:pPr>
            <a:r>
              <a:rPr lang="en-US" smtClean="0"/>
              <a:t>IMS Warning workshop KNMI - Block III</a:t>
            </a:r>
            <a:endParaRPr lang="nl-NL" dirty="0"/>
          </a:p>
        </p:txBody>
      </p:sp>
      <p:sp>
        <p:nvSpPr>
          <p:cNvPr id="6" name="Tijdelijke aanduiding voor dianummer 9"/>
          <p:cNvSpPr>
            <a:spLocks noGrp="1"/>
          </p:cNvSpPr>
          <p:nvPr>
            <p:ph type="sldNum" sz="quarter" idx="17"/>
          </p:nvPr>
        </p:nvSpPr>
        <p:spPr/>
        <p:txBody>
          <a:bodyPr/>
          <a:lstStyle>
            <a:lvl1pPr eaLnBrk="0" fontAlgn="base" hangingPunct="0">
              <a:spcBef>
                <a:spcPct val="0"/>
              </a:spcBef>
              <a:spcAft>
                <a:spcPct val="0"/>
              </a:spcAft>
              <a:defRPr>
                <a:latin typeface="Verdana" pitchFamily="34" charset="0"/>
                <a:cs typeface="Arial" pitchFamily="34" charset="0"/>
              </a:defRPr>
            </a:lvl1pPr>
          </a:lstStyle>
          <a:p>
            <a:pPr>
              <a:defRPr/>
            </a:pPr>
            <a:fld id="{ACE7C394-BD0F-4A31-96BB-0C34BBC9BC89}" type="slidenum">
              <a:rPr lang="nl-NL"/>
              <a:pPr>
                <a:defRPr/>
              </a:pPr>
              <a:t>‹#›</a:t>
            </a:fld>
            <a:endParaRPr lang="nl-NL" dirty="0"/>
          </a:p>
        </p:txBody>
      </p:sp>
    </p:spTree>
    <p:extLst>
      <p:ext uri="{BB962C8B-B14F-4D97-AF65-F5344CB8AC3E}">
        <p14:creationId xmlns:p14="http://schemas.microsoft.com/office/powerpoint/2010/main" val="40210417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Pr>
        <a:solidFill>
          <a:schemeClr val="bg2"/>
        </a:solidFill>
        <a:effectLst/>
      </p:bgPr>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9144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30587">
                <a:moveTo>
                  <a:pt x="0" y="0"/>
                </a:moveTo>
                <a:lnTo>
                  <a:pt x="12192000" y="0"/>
                </a:lnTo>
                <a:lnTo>
                  <a:pt x="12192000" y="3430587"/>
                </a:lnTo>
                <a:lnTo>
                  <a:pt x="6330000" y="3430587"/>
                </a:lnTo>
                <a:lnTo>
                  <a:pt x="6330000" y="3192987"/>
                </a:lnTo>
                <a:lnTo>
                  <a:pt x="5862000" y="3192987"/>
                </a:lnTo>
                <a:lnTo>
                  <a:pt x="5862000" y="3430587"/>
                </a:lnTo>
                <a:lnTo>
                  <a:pt x="0" y="3430587"/>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pPr lvl="0"/>
            <a:r>
              <a:rPr lang="nl-NL" noProof="0" smtClean="0"/>
              <a:t>Klik op het pictogram als u een afbeelding wilt toevoegen</a:t>
            </a:r>
            <a:endParaRPr lang="nl-NL" noProof="0" dirty="0"/>
          </a:p>
        </p:txBody>
      </p:sp>
      <p:sp>
        <p:nvSpPr>
          <p:cNvPr id="2" name="Titel 1"/>
          <p:cNvSpPr>
            <a:spLocks noGrp="1"/>
          </p:cNvSpPr>
          <p:nvPr>
            <p:ph type="title"/>
          </p:nvPr>
        </p:nvSpPr>
        <p:spPr>
          <a:xfrm>
            <a:off x="475200" y="1051200"/>
            <a:ext cx="8193287" cy="946800"/>
          </a:xfrm>
        </p:spPr>
        <p:txBody>
          <a:bodyPr/>
          <a:lstStyle>
            <a:lvl1pPr>
              <a:defRPr>
                <a:solidFill>
                  <a:schemeClr val="bg1"/>
                </a:solidFill>
              </a:defRPr>
            </a:lvl1pPr>
          </a:lstStyle>
          <a:p>
            <a:r>
              <a:rPr lang="nl-NL" smtClean="0"/>
              <a:t>Klik om de stijl te bewerken</a:t>
            </a:r>
            <a:endParaRPr lang="nl-NL" dirty="0"/>
          </a:p>
        </p:txBody>
      </p:sp>
      <p:sp>
        <p:nvSpPr>
          <p:cNvPr id="4" name="Tijdelijke aanduiding voor datum 12"/>
          <p:cNvSpPr>
            <a:spLocks noGrp="1"/>
          </p:cNvSpPr>
          <p:nvPr>
            <p:ph type="dt" sz="half" idx="15"/>
          </p:nvPr>
        </p:nvSpPr>
        <p:spPr/>
        <p:txBody>
          <a:bodyPr/>
          <a:lstStyle>
            <a:lvl1pPr eaLnBrk="0" fontAlgn="base" hangingPunct="0">
              <a:spcBef>
                <a:spcPct val="0"/>
              </a:spcBef>
              <a:spcAft>
                <a:spcPct val="0"/>
              </a:spcAft>
              <a:defRPr smtClean="0">
                <a:solidFill>
                  <a:srgbClr val="000000">
                    <a:lumMod val="65000"/>
                    <a:lumOff val="35000"/>
                  </a:srgbClr>
                </a:solidFill>
                <a:latin typeface="Verdana" pitchFamily="34" charset="0"/>
                <a:cs typeface="Arial" pitchFamily="34" charset="0"/>
              </a:defRPr>
            </a:lvl1pPr>
          </a:lstStyle>
          <a:p>
            <a:pPr>
              <a:defRPr/>
            </a:pPr>
            <a:fld id="{D6A62E16-DEBD-4065-BA21-852C168B7C71}" type="datetime1">
              <a:rPr lang="nl-NL" smtClean="0"/>
              <a:t>9-11-2017</a:t>
            </a:fld>
            <a:endParaRPr lang="nl-NL" dirty="0"/>
          </a:p>
        </p:txBody>
      </p:sp>
      <p:sp>
        <p:nvSpPr>
          <p:cNvPr id="5" name="Tijdelijke aanduiding voor voettekst 13"/>
          <p:cNvSpPr>
            <a:spLocks noGrp="1"/>
          </p:cNvSpPr>
          <p:nvPr>
            <p:ph type="ftr" sz="quarter" idx="16"/>
          </p:nvPr>
        </p:nvSpPr>
        <p:spPr/>
        <p:txBody>
          <a:bodyPr/>
          <a:lstStyle>
            <a:lvl1pPr eaLnBrk="0" fontAlgn="base" hangingPunct="0">
              <a:spcBef>
                <a:spcPct val="0"/>
              </a:spcBef>
              <a:spcAft>
                <a:spcPct val="0"/>
              </a:spcAft>
              <a:defRPr smtClean="0">
                <a:solidFill>
                  <a:srgbClr val="000000">
                    <a:lumMod val="65000"/>
                    <a:lumOff val="35000"/>
                  </a:srgbClr>
                </a:solidFill>
                <a:latin typeface="Verdana" pitchFamily="34" charset="0"/>
                <a:cs typeface="Arial" pitchFamily="34" charset="0"/>
              </a:defRPr>
            </a:lvl1pPr>
          </a:lstStyle>
          <a:p>
            <a:pPr>
              <a:defRPr/>
            </a:pPr>
            <a:r>
              <a:rPr lang="en-US" smtClean="0"/>
              <a:t>IMS Warning workshop KNMI - Block III</a:t>
            </a:r>
            <a:endParaRPr lang="nl-NL" dirty="0"/>
          </a:p>
        </p:txBody>
      </p:sp>
      <p:sp>
        <p:nvSpPr>
          <p:cNvPr id="6" name="Tijdelijke aanduiding voor dianummer 14"/>
          <p:cNvSpPr>
            <a:spLocks noGrp="1"/>
          </p:cNvSpPr>
          <p:nvPr>
            <p:ph type="sldNum" sz="quarter" idx="17"/>
          </p:nvPr>
        </p:nvSpPr>
        <p:spPr/>
        <p:txBody>
          <a:bodyPr/>
          <a:lstStyle>
            <a:lvl1pPr eaLnBrk="0" fontAlgn="base" hangingPunct="0">
              <a:spcBef>
                <a:spcPct val="0"/>
              </a:spcBef>
              <a:spcAft>
                <a:spcPct val="0"/>
              </a:spcAft>
              <a:defRPr smtClean="0">
                <a:solidFill>
                  <a:srgbClr val="000000">
                    <a:lumMod val="65000"/>
                    <a:lumOff val="35000"/>
                  </a:srgbClr>
                </a:solidFill>
                <a:latin typeface="Verdana" pitchFamily="34" charset="0"/>
                <a:cs typeface="Arial" pitchFamily="34" charset="0"/>
              </a:defRPr>
            </a:lvl1pPr>
          </a:lstStyle>
          <a:p>
            <a:pPr>
              <a:defRPr/>
            </a:pPr>
            <a:fld id="{2A641F11-9909-4F5B-81E1-00BC7D0A455F}" type="slidenum">
              <a:rPr lang="nl-NL"/>
              <a:pPr>
                <a:defRPr/>
              </a:pPr>
              <a:t>‹#›</a:t>
            </a:fld>
            <a:endParaRPr lang="nl-NL" dirty="0"/>
          </a:p>
        </p:txBody>
      </p:sp>
    </p:spTree>
    <p:extLst>
      <p:ext uri="{BB962C8B-B14F-4D97-AF65-F5344CB8AC3E}">
        <p14:creationId xmlns:p14="http://schemas.microsoft.com/office/powerpoint/2010/main" val="3039631414"/>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9144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30587">
                <a:moveTo>
                  <a:pt x="0" y="0"/>
                </a:moveTo>
                <a:lnTo>
                  <a:pt x="12192000" y="0"/>
                </a:lnTo>
                <a:lnTo>
                  <a:pt x="12192000" y="3430587"/>
                </a:lnTo>
                <a:lnTo>
                  <a:pt x="6330000" y="3430587"/>
                </a:lnTo>
                <a:lnTo>
                  <a:pt x="6330000" y="3192987"/>
                </a:lnTo>
                <a:lnTo>
                  <a:pt x="5862000" y="3192987"/>
                </a:lnTo>
                <a:lnTo>
                  <a:pt x="5862000" y="3430587"/>
                </a:lnTo>
                <a:lnTo>
                  <a:pt x="0" y="3430587"/>
                </a:lnTo>
                <a:close/>
              </a:path>
            </a:pathLst>
          </a:custGeom>
          <a:solidFill>
            <a:schemeClr val="tx1">
              <a:alpha val="10000"/>
            </a:schemeClr>
          </a:solidFill>
        </p:spPr>
        <p:txBody>
          <a:bodyPr wrap="square" lIns="612000">
            <a:noAutofit/>
          </a:bodyPr>
          <a:lstStyle/>
          <a:p>
            <a:pPr lvl="0"/>
            <a:r>
              <a:rPr lang="nl-NL" noProof="0" smtClean="0"/>
              <a:t>Klik op het pictogram als u een afbeelding wilt toevoegen</a:t>
            </a:r>
            <a:endParaRPr lang="nl-NL" noProof="0"/>
          </a:p>
        </p:txBody>
      </p:sp>
      <p:sp>
        <p:nvSpPr>
          <p:cNvPr id="9" name="Titel 8"/>
          <p:cNvSpPr>
            <a:spLocks noGrp="1"/>
          </p:cNvSpPr>
          <p:nvPr>
            <p:ph type="title"/>
          </p:nvPr>
        </p:nvSpPr>
        <p:spPr>
          <a:xfrm>
            <a:off x="475654" y="1051200"/>
            <a:ext cx="8193287" cy="946800"/>
          </a:xfrm>
        </p:spPr>
        <p:txBody>
          <a:bodyPr/>
          <a:lstStyle/>
          <a:p>
            <a:r>
              <a:rPr lang="nl-NL" smtClean="0"/>
              <a:t>Klik om de stijl te bewerken</a:t>
            </a:r>
            <a:endParaRPr lang="nl-NL" dirty="0"/>
          </a:p>
        </p:txBody>
      </p:sp>
      <p:sp>
        <p:nvSpPr>
          <p:cNvPr id="4" name="Tijdelijke aanduiding voor datum 4"/>
          <p:cNvSpPr>
            <a:spLocks noGrp="1"/>
          </p:cNvSpPr>
          <p:nvPr>
            <p:ph type="dt" sz="half" idx="15"/>
          </p:nvPr>
        </p:nvSpPr>
        <p:spPr/>
        <p:txBody>
          <a:bodyPr/>
          <a:lstStyle>
            <a:lvl1pPr eaLnBrk="0" fontAlgn="base" hangingPunct="0">
              <a:spcBef>
                <a:spcPct val="0"/>
              </a:spcBef>
              <a:spcAft>
                <a:spcPct val="0"/>
              </a:spcAft>
              <a:defRPr>
                <a:latin typeface="Verdana" pitchFamily="34" charset="0"/>
                <a:cs typeface="Arial" pitchFamily="34" charset="0"/>
              </a:defRPr>
            </a:lvl1pPr>
          </a:lstStyle>
          <a:p>
            <a:pPr>
              <a:defRPr/>
            </a:pPr>
            <a:fld id="{9CCF50C3-17F6-4DAC-9D93-65304BBCFDAA}" type="datetime1">
              <a:rPr lang="nl-NL" smtClean="0"/>
              <a:t>9-11-2017</a:t>
            </a:fld>
            <a:endParaRPr lang="nl-NL" dirty="0"/>
          </a:p>
        </p:txBody>
      </p:sp>
      <p:sp>
        <p:nvSpPr>
          <p:cNvPr id="5" name="Tijdelijke aanduiding voor voettekst 5"/>
          <p:cNvSpPr>
            <a:spLocks noGrp="1"/>
          </p:cNvSpPr>
          <p:nvPr>
            <p:ph type="ftr" sz="quarter" idx="16"/>
          </p:nvPr>
        </p:nvSpPr>
        <p:spPr/>
        <p:txBody>
          <a:bodyPr/>
          <a:lstStyle>
            <a:lvl1pPr eaLnBrk="0" fontAlgn="base" hangingPunct="0">
              <a:spcBef>
                <a:spcPct val="0"/>
              </a:spcBef>
              <a:spcAft>
                <a:spcPct val="0"/>
              </a:spcAft>
              <a:defRPr>
                <a:latin typeface="Verdana" pitchFamily="34" charset="0"/>
                <a:cs typeface="Arial" pitchFamily="34" charset="0"/>
              </a:defRPr>
            </a:lvl1pPr>
          </a:lstStyle>
          <a:p>
            <a:pPr>
              <a:defRPr/>
            </a:pPr>
            <a:r>
              <a:rPr lang="en-US" smtClean="0"/>
              <a:t>IMS Warning workshop KNMI - Block III</a:t>
            </a:r>
            <a:endParaRPr lang="nl-NL" dirty="0"/>
          </a:p>
        </p:txBody>
      </p:sp>
      <p:sp>
        <p:nvSpPr>
          <p:cNvPr id="6" name="Tijdelijke aanduiding voor dianummer 6"/>
          <p:cNvSpPr>
            <a:spLocks noGrp="1"/>
          </p:cNvSpPr>
          <p:nvPr>
            <p:ph type="sldNum" sz="quarter" idx="17"/>
          </p:nvPr>
        </p:nvSpPr>
        <p:spPr/>
        <p:txBody>
          <a:bodyPr/>
          <a:lstStyle>
            <a:lvl1pPr eaLnBrk="0" fontAlgn="base" hangingPunct="0">
              <a:spcBef>
                <a:spcPct val="0"/>
              </a:spcBef>
              <a:spcAft>
                <a:spcPct val="0"/>
              </a:spcAft>
              <a:defRPr>
                <a:latin typeface="Verdana" pitchFamily="34" charset="0"/>
                <a:cs typeface="Arial" pitchFamily="34" charset="0"/>
              </a:defRPr>
            </a:lvl1pPr>
          </a:lstStyle>
          <a:p>
            <a:pPr>
              <a:defRPr/>
            </a:pPr>
            <a:fld id="{9E202008-CB05-490C-91B9-A6A8F3615A1F}" type="slidenum">
              <a:rPr lang="nl-NL"/>
              <a:pPr>
                <a:defRPr/>
              </a:pPr>
              <a:t>‹#›</a:t>
            </a:fld>
            <a:endParaRPr lang="nl-NL" dirty="0"/>
          </a:p>
        </p:txBody>
      </p:sp>
    </p:spTree>
    <p:extLst>
      <p:ext uri="{BB962C8B-B14F-4D97-AF65-F5344CB8AC3E}">
        <p14:creationId xmlns:p14="http://schemas.microsoft.com/office/powerpoint/2010/main" val="1778101946"/>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08943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75" y="0"/>
            <a:ext cx="91487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el 4"/>
          <p:cNvSpPr>
            <a:spLocks noGrp="1"/>
          </p:cNvSpPr>
          <p:nvPr>
            <p:ph type="title"/>
          </p:nvPr>
        </p:nvSpPr>
        <p:spPr>
          <a:xfrm>
            <a:off x="0" y="5153776"/>
            <a:ext cx="9144000" cy="576000"/>
          </a:xfrm>
          <a:solidFill>
            <a:schemeClr val="tx2"/>
          </a:solidFill>
        </p:spPr>
        <p:txBody>
          <a:bodyPr lIns="756000" anchor="ctr">
            <a:noAutofit/>
          </a:bodyPr>
          <a:lstStyle>
            <a:lvl1pPr algn="l">
              <a:defRPr sz="3200">
                <a:solidFill>
                  <a:schemeClr val="tx1"/>
                </a:solidFill>
              </a:defRPr>
            </a:lvl1pPr>
          </a:lstStyle>
          <a:p>
            <a:r>
              <a:rPr lang="nl-NL" smtClean="0"/>
              <a:t>Klik om de stijl te bewerken</a:t>
            </a:r>
            <a:endParaRPr lang="nl-NL" dirty="0"/>
          </a:p>
        </p:txBody>
      </p:sp>
      <p:sp>
        <p:nvSpPr>
          <p:cNvPr id="3" name="Tijdelijke aanduiding voor tekst 2"/>
          <p:cNvSpPr>
            <a:spLocks noGrp="1"/>
          </p:cNvSpPr>
          <p:nvPr>
            <p:ph type="body" sz="quarter" idx="10"/>
          </p:nvPr>
        </p:nvSpPr>
        <p:spPr>
          <a:xfrm>
            <a:off x="0" y="5825413"/>
            <a:ext cx="9144000" cy="396000"/>
          </a:xfrm>
          <a:solidFill>
            <a:schemeClr val="bg1"/>
          </a:solidFill>
        </p:spPr>
        <p:txBody>
          <a:bodyPr lIns="756000" anchor="ctr" anchorCtr="0"/>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smtClean="0"/>
              <a:t>Klik om de modelstijlen te bewerken</a:t>
            </a:r>
          </a:p>
        </p:txBody>
      </p:sp>
    </p:spTree>
    <p:extLst>
      <p:ext uri="{BB962C8B-B14F-4D97-AF65-F5344CB8AC3E}">
        <p14:creationId xmlns:p14="http://schemas.microsoft.com/office/powerpoint/2010/main" val="5776099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smtClean="0"/>
              <a:t>Klik om de stijl te bewerken</a:t>
            </a:r>
            <a:endParaRPr lang="nl-NL" dirty="0"/>
          </a:p>
        </p:txBody>
      </p:sp>
      <p:sp>
        <p:nvSpPr>
          <p:cNvPr id="3" name="Tijdelijke aanduiding voor inhoud 2"/>
          <p:cNvSpPr>
            <a:spLocks noGrp="1"/>
          </p:cNvSpPr>
          <p:nvPr>
            <p:ph sz="quarter" idx="13"/>
          </p:nvPr>
        </p:nvSpPr>
        <p:spPr>
          <a:xfrm>
            <a:off x="476250" y="2276475"/>
            <a:ext cx="8192691" cy="39449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datum 9"/>
          <p:cNvSpPr>
            <a:spLocks noGrp="1"/>
          </p:cNvSpPr>
          <p:nvPr>
            <p:ph type="dt" sz="half" idx="14"/>
          </p:nvPr>
        </p:nvSpPr>
        <p:spPr/>
        <p:txBody>
          <a:bodyPr/>
          <a:lstStyle>
            <a:lvl1pPr eaLnBrk="0" fontAlgn="base" hangingPunct="0">
              <a:spcBef>
                <a:spcPct val="0"/>
              </a:spcBef>
              <a:spcAft>
                <a:spcPct val="0"/>
              </a:spcAft>
              <a:defRPr>
                <a:latin typeface="Verdana" pitchFamily="34" charset="0"/>
                <a:cs typeface="Arial" pitchFamily="34" charset="0"/>
              </a:defRPr>
            </a:lvl1pPr>
          </a:lstStyle>
          <a:p>
            <a:pPr>
              <a:defRPr/>
            </a:pPr>
            <a:fld id="{A1397575-AEE8-4AC7-BF3A-9C6441357695}" type="datetime1">
              <a:rPr lang="nl-NL" smtClean="0"/>
              <a:t>9-11-2017</a:t>
            </a:fld>
            <a:endParaRPr lang="nl-NL" dirty="0"/>
          </a:p>
        </p:txBody>
      </p:sp>
      <p:sp>
        <p:nvSpPr>
          <p:cNvPr id="5" name="Tijdelijke aanduiding voor voettekst 10"/>
          <p:cNvSpPr>
            <a:spLocks noGrp="1"/>
          </p:cNvSpPr>
          <p:nvPr>
            <p:ph type="ftr" sz="quarter" idx="15"/>
          </p:nvPr>
        </p:nvSpPr>
        <p:spPr/>
        <p:txBody>
          <a:bodyPr/>
          <a:lstStyle>
            <a:lvl1pPr eaLnBrk="0" fontAlgn="base" hangingPunct="0">
              <a:spcBef>
                <a:spcPct val="0"/>
              </a:spcBef>
              <a:spcAft>
                <a:spcPct val="0"/>
              </a:spcAft>
              <a:defRPr>
                <a:latin typeface="Verdana" pitchFamily="34" charset="0"/>
                <a:cs typeface="Arial" pitchFamily="34" charset="0"/>
              </a:defRPr>
            </a:lvl1pPr>
          </a:lstStyle>
          <a:p>
            <a:pPr>
              <a:defRPr/>
            </a:pPr>
            <a:r>
              <a:rPr lang="en-US" smtClean="0"/>
              <a:t>IMS Warning workshop KNMI - Block III</a:t>
            </a:r>
            <a:endParaRPr lang="nl-NL" dirty="0"/>
          </a:p>
        </p:txBody>
      </p:sp>
      <p:sp>
        <p:nvSpPr>
          <p:cNvPr id="6" name="Tijdelijke aanduiding voor dianummer 11"/>
          <p:cNvSpPr>
            <a:spLocks noGrp="1"/>
          </p:cNvSpPr>
          <p:nvPr>
            <p:ph type="sldNum" sz="quarter" idx="16"/>
          </p:nvPr>
        </p:nvSpPr>
        <p:spPr/>
        <p:txBody>
          <a:bodyPr/>
          <a:lstStyle>
            <a:lvl1pPr eaLnBrk="0" fontAlgn="base" hangingPunct="0">
              <a:spcBef>
                <a:spcPct val="0"/>
              </a:spcBef>
              <a:spcAft>
                <a:spcPct val="0"/>
              </a:spcAft>
              <a:defRPr>
                <a:latin typeface="Verdana" pitchFamily="34" charset="0"/>
                <a:cs typeface="Arial" pitchFamily="34" charset="0"/>
              </a:defRPr>
            </a:lvl1pPr>
          </a:lstStyle>
          <a:p>
            <a:pPr>
              <a:defRPr/>
            </a:pPr>
            <a:fld id="{21E5F0F4-AA34-4244-9EC2-89C1F39F0543}" type="slidenum">
              <a:rPr lang="nl-NL"/>
              <a:pPr>
                <a:defRPr/>
              </a:pPr>
              <a:t>‹#›</a:t>
            </a:fld>
            <a:endParaRPr lang="nl-NL" dirty="0"/>
          </a:p>
        </p:txBody>
      </p:sp>
    </p:spTree>
    <p:extLst>
      <p:ext uri="{BB962C8B-B14F-4D97-AF65-F5344CB8AC3E}">
        <p14:creationId xmlns:p14="http://schemas.microsoft.com/office/powerpoint/2010/main" val="30053263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smtClean="0"/>
              <a:t>Klik om de stijl te bewerken</a:t>
            </a:r>
            <a:endParaRPr lang="nl-NL"/>
          </a:p>
        </p:txBody>
      </p:sp>
      <p:sp>
        <p:nvSpPr>
          <p:cNvPr id="3" name="Tijdelijke aanduiding voor tekst 2"/>
          <p:cNvSpPr>
            <a:spLocks noGrp="1"/>
          </p:cNvSpPr>
          <p:nvPr>
            <p:ph type="body" sz="quarter" idx="14"/>
          </p:nvPr>
        </p:nvSpPr>
        <p:spPr>
          <a:xfrm>
            <a:off x="5969144" y="2276475"/>
            <a:ext cx="27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9" name="Tijdelijke aanduiding voor inhoud 8"/>
          <p:cNvSpPr>
            <a:spLocks noGrp="1"/>
          </p:cNvSpPr>
          <p:nvPr>
            <p:ph sz="quarter" idx="15"/>
          </p:nvPr>
        </p:nvSpPr>
        <p:spPr>
          <a:xfrm>
            <a:off x="476250" y="2276475"/>
            <a:ext cx="5384223" cy="39449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5" name="Tijdelijke aanduiding voor datum 10"/>
          <p:cNvSpPr>
            <a:spLocks noGrp="1"/>
          </p:cNvSpPr>
          <p:nvPr>
            <p:ph type="dt" sz="half" idx="16"/>
          </p:nvPr>
        </p:nvSpPr>
        <p:spPr/>
        <p:txBody>
          <a:bodyPr/>
          <a:lstStyle>
            <a:lvl1pPr eaLnBrk="0" fontAlgn="base" hangingPunct="0">
              <a:spcBef>
                <a:spcPct val="0"/>
              </a:spcBef>
              <a:spcAft>
                <a:spcPct val="0"/>
              </a:spcAft>
              <a:defRPr>
                <a:latin typeface="Verdana" pitchFamily="34" charset="0"/>
                <a:cs typeface="Arial" pitchFamily="34" charset="0"/>
              </a:defRPr>
            </a:lvl1pPr>
          </a:lstStyle>
          <a:p>
            <a:pPr>
              <a:defRPr/>
            </a:pPr>
            <a:fld id="{24AD0AF4-5A39-48AF-8A7F-F156AE88DC11}" type="datetime1">
              <a:rPr lang="nl-NL" smtClean="0"/>
              <a:t>9-11-2017</a:t>
            </a:fld>
            <a:endParaRPr lang="nl-NL" dirty="0"/>
          </a:p>
        </p:txBody>
      </p:sp>
      <p:sp>
        <p:nvSpPr>
          <p:cNvPr id="6" name="Tijdelijke aanduiding voor voettekst 11"/>
          <p:cNvSpPr>
            <a:spLocks noGrp="1"/>
          </p:cNvSpPr>
          <p:nvPr>
            <p:ph type="ftr" sz="quarter" idx="17"/>
          </p:nvPr>
        </p:nvSpPr>
        <p:spPr/>
        <p:txBody>
          <a:bodyPr/>
          <a:lstStyle>
            <a:lvl1pPr eaLnBrk="0" fontAlgn="base" hangingPunct="0">
              <a:spcBef>
                <a:spcPct val="0"/>
              </a:spcBef>
              <a:spcAft>
                <a:spcPct val="0"/>
              </a:spcAft>
              <a:defRPr>
                <a:latin typeface="Verdana" pitchFamily="34" charset="0"/>
                <a:cs typeface="Arial" pitchFamily="34" charset="0"/>
              </a:defRPr>
            </a:lvl1pPr>
          </a:lstStyle>
          <a:p>
            <a:pPr>
              <a:defRPr/>
            </a:pPr>
            <a:r>
              <a:rPr lang="en-US" smtClean="0"/>
              <a:t>IMS Warning workshop KNMI - Block III</a:t>
            </a:r>
            <a:endParaRPr lang="nl-NL" dirty="0"/>
          </a:p>
        </p:txBody>
      </p:sp>
      <p:sp>
        <p:nvSpPr>
          <p:cNvPr id="7" name="Tijdelijke aanduiding voor dianummer 12"/>
          <p:cNvSpPr>
            <a:spLocks noGrp="1"/>
          </p:cNvSpPr>
          <p:nvPr>
            <p:ph type="sldNum" sz="quarter" idx="18"/>
          </p:nvPr>
        </p:nvSpPr>
        <p:spPr/>
        <p:txBody>
          <a:bodyPr/>
          <a:lstStyle>
            <a:lvl1pPr eaLnBrk="0" fontAlgn="base" hangingPunct="0">
              <a:spcBef>
                <a:spcPct val="0"/>
              </a:spcBef>
              <a:spcAft>
                <a:spcPct val="0"/>
              </a:spcAft>
              <a:defRPr>
                <a:latin typeface="Verdana" pitchFamily="34" charset="0"/>
                <a:cs typeface="Arial" pitchFamily="34" charset="0"/>
              </a:defRPr>
            </a:lvl1pPr>
          </a:lstStyle>
          <a:p>
            <a:pPr>
              <a:defRPr/>
            </a:pPr>
            <a:fld id="{7C739A89-6D93-46E1-B034-CB8DA535ACF1}" type="slidenum">
              <a:rPr lang="nl-NL"/>
              <a:pPr>
                <a:defRPr/>
              </a:pPr>
              <a:t>‹#›</a:t>
            </a:fld>
            <a:endParaRPr lang="nl-NL" dirty="0"/>
          </a:p>
        </p:txBody>
      </p:sp>
    </p:spTree>
    <p:extLst>
      <p:ext uri="{BB962C8B-B14F-4D97-AF65-F5344CB8AC3E}">
        <p14:creationId xmlns:p14="http://schemas.microsoft.com/office/powerpoint/2010/main" val="15244383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5" name="Rechthoek 6"/>
          <p:cNvSpPr/>
          <p:nvPr userDrawn="1"/>
        </p:nvSpPr>
        <p:spPr>
          <a:xfrm>
            <a:off x="4572000" y="0"/>
            <a:ext cx="457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FFFFFF"/>
              </a:solidFill>
            </a:endParaRPr>
          </a:p>
        </p:txBody>
      </p:sp>
      <p:pic>
        <p:nvPicPr>
          <p:cNvPr id="6" name="Afbeelding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91487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hthoek 11"/>
          <p:cNvSpPr>
            <a:spLocks/>
          </p:cNvSpPr>
          <p:nvPr userDrawn="1"/>
        </p:nvSpPr>
        <p:spPr>
          <a:xfrm>
            <a:off x="4395788" y="6619875"/>
            <a:ext cx="352425" cy="238125"/>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dirty="0">
              <a:solidFill>
                <a:srgbClr val="FFFFFF"/>
              </a:solidFill>
            </a:endParaRPr>
          </a:p>
        </p:txBody>
      </p:sp>
      <p:sp>
        <p:nvSpPr>
          <p:cNvPr id="10" name="Tijdelijke aanduiding voor tekst 9"/>
          <p:cNvSpPr>
            <a:spLocks noGrp="1"/>
          </p:cNvSpPr>
          <p:nvPr>
            <p:ph type="body" sz="quarter" idx="14"/>
          </p:nvPr>
        </p:nvSpPr>
        <p:spPr>
          <a:xfrm>
            <a:off x="4912518" y="2289599"/>
            <a:ext cx="3753000" cy="3931813"/>
          </a:xfrm>
        </p:spPr>
        <p:txBody>
          <a:bodyPr anchor="t" anchorCtr="0"/>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2" name="Titel 1"/>
          <p:cNvSpPr>
            <a:spLocks noGrp="1"/>
          </p:cNvSpPr>
          <p:nvPr>
            <p:ph type="title"/>
          </p:nvPr>
        </p:nvSpPr>
        <p:spPr>
          <a:xfrm>
            <a:off x="4912518" y="1051201"/>
            <a:ext cx="3753000" cy="948047"/>
          </a:xfrm>
        </p:spPr>
        <p:txBody>
          <a:bodyPr/>
          <a:lstStyle>
            <a:lvl1pPr>
              <a:defRPr>
                <a:solidFill>
                  <a:schemeClr val="tx1"/>
                </a:solidFill>
              </a:defRPr>
            </a:lvl1pPr>
          </a:lstStyle>
          <a:p>
            <a:r>
              <a:rPr lang="nl-NL" smtClean="0"/>
              <a:t>Klik om de stijl te bewerken</a:t>
            </a:r>
            <a:endParaRPr lang="nl-NL" dirty="0"/>
          </a:p>
        </p:txBody>
      </p:sp>
      <p:sp>
        <p:nvSpPr>
          <p:cNvPr id="9" name="Tijdelijke aanduiding voor inhoud 8"/>
          <p:cNvSpPr>
            <a:spLocks noGrp="1"/>
          </p:cNvSpPr>
          <p:nvPr>
            <p:ph sz="quarter" idx="19"/>
          </p:nvPr>
        </p:nvSpPr>
        <p:spPr>
          <a:xfrm>
            <a:off x="476250" y="1066800"/>
            <a:ext cx="3752850" cy="515461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8" name="Tijdelijke aanduiding voor datum 13"/>
          <p:cNvSpPr>
            <a:spLocks noGrp="1"/>
          </p:cNvSpPr>
          <p:nvPr>
            <p:ph type="dt" sz="half" idx="20"/>
          </p:nvPr>
        </p:nvSpPr>
        <p:spPr/>
        <p:txBody>
          <a:bodyPr/>
          <a:lstStyle>
            <a:lvl1pPr eaLnBrk="0" fontAlgn="base" hangingPunct="0">
              <a:spcBef>
                <a:spcPct val="0"/>
              </a:spcBef>
              <a:spcAft>
                <a:spcPct val="0"/>
              </a:spcAft>
              <a:defRPr>
                <a:latin typeface="Verdana" pitchFamily="34" charset="0"/>
                <a:cs typeface="Arial" pitchFamily="34" charset="0"/>
              </a:defRPr>
            </a:lvl1pPr>
          </a:lstStyle>
          <a:p>
            <a:pPr>
              <a:defRPr/>
            </a:pPr>
            <a:fld id="{BF3A2905-1CEF-46E8-92D8-EEF1F60F9F14}" type="datetime1">
              <a:rPr lang="nl-NL" smtClean="0"/>
              <a:t>9-11-2017</a:t>
            </a:fld>
            <a:endParaRPr lang="nl-NL" dirty="0"/>
          </a:p>
        </p:txBody>
      </p:sp>
      <p:sp>
        <p:nvSpPr>
          <p:cNvPr id="11" name="Tijdelijke aanduiding voor voettekst 14"/>
          <p:cNvSpPr>
            <a:spLocks noGrp="1"/>
          </p:cNvSpPr>
          <p:nvPr>
            <p:ph type="ftr" sz="quarter" idx="21"/>
          </p:nvPr>
        </p:nvSpPr>
        <p:spPr/>
        <p:txBody>
          <a:bodyPr/>
          <a:lstStyle>
            <a:lvl1pPr eaLnBrk="0" fontAlgn="base" hangingPunct="0">
              <a:spcBef>
                <a:spcPct val="0"/>
              </a:spcBef>
              <a:spcAft>
                <a:spcPct val="0"/>
              </a:spcAft>
              <a:defRPr>
                <a:latin typeface="Verdana" pitchFamily="34" charset="0"/>
                <a:cs typeface="Arial" pitchFamily="34" charset="0"/>
              </a:defRPr>
            </a:lvl1pPr>
          </a:lstStyle>
          <a:p>
            <a:pPr>
              <a:defRPr/>
            </a:pPr>
            <a:r>
              <a:rPr lang="en-US" smtClean="0"/>
              <a:t>IMS Warning workshop KNMI - Block III</a:t>
            </a:r>
            <a:endParaRPr lang="nl-NL" dirty="0"/>
          </a:p>
        </p:txBody>
      </p:sp>
      <p:sp>
        <p:nvSpPr>
          <p:cNvPr id="12" name="Tijdelijke aanduiding voor dianummer 15"/>
          <p:cNvSpPr>
            <a:spLocks noGrp="1"/>
          </p:cNvSpPr>
          <p:nvPr>
            <p:ph type="sldNum" sz="quarter" idx="22"/>
          </p:nvPr>
        </p:nvSpPr>
        <p:spPr/>
        <p:txBody>
          <a:bodyPr/>
          <a:lstStyle>
            <a:lvl1pPr eaLnBrk="0" fontAlgn="base" hangingPunct="0">
              <a:spcBef>
                <a:spcPct val="0"/>
              </a:spcBef>
              <a:spcAft>
                <a:spcPct val="0"/>
              </a:spcAft>
              <a:defRPr>
                <a:latin typeface="Verdana" pitchFamily="34" charset="0"/>
                <a:cs typeface="Arial" pitchFamily="34" charset="0"/>
              </a:defRPr>
            </a:lvl1pPr>
          </a:lstStyle>
          <a:p>
            <a:pPr>
              <a:defRPr/>
            </a:pPr>
            <a:fld id="{AE459E2D-5E51-4BAC-83F5-057D7040BCE4}" type="slidenum">
              <a:rPr lang="nl-NL"/>
              <a:pPr>
                <a:defRPr/>
              </a:pPr>
              <a:t>‹#›</a:t>
            </a:fld>
            <a:endParaRPr lang="nl-NL" dirty="0"/>
          </a:p>
        </p:txBody>
      </p:sp>
    </p:spTree>
    <p:extLst>
      <p:ext uri="{BB962C8B-B14F-4D97-AF65-F5344CB8AC3E}">
        <p14:creationId xmlns:p14="http://schemas.microsoft.com/office/powerpoint/2010/main" val="24093195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9" name="Rechthoek 5"/>
          <p:cNvSpPr/>
          <p:nvPr userDrawn="1"/>
        </p:nvSpPr>
        <p:spPr>
          <a:xfrm>
            <a:off x="0" y="0"/>
            <a:ext cx="9144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FFFFFF"/>
              </a:solidFill>
            </a:endParaRPr>
          </a:p>
        </p:txBody>
      </p:sp>
      <p:sp>
        <p:nvSpPr>
          <p:cNvPr id="10" name="Rechthoek 23"/>
          <p:cNvSpPr/>
          <p:nvPr userDrawn="1"/>
        </p:nvSpPr>
        <p:spPr>
          <a:xfrm>
            <a:off x="4330700" y="6540500"/>
            <a:ext cx="485775" cy="3175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FFFFFF"/>
              </a:solidFill>
            </a:endParaRPr>
          </a:p>
        </p:txBody>
      </p:sp>
      <p:pic>
        <p:nvPicPr>
          <p:cNvPr id="11" name="Afbeelding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476250" y="1875617"/>
            <a:ext cx="8192691" cy="1551796"/>
          </a:xfrm>
        </p:spPr>
        <p:txBody>
          <a:bodyPr anchor="ctr">
            <a:normAutofit/>
          </a:bodyPr>
          <a:lstStyle>
            <a:lvl1pPr>
              <a:defRPr sz="4800">
                <a:solidFill>
                  <a:schemeClr val="tx1"/>
                </a:solidFill>
              </a:defRPr>
            </a:lvl1pPr>
          </a:lstStyle>
          <a:p>
            <a:r>
              <a:rPr lang="en-US" smtClean="0"/>
              <a:t>Click to edit Master title style</a:t>
            </a:r>
            <a:endParaRPr lang="nl-NL" dirty="0"/>
          </a:p>
        </p:txBody>
      </p:sp>
      <p:sp>
        <p:nvSpPr>
          <p:cNvPr id="18" name="Tijdelijke aanduiding voor tekst 13"/>
          <p:cNvSpPr>
            <a:spLocks noGrp="1"/>
          </p:cNvSpPr>
          <p:nvPr>
            <p:ph type="body" sz="quarter" idx="13"/>
          </p:nvPr>
        </p:nvSpPr>
        <p:spPr>
          <a:xfrm>
            <a:off x="3867565" y="3846022"/>
            <a:ext cx="3510000" cy="691884"/>
          </a:xfrm>
        </p:spPr>
        <p:txBody>
          <a:bodyPr numCol="1" spcCol="180000" anchor="ctr" anchorCtr="0"/>
          <a:lstStyle>
            <a:lvl1pPr marL="0" indent="0">
              <a:buNone/>
              <a:defRPr sz="2000" i="0">
                <a:solidFill>
                  <a:schemeClr val="accent1"/>
                </a:solidFill>
              </a:defRPr>
            </a:lvl1pPr>
          </a:lstStyle>
          <a:p>
            <a:pPr lvl="0"/>
            <a:r>
              <a:rPr lang="en-US" smtClean="0"/>
              <a:t>Click to edit Master text styles</a:t>
            </a:r>
          </a:p>
        </p:txBody>
      </p:sp>
      <p:sp>
        <p:nvSpPr>
          <p:cNvPr id="19" name="Tijdelijke aanduiding voor tekst 13"/>
          <p:cNvSpPr>
            <a:spLocks noGrp="1"/>
          </p:cNvSpPr>
          <p:nvPr>
            <p:ph type="body" sz="quarter" idx="17"/>
          </p:nvPr>
        </p:nvSpPr>
        <p:spPr>
          <a:xfrm>
            <a:off x="3867565" y="4639509"/>
            <a:ext cx="3510000" cy="691884"/>
          </a:xfrm>
        </p:spPr>
        <p:txBody>
          <a:bodyPr numCol="1" spcCol="180000" anchor="ctr" anchorCtr="0"/>
          <a:lstStyle>
            <a:lvl1pPr marL="0" indent="0">
              <a:buNone/>
              <a:defRPr sz="2000" i="0">
                <a:solidFill>
                  <a:schemeClr val="accent1"/>
                </a:solidFill>
              </a:defRPr>
            </a:lvl1pPr>
          </a:lstStyle>
          <a:p>
            <a:pPr lvl="0"/>
            <a:r>
              <a:rPr lang="en-US" smtClean="0"/>
              <a:t>Click to edit Master text styles</a:t>
            </a:r>
          </a:p>
        </p:txBody>
      </p:sp>
      <p:sp>
        <p:nvSpPr>
          <p:cNvPr id="20" name="Tijdelijke aanduiding voor tekst 13"/>
          <p:cNvSpPr>
            <a:spLocks noGrp="1"/>
          </p:cNvSpPr>
          <p:nvPr>
            <p:ph type="body" sz="quarter" idx="18"/>
          </p:nvPr>
        </p:nvSpPr>
        <p:spPr>
          <a:xfrm>
            <a:off x="3867565" y="5405528"/>
            <a:ext cx="3510000" cy="691884"/>
          </a:xfrm>
        </p:spPr>
        <p:txBody>
          <a:bodyPr numCol="1" spcCol="180000" anchor="ctr" anchorCtr="0"/>
          <a:lstStyle>
            <a:lvl1pPr marL="0" indent="0">
              <a:buNone/>
              <a:defRPr sz="2000" i="0">
                <a:solidFill>
                  <a:schemeClr val="accent1"/>
                </a:solidFill>
              </a:defRPr>
            </a:lvl1pPr>
          </a:lstStyle>
          <a:p>
            <a:pPr lvl="0"/>
            <a:r>
              <a:rPr lang="en-US" smtClean="0"/>
              <a:t>Click to edit Master text styles</a:t>
            </a:r>
          </a:p>
        </p:txBody>
      </p:sp>
      <p:sp>
        <p:nvSpPr>
          <p:cNvPr id="21" name="Tijdelijke aanduiding voor afbeelding 3"/>
          <p:cNvSpPr>
            <a:spLocks noGrp="1" noChangeAspect="1"/>
          </p:cNvSpPr>
          <p:nvPr>
            <p:ph type="pic" sz="quarter" idx="19"/>
          </p:nvPr>
        </p:nvSpPr>
        <p:spPr>
          <a:xfrm>
            <a:off x="3408586" y="3921366"/>
            <a:ext cx="405902" cy="540000"/>
          </a:xfrm>
          <a:blipFill>
            <a:blip r:embed="rId3"/>
            <a:stretch>
              <a:fillRect/>
            </a:stretch>
          </a:blipFill>
        </p:spPr>
        <p:txBody>
          <a:bodyPr/>
          <a:lstStyle>
            <a:lvl1pPr marL="0" indent="0" algn="ctr">
              <a:buNone/>
              <a:defRPr sz="100">
                <a:solidFill>
                  <a:schemeClr val="bg1"/>
                </a:solidFill>
              </a:defRPr>
            </a:lvl1pPr>
          </a:lstStyle>
          <a:p>
            <a:pPr lvl="0"/>
            <a:r>
              <a:rPr lang="nl-NL" noProof="0" smtClean="0"/>
              <a:t>Klik op het pictogram als u een afbeelding wilt toevoegen</a:t>
            </a:r>
            <a:endParaRPr lang="nl-NL" noProof="0" dirty="0"/>
          </a:p>
        </p:txBody>
      </p:sp>
      <p:sp>
        <p:nvSpPr>
          <p:cNvPr id="22" name="Tijdelijke aanduiding voor afbeelding 3"/>
          <p:cNvSpPr>
            <a:spLocks noGrp="1" noChangeAspect="1"/>
          </p:cNvSpPr>
          <p:nvPr>
            <p:ph type="pic" sz="quarter" idx="20"/>
          </p:nvPr>
        </p:nvSpPr>
        <p:spPr>
          <a:xfrm>
            <a:off x="3408586" y="4707382"/>
            <a:ext cx="405902" cy="540000"/>
          </a:xfrm>
          <a:blipFill>
            <a:blip r:embed="rId4"/>
            <a:stretch>
              <a:fillRect/>
            </a:stretch>
          </a:blipFill>
        </p:spPr>
        <p:txBody>
          <a:bodyPr/>
          <a:lstStyle>
            <a:lvl1pPr marL="0" indent="0" algn="ctr">
              <a:buNone/>
              <a:defRPr sz="100">
                <a:solidFill>
                  <a:schemeClr val="bg1"/>
                </a:solidFill>
              </a:defRPr>
            </a:lvl1pPr>
          </a:lstStyle>
          <a:p>
            <a:pPr lvl="0"/>
            <a:r>
              <a:rPr lang="nl-NL" noProof="0" smtClean="0"/>
              <a:t>Klik op het pictogram als u een afbeelding wilt toevoegen</a:t>
            </a:r>
            <a:endParaRPr lang="nl-NL" noProof="0" dirty="0"/>
          </a:p>
        </p:txBody>
      </p:sp>
      <p:sp>
        <p:nvSpPr>
          <p:cNvPr id="23" name="Tijdelijke aanduiding voor afbeelding 3"/>
          <p:cNvSpPr>
            <a:spLocks noGrp="1" noChangeAspect="1"/>
          </p:cNvSpPr>
          <p:nvPr>
            <p:ph type="pic" sz="quarter" idx="21"/>
          </p:nvPr>
        </p:nvSpPr>
        <p:spPr>
          <a:xfrm>
            <a:off x="3408586" y="5480872"/>
            <a:ext cx="405902" cy="540000"/>
          </a:xfrm>
          <a:blipFill>
            <a:blip r:embed="rId5"/>
            <a:stretch>
              <a:fillRect/>
            </a:stretch>
          </a:blipFill>
        </p:spPr>
        <p:txBody>
          <a:bodyPr/>
          <a:lstStyle>
            <a:lvl1pPr marL="0" indent="0" algn="ctr">
              <a:buNone/>
              <a:defRPr sz="100">
                <a:solidFill>
                  <a:schemeClr val="bg1"/>
                </a:solidFill>
              </a:defRPr>
            </a:lvl1pPr>
          </a:lstStyle>
          <a:p>
            <a:pPr lvl="0"/>
            <a:r>
              <a:rPr lang="nl-NL" noProof="0" smtClean="0"/>
              <a:t>Klik op het pictogram als u een afbeelding wilt toevoegen</a:t>
            </a:r>
            <a:endParaRPr lang="nl-NL" noProof="0" dirty="0"/>
          </a:p>
        </p:txBody>
      </p:sp>
      <p:sp>
        <p:nvSpPr>
          <p:cNvPr id="12" name="Tijdelijke aanduiding voor datum 6"/>
          <p:cNvSpPr>
            <a:spLocks noGrp="1"/>
          </p:cNvSpPr>
          <p:nvPr>
            <p:ph type="dt" sz="half" idx="22"/>
          </p:nvPr>
        </p:nvSpPr>
        <p:spPr/>
        <p:txBody>
          <a:bodyPr/>
          <a:lstStyle>
            <a:lvl1pPr eaLnBrk="0" fontAlgn="base" hangingPunct="0">
              <a:spcBef>
                <a:spcPct val="0"/>
              </a:spcBef>
              <a:spcAft>
                <a:spcPct val="0"/>
              </a:spcAft>
              <a:defRPr>
                <a:latin typeface="Verdana" pitchFamily="34" charset="0"/>
                <a:cs typeface="Arial" pitchFamily="34" charset="0"/>
              </a:defRPr>
            </a:lvl1pPr>
          </a:lstStyle>
          <a:p>
            <a:pPr>
              <a:defRPr/>
            </a:pPr>
            <a:fld id="{91F83731-265D-4B4A-A3F8-0DF85130A9EC}" type="datetime1">
              <a:rPr lang="nl-NL" smtClean="0"/>
              <a:t>9-11-2017</a:t>
            </a:fld>
            <a:endParaRPr lang="nl-NL" dirty="0"/>
          </a:p>
        </p:txBody>
      </p:sp>
      <p:sp>
        <p:nvSpPr>
          <p:cNvPr id="13" name="Tijdelijke aanduiding voor voettekst 7"/>
          <p:cNvSpPr>
            <a:spLocks noGrp="1"/>
          </p:cNvSpPr>
          <p:nvPr>
            <p:ph type="ftr" sz="quarter" idx="23"/>
          </p:nvPr>
        </p:nvSpPr>
        <p:spPr/>
        <p:txBody>
          <a:bodyPr/>
          <a:lstStyle>
            <a:lvl1pPr eaLnBrk="0" fontAlgn="base" hangingPunct="0">
              <a:spcBef>
                <a:spcPct val="0"/>
              </a:spcBef>
              <a:spcAft>
                <a:spcPct val="0"/>
              </a:spcAft>
              <a:defRPr>
                <a:latin typeface="Verdana" pitchFamily="34" charset="0"/>
                <a:cs typeface="Arial" pitchFamily="34" charset="0"/>
              </a:defRPr>
            </a:lvl1pPr>
          </a:lstStyle>
          <a:p>
            <a:pPr>
              <a:defRPr/>
            </a:pPr>
            <a:r>
              <a:rPr lang="en-US" smtClean="0"/>
              <a:t>IMS Warning workshop KNMI - Block III</a:t>
            </a:r>
            <a:endParaRPr lang="nl-NL" dirty="0"/>
          </a:p>
        </p:txBody>
      </p:sp>
      <p:sp>
        <p:nvSpPr>
          <p:cNvPr id="14" name="Tijdelijke aanduiding voor dianummer 8"/>
          <p:cNvSpPr>
            <a:spLocks noGrp="1"/>
          </p:cNvSpPr>
          <p:nvPr>
            <p:ph type="sldNum" sz="quarter" idx="24"/>
          </p:nvPr>
        </p:nvSpPr>
        <p:spPr/>
        <p:txBody>
          <a:bodyPr/>
          <a:lstStyle>
            <a:lvl1pPr eaLnBrk="0" fontAlgn="base" hangingPunct="0">
              <a:spcBef>
                <a:spcPct val="0"/>
              </a:spcBef>
              <a:spcAft>
                <a:spcPct val="0"/>
              </a:spcAft>
              <a:defRPr>
                <a:latin typeface="Verdana" pitchFamily="34" charset="0"/>
                <a:cs typeface="Arial" pitchFamily="34" charset="0"/>
              </a:defRPr>
            </a:lvl1pPr>
          </a:lstStyle>
          <a:p>
            <a:pPr>
              <a:defRPr/>
            </a:pPr>
            <a:fld id="{162A4387-59EC-424F-BEC7-AFB75C11E940}" type="slidenum">
              <a:rPr lang="nl-NL"/>
              <a:pPr>
                <a:defRPr/>
              </a:pPr>
              <a:t>‹#›</a:t>
            </a:fld>
            <a:endParaRPr lang="nl-NL" dirty="0"/>
          </a:p>
        </p:txBody>
      </p:sp>
    </p:spTree>
    <p:extLst>
      <p:ext uri="{BB962C8B-B14F-4D97-AF65-F5344CB8AC3E}">
        <p14:creationId xmlns:p14="http://schemas.microsoft.com/office/powerpoint/2010/main" val="3571319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shpTitel"/>
          <p:cNvSpPr>
            <a:spLocks noGrp="1" noChangeArrowheads="1"/>
          </p:cNvSpPr>
          <p:nvPr>
            <p:ph type="dt" sz="half" idx="10"/>
          </p:nvPr>
        </p:nvSpPr>
        <p:spPr>
          <a:ln/>
        </p:spPr>
        <p:txBody>
          <a:bodyPr/>
          <a:lstStyle>
            <a:lvl1pPr>
              <a:defRPr/>
            </a:lvl1pPr>
          </a:lstStyle>
          <a:p>
            <a:pPr>
              <a:defRPr/>
            </a:pPr>
            <a:fld id="{B7C1B31C-C955-416A-AE3B-3A3BB4FC3C77}" type="datetime1">
              <a:rPr lang="nl-NL" smtClean="0"/>
              <a:t>9-11-2017</a:t>
            </a:fld>
            <a:endParaRPr lang="nl-NL"/>
          </a:p>
        </p:txBody>
      </p:sp>
      <p:sp>
        <p:nvSpPr>
          <p:cNvPr id="4" name="shpKleurvlakBoven"/>
          <p:cNvSpPr>
            <a:spLocks noGrp="1" noChangeArrowheads="1"/>
          </p:cNvSpPr>
          <p:nvPr>
            <p:ph type="ftr" sz="quarter" idx="11"/>
          </p:nvPr>
        </p:nvSpPr>
        <p:spPr>
          <a:ln/>
        </p:spPr>
        <p:txBody>
          <a:bodyPr/>
          <a:lstStyle>
            <a:lvl1pPr>
              <a:defRPr/>
            </a:lvl1pPr>
          </a:lstStyle>
          <a:p>
            <a:pPr>
              <a:defRPr/>
            </a:pPr>
            <a:r>
              <a:rPr lang="en-US" smtClean="0"/>
              <a:t>IMS Warning workshop KNMI - Block III</a:t>
            </a:r>
            <a:endParaRPr lang="nl-NL"/>
          </a:p>
        </p:txBody>
      </p:sp>
      <p:sp>
        <p:nvSpPr>
          <p:cNvPr id="5" name="shpBeeldmerk"/>
          <p:cNvSpPr>
            <a:spLocks noGrp="1" noChangeArrowheads="1"/>
          </p:cNvSpPr>
          <p:nvPr>
            <p:ph type="sldNum" sz="quarter" idx="12"/>
          </p:nvPr>
        </p:nvSpPr>
        <p:spPr>
          <a:ln/>
        </p:spPr>
        <p:txBody>
          <a:bodyPr/>
          <a:lstStyle>
            <a:lvl1pPr>
              <a:defRPr/>
            </a:lvl1pPr>
          </a:lstStyle>
          <a:p>
            <a:pPr>
              <a:defRPr/>
            </a:pPr>
            <a:fld id="{2718D9EE-06BE-4992-9473-29DB32FC4332}" type="slidenum">
              <a:rPr lang="nl-NL"/>
              <a:pPr>
                <a:defRPr/>
              </a:pPr>
              <a:t>‹#›</a:t>
            </a:fld>
            <a:endParaRPr lang="nl-NL"/>
          </a:p>
        </p:txBody>
      </p:sp>
    </p:spTree>
    <p:extLst>
      <p:ext uri="{BB962C8B-B14F-4D97-AF65-F5344CB8AC3E}">
        <p14:creationId xmlns:p14="http://schemas.microsoft.com/office/powerpoint/2010/main" val="21754982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9" name="Rechthoek 5"/>
          <p:cNvSpPr/>
          <p:nvPr userDrawn="1"/>
        </p:nvSpPr>
        <p:spPr>
          <a:xfrm>
            <a:off x="0" y="0"/>
            <a:ext cx="457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FFFFFF"/>
              </a:solidFill>
            </a:endParaRPr>
          </a:p>
        </p:txBody>
      </p:sp>
      <p:sp>
        <p:nvSpPr>
          <p:cNvPr id="10" name="Rechthoek 23"/>
          <p:cNvSpPr/>
          <p:nvPr userDrawn="1"/>
        </p:nvSpPr>
        <p:spPr>
          <a:xfrm>
            <a:off x="4330700" y="6540500"/>
            <a:ext cx="485775" cy="3175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FFFFFF"/>
              </a:solidFill>
            </a:endParaRPr>
          </a:p>
        </p:txBody>
      </p:sp>
      <p:pic>
        <p:nvPicPr>
          <p:cNvPr id="11" name="Afbeelding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476250" y="2565400"/>
            <a:ext cx="3752850" cy="1727200"/>
          </a:xfrm>
        </p:spPr>
        <p:txBody>
          <a:bodyPr anchor="ctr">
            <a:normAutofit/>
          </a:bodyPr>
          <a:lstStyle>
            <a:lvl1pPr>
              <a:defRPr sz="4800">
                <a:solidFill>
                  <a:schemeClr val="tx1"/>
                </a:solidFill>
              </a:defRPr>
            </a:lvl1pPr>
          </a:lstStyle>
          <a:p>
            <a:r>
              <a:rPr lang="en-US" smtClean="0"/>
              <a:t>Click to edit Master title style</a:t>
            </a:r>
            <a:endParaRPr lang="nl-NL" dirty="0"/>
          </a:p>
        </p:txBody>
      </p:sp>
      <p:sp>
        <p:nvSpPr>
          <p:cNvPr id="18" name="Tijdelijke aanduiding voor tekst 13"/>
          <p:cNvSpPr>
            <a:spLocks noGrp="1"/>
          </p:cNvSpPr>
          <p:nvPr>
            <p:ph type="body" sz="quarter" idx="13"/>
          </p:nvPr>
        </p:nvSpPr>
        <p:spPr>
          <a:xfrm>
            <a:off x="5382214" y="2286000"/>
            <a:ext cx="3286727" cy="691884"/>
          </a:xfrm>
        </p:spPr>
        <p:txBody>
          <a:bodyPr numCol="1" spcCol="180000" anchor="ctr" anchorCtr="0"/>
          <a:lstStyle>
            <a:lvl1pPr marL="0" indent="0">
              <a:buNone/>
              <a:defRPr sz="2000" i="0">
                <a:solidFill>
                  <a:schemeClr val="accent1"/>
                </a:solidFill>
              </a:defRPr>
            </a:lvl1pPr>
          </a:lstStyle>
          <a:p>
            <a:pPr lvl="0"/>
            <a:r>
              <a:rPr lang="en-US" smtClean="0"/>
              <a:t>Click to edit Master text styles</a:t>
            </a:r>
          </a:p>
        </p:txBody>
      </p:sp>
      <p:sp>
        <p:nvSpPr>
          <p:cNvPr id="19" name="Tijdelijke aanduiding voor tekst 13"/>
          <p:cNvSpPr>
            <a:spLocks noGrp="1"/>
          </p:cNvSpPr>
          <p:nvPr>
            <p:ph type="body" sz="quarter" idx="17"/>
          </p:nvPr>
        </p:nvSpPr>
        <p:spPr>
          <a:xfrm>
            <a:off x="5382214" y="3079487"/>
            <a:ext cx="3286727" cy="691884"/>
          </a:xfrm>
        </p:spPr>
        <p:txBody>
          <a:bodyPr numCol="1" spcCol="180000" anchor="ctr" anchorCtr="0"/>
          <a:lstStyle>
            <a:lvl1pPr marL="0" indent="0">
              <a:buNone/>
              <a:defRPr sz="2000" i="0">
                <a:solidFill>
                  <a:schemeClr val="accent1"/>
                </a:solidFill>
              </a:defRPr>
            </a:lvl1pPr>
          </a:lstStyle>
          <a:p>
            <a:pPr lvl="0"/>
            <a:r>
              <a:rPr lang="en-US" smtClean="0"/>
              <a:t>Click to edit Master text styles</a:t>
            </a:r>
          </a:p>
        </p:txBody>
      </p:sp>
      <p:sp>
        <p:nvSpPr>
          <p:cNvPr id="20" name="Tijdelijke aanduiding voor tekst 13"/>
          <p:cNvSpPr>
            <a:spLocks noGrp="1"/>
          </p:cNvSpPr>
          <p:nvPr>
            <p:ph type="body" sz="quarter" idx="18"/>
          </p:nvPr>
        </p:nvSpPr>
        <p:spPr>
          <a:xfrm>
            <a:off x="5382214" y="3845506"/>
            <a:ext cx="3286727" cy="691884"/>
          </a:xfrm>
        </p:spPr>
        <p:txBody>
          <a:bodyPr numCol="1" spcCol="180000" anchor="ctr" anchorCtr="0"/>
          <a:lstStyle>
            <a:lvl1pPr marL="0" indent="0">
              <a:buNone/>
              <a:defRPr sz="2000" i="0">
                <a:solidFill>
                  <a:schemeClr val="accent1"/>
                </a:solidFill>
              </a:defRPr>
            </a:lvl1pPr>
          </a:lstStyle>
          <a:p>
            <a:pPr lvl="0"/>
            <a:r>
              <a:rPr lang="en-US" smtClean="0"/>
              <a:t>Click to edit Master text styles</a:t>
            </a:r>
          </a:p>
        </p:txBody>
      </p:sp>
      <p:sp>
        <p:nvSpPr>
          <p:cNvPr id="21" name="Tijdelijke aanduiding voor afbeelding 3"/>
          <p:cNvSpPr>
            <a:spLocks noGrp="1" noChangeAspect="1"/>
          </p:cNvSpPr>
          <p:nvPr>
            <p:ph type="pic" sz="quarter" idx="19"/>
          </p:nvPr>
        </p:nvSpPr>
        <p:spPr>
          <a:xfrm>
            <a:off x="4923235" y="2361344"/>
            <a:ext cx="405902" cy="540000"/>
          </a:xfrm>
          <a:blipFill>
            <a:blip r:embed="rId3"/>
            <a:stretch>
              <a:fillRect/>
            </a:stretch>
          </a:blipFill>
        </p:spPr>
        <p:txBody>
          <a:bodyPr/>
          <a:lstStyle>
            <a:lvl1pPr marL="0" indent="0" algn="ctr">
              <a:buNone/>
              <a:defRPr sz="100">
                <a:solidFill>
                  <a:schemeClr val="bg1"/>
                </a:solidFill>
              </a:defRPr>
            </a:lvl1pPr>
          </a:lstStyle>
          <a:p>
            <a:pPr lvl="0"/>
            <a:r>
              <a:rPr lang="nl-NL" noProof="0" smtClean="0"/>
              <a:t>Klik op het pictogram als u een afbeelding wilt toevoegen</a:t>
            </a:r>
            <a:endParaRPr lang="nl-NL" noProof="0" dirty="0"/>
          </a:p>
        </p:txBody>
      </p:sp>
      <p:sp>
        <p:nvSpPr>
          <p:cNvPr id="22" name="Tijdelijke aanduiding voor afbeelding 3"/>
          <p:cNvSpPr>
            <a:spLocks noGrp="1" noChangeAspect="1"/>
          </p:cNvSpPr>
          <p:nvPr>
            <p:ph type="pic" sz="quarter" idx="20"/>
          </p:nvPr>
        </p:nvSpPr>
        <p:spPr>
          <a:xfrm>
            <a:off x="4923235" y="3147360"/>
            <a:ext cx="405902" cy="540000"/>
          </a:xfrm>
          <a:blipFill>
            <a:blip r:embed="rId4"/>
            <a:stretch>
              <a:fillRect/>
            </a:stretch>
          </a:blipFill>
        </p:spPr>
        <p:txBody>
          <a:bodyPr/>
          <a:lstStyle>
            <a:lvl1pPr marL="0" indent="0" algn="ctr">
              <a:buNone/>
              <a:defRPr sz="100">
                <a:solidFill>
                  <a:schemeClr val="bg1"/>
                </a:solidFill>
              </a:defRPr>
            </a:lvl1pPr>
          </a:lstStyle>
          <a:p>
            <a:pPr lvl="0"/>
            <a:r>
              <a:rPr lang="nl-NL" noProof="0" smtClean="0"/>
              <a:t>Klik op het pictogram als u een afbeelding wilt toevoegen</a:t>
            </a:r>
            <a:endParaRPr lang="nl-NL" noProof="0" dirty="0"/>
          </a:p>
        </p:txBody>
      </p:sp>
      <p:sp>
        <p:nvSpPr>
          <p:cNvPr id="23" name="Tijdelijke aanduiding voor afbeelding 3"/>
          <p:cNvSpPr>
            <a:spLocks noGrp="1" noChangeAspect="1"/>
          </p:cNvSpPr>
          <p:nvPr>
            <p:ph type="pic" sz="quarter" idx="21"/>
          </p:nvPr>
        </p:nvSpPr>
        <p:spPr>
          <a:xfrm>
            <a:off x="4923235" y="3920850"/>
            <a:ext cx="405902" cy="540000"/>
          </a:xfrm>
          <a:blipFill>
            <a:blip r:embed="rId5"/>
            <a:stretch>
              <a:fillRect/>
            </a:stretch>
          </a:blipFill>
        </p:spPr>
        <p:txBody>
          <a:bodyPr/>
          <a:lstStyle>
            <a:lvl1pPr marL="0" indent="0" algn="ctr">
              <a:buNone/>
              <a:defRPr sz="100">
                <a:solidFill>
                  <a:schemeClr val="bg1"/>
                </a:solidFill>
              </a:defRPr>
            </a:lvl1pPr>
          </a:lstStyle>
          <a:p>
            <a:pPr lvl="0"/>
            <a:r>
              <a:rPr lang="nl-NL" noProof="0" smtClean="0"/>
              <a:t>Klik op het pictogram als u een afbeelding wilt toevoegen</a:t>
            </a:r>
            <a:endParaRPr lang="nl-NL" noProof="0" dirty="0"/>
          </a:p>
        </p:txBody>
      </p:sp>
      <p:sp>
        <p:nvSpPr>
          <p:cNvPr id="12" name="Tijdelijke aanduiding voor datum 6"/>
          <p:cNvSpPr>
            <a:spLocks noGrp="1"/>
          </p:cNvSpPr>
          <p:nvPr>
            <p:ph type="dt" sz="half" idx="22"/>
          </p:nvPr>
        </p:nvSpPr>
        <p:spPr/>
        <p:txBody>
          <a:bodyPr/>
          <a:lstStyle>
            <a:lvl1pPr eaLnBrk="0" fontAlgn="base" hangingPunct="0">
              <a:spcBef>
                <a:spcPct val="0"/>
              </a:spcBef>
              <a:spcAft>
                <a:spcPct val="0"/>
              </a:spcAft>
              <a:defRPr>
                <a:latin typeface="Verdana" pitchFamily="34" charset="0"/>
                <a:cs typeface="Arial" pitchFamily="34" charset="0"/>
              </a:defRPr>
            </a:lvl1pPr>
          </a:lstStyle>
          <a:p>
            <a:pPr>
              <a:defRPr/>
            </a:pPr>
            <a:fld id="{9912908F-1D26-439F-94B7-0AB322DFDB1A}" type="datetime1">
              <a:rPr lang="nl-NL" smtClean="0"/>
              <a:t>9-11-2017</a:t>
            </a:fld>
            <a:endParaRPr lang="nl-NL" dirty="0"/>
          </a:p>
        </p:txBody>
      </p:sp>
      <p:sp>
        <p:nvSpPr>
          <p:cNvPr id="13" name="Tijdelijke aanduiding voor voettekst 7"/>
          <p:cNvSpPr>
            <a:spLocks noGrp="1"/>
          </p:cNvSpPr>
          <p:nvPr>
            <p:ph type="ftr" sz="quarter" idx="23"/>
          </p:nvPr>
        </p:nvSpPr>
        <p:spPr/>
        <p:txBody>
          <a:bodyPr/>
          <a:lstStyle>
            <a:lvl1pPr eaLnBrk="0" fontAlgn="base" hangingPunct="0">
              <a:spcBef>
                <a:spcPct val="0"/>
              </a:spcBef>
              <a:spcAft>
                <a:spcPct val="0"/>
              </a:spcAft>
              <a:defRPr>
                <a:latin typeface="Verdana" pitchFamily="34" charset="0"/>
                <a:cs typeface="Arial" pitchFamily="34" charset="0"/>
              </a:defRPr>
            </a:lvl1pPr>
          </a:lstStyle>
          <a:p>
            <a:pPr>
              <a:defRPr/>
            </a:pPr>
            <a:r>
              <a:rPr lang="en-US" smtClean="0"/>
              <a:t>IMS Warning workshop KNMI - Block III</a:t>
            </a:r>
            <a:endParaRPr lang="nl-NL" dirty="0"/>
          </a:p>
        </p:txBody>
      </p:sp>
      <p:sp>
        <p:nvSpPr>
          <p:cNvPr id="14" name="Tijdelijke aanduiding voor dianummer 8"/>
          <p:cNvSpPr>
            <a:spLocks noGrp="1"/>
          </p:cNvSpPr>
          <p:nvPr>
            <p:ph type="sldNum" sz="quarter" idx="24"/>
          </p:nvPr>
        </p:nvSpPr>
        <p:spPr/>
        <p:txBody>
          <a:bodyPr/>
          <a:lstStyle>
            <a:lvl1pPr eaLnBrk="0" fontAlgn="base" hangingPunct="0">
              <a:spcBef>
                <a:spcPct val="0"/>
              </a:spcBef>
              <a:spcAft>
                <a:spcPct val="0"/>
              </a:spcAft>
              <a:defRPr>
                <a:latin typeface="Verdana" pitchFamily="34" charset="0"/>
                <a:cs typeface="Arial" pitchFamily="34" charset="0"/>
              </a:defRPr>
            </a:lvl1pPr>
          </a:lstStyle>
          <a:p>
            <a:pPr>
              <a:defRPr/>
            </a:pPr>
            <a:fld id="{D73ED461-B25F-4FDB-88B0-21C9B1B1E8B0}" type="slidenum">
              <a:rPr lang="nl-NL"/>
              <a:pPr>
                <a:defRPr/>
              </a:pPr>
              <a:t>‹#›</a:t>
            </a:fld>
            <a:endParaRPr lang="nl-NL" dirty="0"/>
          </a:p>
        </p:txBody>
      </p:sp>
    </p:spTree>
    <p:extLst>
      <p:ext uri="{BB962C8B-B14F-4D97-AF65-F5344CB8AC3E}">
        <p14:creationId xmlns:p14="http://schemas.microsoft.com/office/powerpoint/2010/main" val="10368483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Contact C">
    <p:bg>
      <p:bgPr>
        <a:solidFill>
          <a:schemeClr val="bg2"/>
        </a:solidFill>
        <a:effectLst/>
      </p:bgPr>
    </p:bg>
    <p:spTree>
      <p:nvGrpSpPr>
        <p:cNvPr id="1" name=""/>
        <p:cNvGrpSpPr/>
        <p:nvPr/>
      </p:nvGrpSpPr>
      <p:grpSpPr>
        <a:xfrm>
          <a:off x="0" y="0"/>
          <a:ext cx="0" cy="0"/>
          <a:chOff x="0" y="0"/>
          <a:chExt cx="0" cy="0"/>
        </a:xfrm>
      </p:grpSpPr>
      <p:sp>
        <p:nvSpPr>
          <p:cNvPr id="9" name="Rechthoek 23"/>
          <p:cNvSpPr/>
          <p:nvPr userDrawn="1"/>
        </p:nvSpPr>
        <p:spPr>
          <a:xfrm>
            <a:off x="4330700" y="6540500"/>
            <a:ext cx="485775" cy="3175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000000">
                  <a:lumMod val="65000"/>
                  <a:lumOff val="35000"/>
                </a:srgbClr>
              </a:solidFill>
            </a:endParaRPr>
          </a:p>
        </p:txBody>
      </p:sp>
      <p:pic>
        <p:nvPicPr>
          <p:cNvPr id="10" name="Afbeelding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476250" y="1875617"/>
            <a:ext cx="8192691" cy="1551795"/>
          </a:xfrm>
        </p:spPr>
        <p:txBody>
          <a:bodyPr anchor="ctr">
            <a:normAutofit/>
          </a:bodyPr>
          <a:lstStyle>
            <a:lvl1pPr>
              <a:defRPr sz="4800">
                <a:solidFill>
                  <a:schemeClr val="bg1"/>
                </a:solidFill>
              </a:defRPr>
            </a:lvl1pPr>
          </a:lstStyle>
          <a:p>
            <a:r>
              <a:rPr lang="en-US" smtClean="0"/>
              <a:t>Click to edit Master title style</a:t>
            </a:r>
            <a:endParaRPr lang="nl-NL" dirty="0"/>
          </a:p>
        </p:txBody>
      </p:sp>
      <p:sp>
        <p:nvSpPr>
          <p:cNvPr id="18" name="Tijdelijke aanduiding voor tekst 13"/>
          <p:cNvSpPr>
            <a:spLocks noGrp="1"/>
          </p:cNvSpPr>
          <p:nvPr>
            <p:ph type="body" sz="quarter" idx="13"/>
          </p:nvPr>
        </p:nvSpPr>
        <p:spPr>
          <a:xfrm>
            <a:off x="3168235" y="3846022"/>
            <a:ext cx="3510000" cy="691884"/>
          </a:xfrm>
        </p:spPr>
        <p:txBody>
          <a:bodyPr numCol="1" spcCol="180000" anchor="ctr" anchorCtr="0"/>
          <a:lstStyle>
            <a:lvl1pPr marL="0" indent="0">
              <a:buNone/>
              <a:defRPr sz="2000" i="0">
                <a:solidFill>
                  <a:schemeClr val="bg1"/>
                </a:solidFill>
              </a:defRPr>
            </a:lvl1pPr>
          </a:lstStyle>
          <a:p>
            <a:pPr lvl="0"/>
            <a:r>
              <a:rPr lang="en-US" smtClean="0"/>
              <a:t>Click to edit Master text styles</a:t>
            </a:r>
          </a:p>
        </p:txBody>
      </p:sp>
      <p:sp>
        <p:nvSpPr>
          <p:cNvPr id="19" name="Tijdelijke aanduiding voor tekst 13"/>
          <p:cNvSpPr>
            <a:spLocks noGrp="1"/>
          </p:cNvSpPr>
          <p:nvPr>
            <p:ph type="body" sz="quarter" idx="17"/>
          </p:nvPr>
        </p:nvSpPr>
        <p:spPr>
          <a:xfrm>
            <a:off x="3168235" y="4639509"/>
            <a:ext cx="3510000" cy="691884"/>
          </a:xfrm>
        </p:spPr>
        <p:txBody>
          <a:bodyPr numCol="1" spcCol="180000" anchor="ctr" anchorCtr="0"/>
          <a:lstStyle>
            <a:lvl1pPr marL="0" indent="0">
              <a:buNone/>
              <a:defRPr sz="2000" i="0">
                <a:solidFill>
                  <a:schemeClr val="bg1"/>
                </a:solidFill>
              </a:defRPr>
            </a:lvl1pPr>
          </a:lstStyle>
          <a:p>
            <a:pPr lvl="0"/>
            <a:r>
              <a:rPr lang="en-US" smtClean="0"/>
              <a:t>Click to edit Master text styles</a:t>
            </a:r>
          </a:p>
        </p:txBody>
      </p:sp>
      <p:sp>
        <p:nvSpPr>
          <p:cNvPr id="20" name="Tijdelijke aanduiding voor tekst 13"/>
          <p:cNvSpPr>
            <a:spLocks noGrp="1"/>
          </p:cNvSpPr>
          <p:nvPr>
            <p:ph type="body" sz="quarter" idx="18"/>
          </p:nvPr>
        </p:nvSpPr>
        <p:spPr>
          <a:xfrm>
            <a:off x="3168235" y="5405528"/>
            <a:ext cx="3510000" cy="691884"/>
          </a:xfrm>
        </p:spPr>
        <p:txBody>
          <a:bodyPr numCol="1" spcCol="180000" anchor="ctr" anchorCtr="0"/>
          <a:lstStyle>
            <a:lvl1pPr marL="0" indent="0">
              <a:buNone/>
              <a:defRPr sz="2000" i="0">
                <a:solidFill>
                  <a:schemeClr val="bg1"/>
                </a:solidFill>
              </a:defRPr>
            </a:lvl1pPr>
          </a:lstStyle>
          <a:p>
            <a:pPr lvl="0"/>
            <a:r>
              <a:rPr lang="en-US" smtClean="0"/>
              <a:t>Click to edit Master text styles</a:t>
            </a:r>
          </a:p>
        </p:txBody>
      </p:sp>
      <p:sp>
        <p:nvSpPr>
          <p:cNvPr id="14" name="Tijdelijke aanduiding voor afbeelding 3"/>
          <p:cNvSpPr>
            <a:spLocks noGrp="1" noChangeAspect="1"/>
          </p:cNvSpPr>
          <p:nvPr>
            <p:ph type="pic" sz="quarter" idx="19"/>
          </p:nvPr>
        </p:nvSpPr>
        <p:spPr>
          <a:xfrm>
            <a:off x="2566389" y="3926077"/>
            <a:ext cx="405902" cy="540000"/>
          </a:xfrm>
          <a:blipFill>
            <a:blip r:embed="rId4"/>
            <a:stretch>
              <a:fillRect/>
            </a:stretch>
          </a:blipFill>
        </p:spPr>
        <p:txBody>
          <a:bodyPr/>
          <a:lstStyle>
            <a:lvl1pPr marL="0" indent="0" algn="ctr">
              <a:buNone/>
              <a:defRPr sz="100">
                <a:solidFill>
                  <a:schemeClr val="bg1"/>
                </a:solidFill>
              </a:defRPr>
            </a:lvl1pPr>
          </a:lstStyle>
          <a:p>
            <a:pPr lvl="0"/>
            <a:r>
              <a:rPr lang="nl-NL" noProof="0" smtClean="0"/>
              <a:t>Klik op het pictogram als u een afbeelding wilt toevoegen</a:t>
            </a:r>
            <a:endParaRPr lang="nl-NL" noProof="0" dirty="0"/>
          </a:p>
        </p:txBody>
      </p:sp>
      <p:sp>
        <p:nvSpPr>
          <p:cNvPr id="15" name="Tijdelijke aanduiding voor afbeelding 3"/>
          <p:cNvSpPr>
            <a:spLocks noGrp="1" noChangeAspect="1"/>
          </p:cNvSpPr>
          <p:nvPr>
            <p:ph type="pic" sz="quarter" idx="20"/>
          </p:nvPr>
        </p:nvSpPr>
        <p:spPr>
          <a:xfrm>
            <a:off x="2566389" y="4712093"/>
            <a:ext cx="405902" cy="540000"/>
          </a:xfrm>
          <a:blipFill>
            <a:blip r:embed="rId5"/>
            <a:stretch>
              <a:fillRect/>
            </a:stretch>
          </a:blipFill>
        </p:spPr>
        <p:txBody>
          <a:bodyPr/>
          <a:lstStyle>
            <a:lvl1pPr marL="0" indent="0" algn="ctr">
              <a:buNone/>
              <a:defRPr sz="100">
                <a:solidFill>
                  <a:schemeClr val="bg1"/>
                </a:solidFill>
              </a:defRPr>
            </a:lvl1pPr>
          </a:lstStyle>
          <a:p>
            <a:pPr lvl="0"/>
            <a:r>
              <a:rPr lang="nl-NL" noProof="0" smtClean="0"/>
              <a:t>Klik op het pictogram als u een afbeelding wilt toevoegen</a:t>
            </a:r>
            <a:endParaRPr lang="nl-NL" noProof="0" dirty="0"/>
          </a:p>
        </p:txBody>
      </p:sp>
      <p:sp>
        <p:nvSpPr>
          <p:cNvPr id="16" name="Tijdelijke aanduiding voor afbeelding 3"/>
          <p:cNvSpPr>
            <a:spLocks noGrp="1" noChangeAspect="1"/>
          </p:cNvSpPr>
          <p:nvPr>
            <p:ph type="pic" sz="quarter" idx="21"/>
          </p:nvPr>
        </p:nvSpPr>
        <p:spPr>
          <a:xfrm>
            <a:off x="2566389" y="5485583"/>
            <a:ext cx="405902" cy="540000"/>
          </a:xfrm>
          <a:blipFill>
            <a:blip r:embed="rId6"/>
            <a:stretch>
              <a:fillRect/>
            </a:stretch>
          </a:blipFill>
        </p:spPr>
        <p:txBody>
          <a:bodyPr/>
          <a:lstStyle>
            <a:lvl1pPr marL="0" indent="0" algn="ctr">
              <a:buNone/>
              <a:defRPr sz="100">
                <a:solidFill>
                  <a:schemeClr val="bg1"/>
                </a:solidFill>
              </a:defRPr>
            </a:lvl1pPr>
          </a:lstStyle>
          <a:p>
            <a:pPr lvl="0"/>
            <a:r>
              <a:rPr lang="nl-NL" noProof="0" smtClean="0"/>
              <a:t>Klik op het pictogram als u een afbeelding wilt toevoegen</a:t>
            </a:r>
            <a:endParaRPr lang="nl-NL" noProof="0" dirty="0"/>
          </a:p>
        </p:txBody>
      </p:sp>
      <p:sp>
        <p:nvSpPr>
          <p:cNvPr id="11" name="Tijdelijke aanduiding voor datum 2"/>
          <p:cNvSpPr>
            <a:spLocks noGrp="1"/>
          </p:cNvSpPr>
          <p:nvPr>
            <p:ph type="dt" sz="half" idx="22"/>
          </p:nvPr>
        </p:nvSpPr>
        <p:spPr/>
        <p:txBody>
          <a:bodyPr/>
          <a:lstStyle>
            <a:lvl1pPr eaLnBrk="0" fontAlgn="base" hangingPunct="0">
              <a:spcBef>
                <a:spcPct val="0"/>
              </a:spcBef>
              <a:spcAft>
                <a:spcPct val="0"/>
              </a:spcAft>
              <a:defRPr smtClean="0">
                <a:solidFill>
                  <a:srgbClr val="000000">
                    <a:lumMod val="65000"/>
                    <a:lumOff val="35000"/>
                  </a:srgbClr>
                </a:solidFill>
                <a:latin typeface="Verdana" pitchFamily="34" charset="0"/>
                <a:cs typeface="Arial" pitchFamily="34" charset="0"/>
              </a:defRPr>
            </a:lvl1pPr>
          </a:lstStyle>
          <a:p>
            <a:pPr>
              <a:defRPr/>
            </a:pPr>
            <a:fld id="{74C1C5CF-456F-4A2F-BDA1-EE3B37AF8707}" type="datetime1">
              <a:rPr lang="nl-NL" smtClean="0"/>
              <a:t>9-11-2017</a:t>
            </a:fld>
            <a:endParaRPr lang="nl-NL" dirty="0"/>
          </a:p>
        </p:txBody>
      </p:sp>
      <p:sp>
        <p:nvSpPr>
          <p:cNvPr id="12" name="Tijdelijke aanduiding voor voettekst 3"/>
          <p:cNvSpPr>
            <a:spLocks noGrp="1"/>
          </p:cNvSpPr>
          <p:nvPr>
            <p:ph type="ftr" sz="quarter" idx="23"/>
          </p:nvPr>
        </p:nvSpPr>
        <p:spPr/>
        <p:txBody>
          <a:bodyPr/>
          <a:lstStyle>
            <a:lvl1pPr eaLnBrk="0" fontAlgn="base" hangingPunct="0">
              <a:spcBef>
                <a:spcPct val="0"/>
              </a:spcBef>
              <a:spcAft>
                <a:spcPct val="0"/>
              </a:spcAft>
              <a:defRPr smtClean="0">
                <a:solidFill>
                  <a:srgbClr val="000000">
                    <a:lumMod val="65000"/>
                    <a:lumOff val="35000"/>
                  </a:srgbClr>
                </a:solidFill>
                <a:latin typeface="Verdana" pitchFamily="34" charset="0"/>
                <a:cs typeface="Arial" pitchFamily="34" charset="0"/>
              </a:defRPr>
            </a:lvl1pPr>
          </a:lstStyle>
          <a:p>
            <a:pPr>
              <a:defRPr/>
            </a:pPr>
            <a:r>
              <a:rPr lang="en-US" smtClean="0"/>
              <a:t>IMS Warning workshop KNMI - Block III</a:t>
            </a:r>
            <a:endParaRPr lang="nl-NL" dirty="0"/>
          </a:p>
        </p:txBody>
      </p:sp>
      <p:sp>
        <p:nvSpPr>
          <p:cNvPr id="13" name="Tijdelijke aanduiding voor dianummer 4"/>
          <p:cNvSpPr>
            <a:spLocks noGrp="1"/>
          </p:cNvSpPr>
          <p:nvPr>
            <p:ph type="sldNum" sz="quarter" idx="24"/>
          </p:nvPr>
        </p:nvSpPr>
        <p:spPr/>
        <p:txBody>
          <a:bodyPr/>
          <a:lstStyle>
            <a:lvl1pPr eaLnBrk="0" fontAlgn="base" hangingPunct="0">
              <a:spcBef>
                <a:spcPct val="0"/>
              </a:spcBef>
              <a:spcAft>
                <a:spcPct val="0"/>
              </a:spcAft>
              <a:defRPr smtClean="0">
                <a:solidFill>
                  <a:srgbClr val="000000">
                    <a:lumMod val="65000"/>
                    <a:lumOff val="35000"/>
                  </a:srgbClr>
                </a:solidFill>
                <a:latin typeface="Verdana" pitchFamily="34" charset="0"/>
                <a:cs typeface="Arial" pitchFamily="34" charset="0"/>
              </a:defRPr>
            </a:lvl1pPr>
          </a:lstStyle>
          <a:p>
            <a:pPr>
              <a:defRPr/>
            </a:pPr>
            <a:fld id="{09D43153-4F47-43E3-89E4-6A4203799E68}" type="slidenum">
              <a:rPr lang="nl-NL"/>
              <a:pPr>
                <a:defRPr/>
              </a:pPr>
              <a:t>‹#›</a:t>
            </a:fld>
            <a:endParaRPr lang="nl-NL" dirty="0"/>
          </a:p>
        </p:txBody>
      </p:sp>
    </p:spTree>
    <p:extLst>
      <p:ext uri="{BB962C8B-B14F-4D97-AF65-F5344CB8AC3E}">
        <p14:creationId xmlns:p14="http://schemas.microsoft.com/office/powerpoint/2010/main" val="2860051768"/>
      </p:ext>
    </p:extLst>
  </p:cSld>
  <p:clrMapOvr>
    <a:overrideClrMapping bg1="dk1" tx1="lt1" bg2="dk2" tx2="lt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7_1 tekstblok">
    <p:spTree>
      <p:nvGrpSpPr>
        <p:cNvPr id="1" name=""/>
        <p:cNvGrpSpPr/>
        <p:nvPr/>
      </p:nvGrpSpPr>
      <p:grpSpPr>
        <a:xfrm>
          <a:off x="0" y="0"/>
          <a:ext cx="0" cy="0"/>
          <a:chOff x="0" y="0"/>
          <a:chExt cx="0" cy="0"/>
        </a:xfrm>
      </p:grpSpPr>
      <p:sp>
        <p:nvSpPr>
          <p:cNvPr id="4" name="shpKleurvlakOnder"/>
          <p:cNvSpPr>
            <a:spLocks noChangeArrowheads="1"/>
          </p:cNvSpPr>
          <p:nvPr/>
        </p:nvSpPr>
        <p:spPr bwMode="auto">
          <a:xfrm>
            <a:off x="0" y="6318250"/>
            <a:ext cx="9144000" cy="539750"/>
          </a:xfrm>
          <a:prstGeom prst="rect">
            <a:avLst/>
          </a:prstGeom>
          <a:solidFill>
            <a:srgbClr val="9ACCD4"/>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defRPr sz="2600">
                <a:solidFill>
                  <a:srgbClr val="000000"/>
                </a:solidFill>
                <a:latin typeface="Verdana" pitchFamily="34" charset="0"/>
                <a:cs typeface="Arial" charset="0"/>
              </a:defRPr>
            </a:lvl1pPr>
            <a:lvl2pPr marL="742950" indent="-285750">
              <a:defRPr sz="2600">
                <a:solidFill>
                  <a:srgbClr val="000000"/>
                </a:solidFill>
                <a:latin typeface="Verdana" pitchFamily="34" charset="0"/>
                <a:cs typeface="Arial" charset="0"/>
              </a:defRPr>
            </a:lvl2pPr>
            <a:lvl3pPr marL="1143000" indent="-228600">
              <a:defRPr sz="2600">
                <a:solidFill>
                  <a:srgbClr val="000000"/>
                </a:solidFill>
                <a:latin typeface="Verdana" pitchFamily="34" charset="0"/>
                <a:cs typeface="Arial" charset="0"/>
              </a:defRPr>
            </a:lvl3pPr>
            <a:lvl4pPr marL="1600200" indent="-228600">
              <a:defRPr sz="2600">
                <a:solidFill>
                  <a:srgbClr val="000000"/>
                </a:solidFill>
                <a:latin typeface="Verdana" pitchFamily="34" charset="0"/>
                <a:cs typeface="Arial" charset="0"/>
              </a:defRPr>
            </a:lvl4pPr>
            <a:lvl5pPr marL="2057400" indent="-228600">
              <a:defRPr sz="2600">
                <a:solidFill>
                  <a:srgbClr val="000000"/>
                </a:solidFill>
                <a:latin typeface="Verdana" pitchFamily="34" charset="0"/>
                <a:cs typeface="Arial" charset="0"/>
              </a:defRPr>
            </a:lvl5pPr>
            <a:lvl6pPr marL="2514600" indent="-228600" eaLnBrk="0" fontAlgn="base" hangingPunct="0">
              <a:spcBef>
                <a:spcPct val="0"/>
              </a:spcBef>
              <a:spcAft>
                <a:spcPct val="0"/>
              </a:spcAft>
              <a:defRPr sz="2600">
                <a:solidFill>
                  <a:srgbClr val="000000"/>
                </a:solidFill>
                <a:latin typeface="Verdana" pitchFamily="34" charset="0"/>
                <a:cs typeface="Arial" charset="0"/>
              </a:defRPr>
            </a:lvl6pPr>
            <a:lvl7pPr marL="2971800" indent="-228600" eaLnBrk="0" fontAlgn="base" hangingPunct="0">
              <a:spcBef>
                <a:spcPct val="0"/>
              </a:spcBef>
              <a:spcAft>
                <a:spcPct val="0"/>
              </a:spcAft>
              <a:defRPr sz="2600">
                <a:solidFill>
                  <a:srgbClr val="000000"/>
                </a:solidFill>
                <a:latin typeface="Verdana" pitchFamily="34" charset="0"/>
                <a:cs typeface="Arial" charset="0"/>
              </a:defRPr>
            </a:lvl7pPr>
            <a:lvl8pPr marL="3429000" indent="-228600" eaLnBrk="0" fontAlgn="base" hangingPunct="0">
              <a:spcBef>
                <a:spcPct val="0"/>
              </a:spcBef>
              <a:spcAft>
                <a:spcPct val="0"/>
              </a:spcAft>
              <a:defRPr sz="2600">
                <a:solidFill>
                  <a:srgbClr val="000000"/>
                </a:solidFill>
                <a:latin typeface="Verdana" pitchFamily="34" charset="0"/>
                <a:cs typeface="Arial" charset="0"/>
              </a:defRPr>
            </a:lvl8pPr>
            <a:lvl9pPr marL="3886200" indent="-228600" eaLnBrk="0" fontAlgn="base" hangingPunct="0">
              <a:spcBef>
                <a:spcPct val="0"/>
              </a:spcBef>
              <a:spcAft>
                <a:spcPct val="0"/>
              </a:spcAft>
              <a:defRPr sz="2600">
                <a:solidFill>
                  <a:srgbClr val="000000"/>
                </a:solidFill>
                <a:latin typeface="Verdana" pitchFamily="34" charset="0"/>
                <a:cs typeface="Arial" charset="0"/>
              </a:defRPr>
            </a:lvl9pPr>
          </a:lstStyle>
          <a:p>
            <a:pPr algn="ctr" fontAlgn="base">
              <a:spcBef>
                <a:spcPct val="0"/>
              </a:spcBef>
              <a:spcAft>
                <a:spcPct val="0"/>
              </a:spcAft>
              <a:defRPr/>
            </a:pPr>
            <a:endParaRPr lang="nl-NL" altLang="nl-NL" sz="1800" smtClean="0">
              <a:solidFill>
                <a:srgbClr val="FFFFFF"/>
              </a:solidFill>
            </a:endParaRPr>
          </a:p>
        </p:txBody>
      </p:sp>
      <p:sp>
        <p:nvSpPr>
          <p:cNvPr id="5" name="shpTekst"/>
          <p:cNvSpPr>
            <a:spLocks noChangeArrowheads="1"/>
          </p:cNvSpPr>
          <p:nvPr/>
        </p:nvSpPr>
        <p:spPr bwMode="auto">
          <a:xfrm>
            <a:off x="0" y="0"/>
            <a:ext cx="9144000" cy="1071563"/>
          </a:xfrm>
          <a:prstGeom prst="rect">
            <a:avLst/>
          </a:prstGeom>
          <a:solidFill>
            <a:srgbClr val="9ACCD4"/>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defRPr sz="2600">
                <a:solidFill>
                  <a:srgbClr val="000000"/>
                </a:solidFill>
                <a:latin typeface="Verdana" pitchFamily="34" charset="0"/>
                <a:cs typeface="Arial" charset="0"/>
              </a:defRPr>
            </a:lvl1pPr>
            <a:lvl2pPr marL="742950" indent="-285750">
              <a:defRPr sz="2600">
                <a:solidFill>
                  <a:srgbClr val="000000"/>
                </a:solidFill>
                <a:latin typeface="Verdana" pitchFamily="34" charset="0"/>
                <a:cs typeface="Arial" charset="0"/>
              </a:defRPr>
            </a:lvl2pPr>
            <a:lvl3pPr marL="1143000" indent="-228600">
              <a:defRPr sz="2600">
                <a:solidFill>
                  <a:srgbClr val="000000"/>
                </a:solidFill>
                <a:latin typeface="Verdana" pitchFamily="34" charset="0"/>
                <a:cs typeface="Arial" charset="0"/>
              </a:defRPr>
            </a:lvl3pPr>
            <a:lvl4pPr marL="1600200" indent="-228600">
              <a:defRPr sz="2600">
                <a:solidFill>
                  <a:srgbClr val="000000"/>
                </a:solidFill>
                <a:latin typeface="Verdana" pitchFamily="34" charset="0"/>
                <a:cs typeface="Arial" charset="0"/>
              </a:defRPr>
            </a:lvl4pPr>
            <a:lvl5pPr marL="2057400" indent="-228600">
              <a:defRPr sz="2600">
                <a:solidFill>
                  <a:srgbClr val="000000"/>
                </a:solidFill>
                <a:latin typeface="Verdana" pitchFamily="34" charset="0"/>
                <a:cs typeface="Arial" charset="0"/>
              </a:defRPr>
            </a:lvl5pPr>
            <a:lvl6pPr marL="2514600" indent="-228600" eaLnBrk="0" fontAlgn="base" hangingPunct="0">
              <a:spcBef>
                <a:spcPct val="0"/>
              </a:spcBef>
              <a:spcAft>
                <a:spcPct val="0"/>
              </a:spcAft>
              <a:defRPr sz="2600">
                <a:solidFill>
                  <a:srgbClr val="000000"/>
                </a:solidFill>
                <a:latin typeface="Verdana" pitchFamily="34" charset="0"/>
                <a:cs typeface="Arial" charset="0"/>
              </a:defRPr>
            </a:lvl6pPr>
            <a:lvl7pPr marL="2971800" indent="-228600" eaLnBrk="0" fontAlgn="base" hangingPunct="0">
              <a:spcBef>
                <a:spcPct val="0"/>
              </a:spcBef>
              <a:spcAft>
                <a:spcPct val="0"/>
              </a:spcAft>
              <a:defRPr sz="2600">
                <a:solidFill>
                  <a:srgbClr val="000000"/>
                </a:solidFill>
                <a:latin typeface="Verdana" pitchFamily="34" charset="0"/>
                <a:cs typeface="Arial" charset="0"/>
              </a:defRPr>
            </a:lvl7pPr>
            <a:lvl8pPr marL="3429000" indent="-228600" eaLnBrk="0" fontAlgn="base" hangingPunct="0">
              <a:spcBef>
                <a:spcPct val="0"/>
              </a:spcBef>
              <a:spcAft>
                <a:spcPct val="0"/>
              </a:spcAft>
              <a:defRPr sz="2600">
                <a:solidFill>
                  <a:srgbClr val="000000"/>
                </a:solidFill>
                <a:latin typeface="Verdana" pitchFamily="34" charset="0"/>
                <a:cs typeface="Arial" charset="0"/>
              </a:defRPr>
            </a:lvl8pPr>
            <a:lvl9pPr marL="3886200" indent="-228600" eaLnBrk="0" fontAlgn="base" hangingPunct="0">
              <a:spcBef>
                <a:spcPct val="0"/>
              </a:spcBef>
              <a:spcAft>
                <a:spcPct val="0"/>
              </a:spcAft>
              <a:defRPr sz="2600">
                <a:solidFill>
                  <a:srgbClr val="000000"/>
                </a:solidFill>
                <a:latin typeface="Verdana" pitchFamily="34" charset="0"/>
                <a:cs typeface="Arial" charset="0"/>
              </a:defRPr>
            </a:lvl9pPr>
          </a:lstStyle>
          <a:p>
            <a:pPr algn="ctr" fontAlgn="base">
              <a:spcBef>
                <a:spcPct val="0"/>
              </a:spcBef>
              <a:spcAft>
                <a:spcPct val="0"/>
              </a:spcAft>
              <a:defRPr/>
            </a:pPr>
            <a:endParaRPr lang="nl-NL" altLang="nl-NL" sz="1800" smtClean="0">
              <a:solidFill>
                <a:srgbClr val="FFFFFF"/>
              </a:solidFill>
            </a:endParaRPr>
          </a:p>
        </p:txBody>
      </p:sp>
      <p:pic>
        <p:nvPicPr>
          <p:cNvPr id="6" name="shpDatum" descr="RO__vervolgpagina~LPP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368300" y="1233039"/>
            <a:ext cx="7847038" cy="571504"/>
          </a:xfrm>
          <a:prstGeom prst="rect">
            <a:avLst/>
          </a:prstGeom>
        </p:spPr>
        <p:txBody>
          <a:bodyPr>
            <a:normAutofit/>
          </a:bodyPr>
          <a:lstStyle>
            <a:lvl1pPr algn="l">
              <a:defRPr sz="2600" spc="-60" baseline="0">
                <a:solidFill>
                  <a:srgbClr val="2494C5"/>
                </a:solidFill>
                <a:latin typeface="Verdana" pitchFamily="34" charset="0"/>
                <a:ea typeface="Verdana" pitchFamily="34" charset="0"/>
                <a:cs typeface="Verdana" pitchFamily="34" charset="0"/>
              </a:defRPr>
            </a:lvl1pPr>
          </a:lstStyle>
          <a:p>
            <a:r>
              <a:rPr lang="nl-NL" smtClean="0"/>
              <a:t>Klik om de stijl te bewerken</a:t>
            </a:r>
            <a:endParaRPr lang="nl-NL" dirty="0"/>
          </a:p>
        </p:txBody>
      </p:sp>
      <p:sp>
        <p:nvSpPr>
          <p:cNvPr id="13" name="Tijdelijke aanduiding voor inhoud 2"/>
          <p:cNvSpPr>
            <a:spLocks noGrp="1"/>
          </p:cNvSpPr>
          <p:nvPr>
            <p:ph idx="1"/>
          </p:nvPr>
        </p:nvSpPr>
        <p:spPr>
          <a:xfrm>
            <a:off x="369858" y="1798626"/>
            <a:ext cx="7858180" cy="4273580"/>
          </a:xfrm>
          <a:prstGeom prst="rect">
            <a:avLst/>
          </a:prstGeom>
        </p:spPr>
        <p:txBody>
          <a:bodyPr/>
          <a:lstStyle>
            <a:lvl1pPr marL="0" indent="0">
              <a:buNone/>
              <a:defRPr sz="1800">
                <a:latin typeface="Verdana" pitchFamily="34" charset="0"/>
                <a:ea typeface="Verdana" pitchFamily="34" charset="0"/>
                <a:cs typeface="Verdana" pitchFamily="34" charset="0"/>
              </a:defRPr>
            </a:lvl1pPr>
            <a:lvl2pPr marL="179388" indent="-179388">
              <a:buFont typeface="Arial" pitchFamily="34" charset="0"/>
              <a:buChar char="•"/>
              <a:defRPr sz="1800">
                <a:latin typeface="Verdana" pitchFamily="34" charset="0"/>
                <a:ea typeface="Verdana" pitchFamily="34" charset="0"/>
                <a:cs typeface="Verdana" pitchFamily="34" charset="0"/>
              </a:defRPr>
            </a:lvl2pPr>
            <a:lvl3pPr marL="396000" indent="-252000">
              <a:buFontTx/>
              <a:buBlip>
                <a:blip r:embed="rId3"/>
              </a:buBlip>
              <a:defRPr sz="1800">
                <a:latin typeface="Verdana" pitchFamily="34" charset="0"/>
                <a:ea typeface="Verdana" pitchFamily="34" charset="0"/>
                <a:cs typeface="Verdana" pitchFamily="34" charset="0"/>
              </a:defRPr>
            </a:lvl3pPr>
            <a:lvl4pPr marL="539750" indent="-144000">
              <a:buSzPct val="100000"/>
              <a:buFontTx/>
              <a:buBlip>
                <a:blip r:embed="rId4"/>
              </a:buBlip>
              <a:defRPr sz="1800">
                <a:latin typeface="Verdana" pitchFamily="34" charset="0"/>
                <a:ea typeface="Verdana" pitchFamily="34" charset="0"/>
                <a:cs typeface="Verdana" pitchFamily="34" charset="0"/>
              </a:defRPr>
            </a:lvl4pPr>
            <a:lvl5pPr>
              <a:defRPr sz="1800">
                <a:latin typeface="Verdana" pitchFamily="34" charset="0"/>
                <a:ea typeface="Verdana" pitchFamily="34" charset="0"/>
                <a:cs typeface="Verdana"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p:txBody>
      </p:sp>
      <p:sp>
        <p:nvSpPr>
          <p:cNvPr id="7" name="shpTitel"/>
          <p:cNvSpPr>
            <a:spLocks noGrp="1" noChangeArrowheads="1"/>
          </p:cNvSpPr>
          <p:nvPr>
            <p:ph type="dt" sz="half" idx="10"/>
          </p:nvPr>
        </p:nvSpPr>
        <p:spPr/>
        <p:txBody>
          <a:bodyPr/>
          <a:lstStyle>
            <a:lvl1pPr eaLnBrk="0" fontAlgn="base" hangingPunct="0">
              <a:spcBef>
                <a:spcPct val="0"/>
              </a:spcBef>
              <a:spcAft>
                <a:spcPct val="0"/>
              </a:spcAft>
              <a:defRPr smtClean="0">
                <a:solidFill>
                  <a:schemeClr val="tx1">
                    <a:lumMod val="65000"/>
                    <a:lumOff val="35000"/>
                  </a:schemeClr>
                </a:solidFill>
                <a:latin typeface="Verdana" pitchFamily="34" charset="0"/>
                <a:cs typeface="Arial" pitchFamily="34" charset="0"/>
              </a:defRPr>
            </a:lvl1pPr>
          </a:lstStyle>
          <a:p>
            <a:pPr>
              <a:defRPr/>
            </a:pPr>
            <a:fld id="{33406F87-6256-4FE6-9121-A568B48BE076}" type="datetime1">
              <a:rPr lang="nl-NL" smtClean="0">
                <a:solidFill>
                  <a:srgbClr val="000000">
                    <a:lumMod val="65000"/>
                    <a:lumOff val="35000"/>
                  </a:srgbClr>
                </a:solidFill>
              </a:rPr>
              <a:t>9-11-2017</a:t>
            </a:fld>
            <a:endParaRPr lang="nl-NL">
              <a:solidFill>
                <a:srgbClr val="000000">
                  <a:lumMod val="65000"/>
                  <a:lumOff val="35000"/>
                </a:srgbClr>
              </a:solidFill>
            </a:endParaRPr>
          </a:p>
        </p:txBody>
      </p:sp>
      <p:sp>
        <p:nvSpPr>
          <p:cNvPr id="8" name="shpKleurvlakBoven"/>
          <p:cNvSpPr>
            <a:spLocks noGrp="1" noChangeArrowheads="1"/>
          </p:cNvSpPr>
          <p:nvPr>
            <p:ph type="ftr" sz="quarter" idx="11"/>
          </p:nvPr>
        </p:nvSpPr>
        <p:spPr/>
        <p:txBody>
          <a:bodyPr/>
          <a:lstStyle>
            <a:lvl1pPr eaLnBrk="0" fontAlgn="base" hangingPunct="0">
              <a:spcBef>
                <a:spcPct val="0"/>
              </a:spcBef>
              <a:spcAft>
                <a:spcPct val="0"/>
              </a:spcAft>
              <a:defRPr smtClean="0">
                <a:solidFill>
                  <a:schemeClr val="tx1">
                    <a:lumMod val="65000"/>
                    <a:lumOff val="35000"/>
                  </a:schemeClr>
                </a:solidFill>
                <a:latin typeface="Verdana" pitchFamily="34" charset="0"/>
                <a:cs typeface="Arial" pitchFamily="34" charset="0"/>
              </a:defRPr>
            </a:lvl1pPr>
          </a:lstStyle>
          <a:p>
            <a:pPr>
              <a:defRPr/>
            </a:pPr>
            <a:r>
              <a:rPr lang="en-US" altLang="nl-NL" smtClean="0">
                <a:solidFill>
                  <a:srgbClr val="000000">
                    <a:lumMod val="65000"/>
                    <a:lumOff val="35000"/>
                  </a:srgbClr>
                </a:solidFill>
              </a:rPr>
              <a:t>IMS Warning workshop KNMI - Block III</a:t>
            </a:r>
            <a:endParaRPr lang="nl-NL" altLang="nl-NL">
              <a:solidFill>
                <a:srgbClr val="000000">
                  <a:lumMod val="65000"/>
                  <a:lumOff val="35000"/>
                </a:srgbClr>
              </a:solidFill>
            </a:endParaRPr>
          </a:p>
        </p:txBody>
      </p:sp>
      <p:sp>
        <p:nvSpPr>
          <p:cNvPr id="9" name="shpBeeldmerk"/>
          <p:cNvSpPr>
            <a:spLocks noGrp="1" noChangeArrowheads="1"/>
          </p:cNvSpPr>
          <p:nvPr>
            <p:ph type="sldNum" sz="quarter" idx="12"/>
          </p:nvPr>
        </p:nvSpPr>
        <p:spPr/>
        <p:txBody>
          <a:bodyPr/>
          <a:lstStyle>
            <a:lvl1pPr eaLnBrk="0" fontAlgn="base" hangingPunct="0">
              <a:spcBef>
                <a:spcPct val="0"/>
              </a:spcBef>
              <a:spcAft>
                <a:spcPct val="0"/>
              </a:spcAft>
              <a:defRPr>
                <a:solidFill>
                  <a:schemeClr val="tx1">
                    <a:lumMod val="65000"/>
                    <a:lumOff val="35000"/>
                  </a:schemeClr>
                </a:solidFill>
                <a:latin typeface="Verdana" pitchFamily="34" charset="0"/>
                <a:cs typeface="Arial" pitchFamily="34" charset="0"/>
              </a:defRPr>
            </a:lvl1pPr>
          </a:lstStyle>
          <a:p>
            <a:pPr>
              <a:defRPr/>
            </a:pPr>
            <a:fld id="{D81D0EE5-FCC9-4C86-AD59-349699E59DB8}" type="slidenum">
              <a:rPr lang="nl-NL">
                <a:solidFill>
                  <a:srgbClr val="000000">
                    <a:lumMod val="65000"/>
                    <a:lumOff val="35000"/>
                  </a:srgbClr>
                </a:solidFill>
              </a:rPr>
              <a:pPr>
                <a:defRPr/>
              </a:pPr>
              <a:t>‹#›</a:t>
            </a:fld>
            <a:endParaRPr lang="nl-NL">
              <a:solidFill>
                <a:srgbClr val="000000">
                  <a:lumMod val="65000"/>
                  <a:lumOff val="35000"/>
                </a:srgbClr>
              </a:solidFill>
            </a:endParaRPr>
          </a:p>
        </p:txBody>
      </p:sp>
    </p:spTree>
    <p:extLst>
      <p:ext uri="{BB962C8B-B14F-4D97-AF65-F5344CB8AC3E}">
        <p14:creationId xmlns:p14="http://schemas.microsoft.com/office/powerpoint/2010/main" val="2225929339"/>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shpTitel"/>
          <p:cNvSpPr>
            <a:spLocks noGrp="1" noChangeArrowheads="1"/>
          </p:cNvSpPr>
          <p:nvPr>
            <p:ph type="dt" sz="half" idx="10"/>
          </p:nvPr>
        </p:nvSpPr>
        <p:spPr>
          <a:ln/>
        </p:spPr>
        <p:txBody>
          <a:bodyPr/>
          <a:lstStyle>
            <a:lvl1pPr>
              <a:defRPr/>
            </a:lvl1pPr>
          </a:lstStyle>
          <a:p>
            <a:pPr>
              <a:defRPr/>
            </a:pPr>
            <a:fld id="{C40B7042-20BB-4590-A182-3ECA13E087A4}" type="datetime1">
              <a:rPr lang="nl-NL" smtClean="0"/>
              <a:t>9-11-2017</a:t>
            </a:fld>
            <a:endParaRPr lang="nl-NL"/>
          </a:p>
        </p:txBody>
      </p:sp>
      <p:sp>
        <p:nvSpPr>
          <p:cNvPr id="3" name="shpKleurvlakBoven"/>
          <p:cNvSpPr>
            <a:spLocks noGrp="1" noChangeArrowheads="1"/>
          </p:cNvSpPr>
          <p:nvPr>
            <p:ph type="ftr" sz="quarter" idx="11"/>
          </p:nvPr>
        </p:nvSpPr>
        <p:spPr>
          <a:ln/>
        </p:spPr>
        <p:txBody>
          <a:bodyPr/>
          <a:lstStyle>
            <a:lvl1pPr>
              <a:defRPr/>
            </a:lvl1pPr>
          </a:lstStyle>
          <a:p>
            <a:pPr>
              <a:defRPr/>
            </a:pPr>
            <a:r>
              <a:rPr lang="en-US" smtClean="0"/>
              <a:t>IMS Warning workshop KNMI - Block III</a:t>
            </a:r>
            <a:endParaRPr lang="nl-NL"/>
          </a:p>
        </p:txBody>
      </p:sp>
      <p:sp>
        <p:nvSpPr>
          <p:cNvPr id="4" name="shpBeeldmerk"/>
          <p:cNvSpPr>
            <a:spLocks noGrp="1" noChangeArrowheads="1"/>
          </p:cNvSpPr>
          <p:nvPr>
            <p:ph type="sldNum" sz="quarter" idx="12"/>
          </p:nvPr>
        </p:nvSpPr>
        <p:spPr>
          <a:ln/>
        </p:spPr>
        <p:txBody>
          <a:bodyPr/>
          <a:lstStyle>
            <a:lvl1pPr>
              <a:defRPr/>
            </a:lvl1pPr>
          </a:lstStyle>
          <a:p>
            <a:pPr>
              <a:defRPr/>
            </a:pPr>
            <a:fld id="{C69DED8B-625E-4F5A-8023-E61997151281}" type="slidenum">
              <a:rPr lang="nl-NL"/>
              <a:pPr>
                <a:defRPr/>
              </a:pPr>
              <a:t>‹#›</a:t>
            </a:fld>
            <a:endParaRPr lang="nl-NL"/>
          </a:p>
        </p:txBody>
      </p:sp>
    </p:spTree>
    <p:extLst>
      <p:ext uri="{BB962C8B-B14F-4D97-AF65-F5344CB8AC3E}">
        <p14:creationId xmlns:p14="http://schemas.microsoft.com/office/powerpoint/2010/main" val="1947666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shpTitel"/>
          <p:cNvSpPr>
            <a:spLocks noGrp="1" noChangeArrowheads="1"/>
          </p:cNvSpPr>
          <p:nvPr>
            <p:ph type="dt" sz="half" idx="10"/>
          </p:nvPr>
        </p:nvSpPr>
        <p:spPr>
          <a:ln/>
        </p:spPr>
        <p:txBody>
          <a:bodyPr/>
          <a:lstStyle>
            <a:lvl1pPr>
              <a:defRPr/>
            </a:lvl1pPr>
          </a:lstStyle>
          <a:p>
            <a:pPr>
              <a:defRPr/>
            </a:pPr>
            <a:fld id="{75384F8D-7D96-4AD3-A569-8A7EDAE15EFA}" type="datetime1">
              <a:rPr lang="nl-NL" smtClean="0"/>
              <a:t>9-11-2017</a:t>
            </a:fld>
            <a:endParaRPr lang="nl-NL"/>
          </a:p>
        </p:txBody>
      </p:sp>
      <p:sp>
        <p:nvSpPr>
          <p:cNvPr id="6" name="shpKleurvlakBoven"/>
          <p:cNvSpPr>
            <a:spLocks noGrp="1" noChangeArrowheads="1"/>
          </p:cNvSpPr>
          <p:nvPr>
            <p:ph type="ftr" sz="quarter" idx="11"/>
          </p:nvPr>
        </p:nvSpPr>
        <p:spPr>
          <a:ln/>
        </p:spPr>
        <p:txBody>
          <a:bodyPr/>
          <a:lstStyle>
            <a:lvl1pPr>
              <a:defRPr/>
            </a:lvl1pPr>
          </a:lstStyle>
          <a:p>
            <a:pPr>
              <a:defRPr/>
            </a:pPr>
            <a:r>
              <a:rPr lang="en-US" smtClean="0"/>
              <a:t>IMS Warning workshop KNMI - Block III</a:t>
            </a:r>
            <a:endParaRPr lang="nl-NL"/>
          </a:p>
        </p:txBody>
      </p:sp>
      <p:sp>
        <p:nvSpPr>
          <p:cNvPr id="7" name="shpBeeldmerk"/>
          <p:cNvSpPr>
            <a:spLocks noGrp="1" noChangeArrowheads="1"/>
          </p:cNvSpPr>
          <p:nvPr>
            <p:ph type="sldNum" sz="quarter" idx="12"/>
          </p:nvPr>
        </p:nvSpPr>
        <p:spPr>
          <a:ln/>
        </p:spPr>
        <p:txBody>
          <a:bodyPr/>
          <a:lstStyle>
            <a:lvl1pPr>
              <a:defRPr/>
            </a:lvl1pPr>
          </a:lstStyle>
          <a:p>
            <a:pPr>
              <a:defRPr/>
            </a:pPr>
            <a:fld id="{240BBB29-B4F0-4716-9573-826C79321942}" type="slidenum">
              <a:rPr lang="nl-NL"/>
              <a:pPr>
                <a:defRPr/>
              </a:pPr>
              <a:t>‹#›</a:t>
            </a:fld>
            <a:endParaRPr lang="nl-NL"/>
          </a:p>
        </p:txBody>
      </p:sp>
    </p:spTree>
    <p:extLst>
      <p:ext uri="{BB962C8B-B14F-4D97-AF65-F5344CB8AC3E}">
        <p14:creationId xmlns:p14="http://schemas.microsoft.com/office/powerpoint/2010/main" val="2862924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shpTitel"/>
          <p:cNvSpPr>
            <a:spLocks noGrp="1" noChangeArrowheads="1"/>
          </p:cNvSpPr>
          <p:nvPr>
            <p:ph type="dt" sz="half" idx="10"/>
          </p:nvPr>
        </p:nvSpPr>
        <p:spPr>
          <a:ln/>
        </p:spPr>
        <p:txBody>
          <a:bodyPr/>
          <a:lstStyle>
            <a:lvl1pPr>
              <a:defRPr/>
            </a:lvl1pPr>
          </a:lstStyle>
          <a:p>
            <a:pPr>
              <a:defRPr/>
            </a:pPr>
            <a:fld id="{82290DC4-2BD6-4C69-913A-945FBE3149ED}" type="datetime1">
              <a:rPr lang="nl-NL" smtClean="0"/>
              <a:t>9-11-2017</a:t>
            </a:fld>
            <a:endParaRPr lang="nl-NL"/>
          </a:p>
        </p:txBody>
      </p:sp>
      <p:sp>
        <p:nvSpPr>
          <p:cNvPr id="6" name="shpKleurvlakBoven"/>
          <p:cNvSpPr>
            <a:spLocks noGrp="1" noChangeArrowheads="1"/>
          </p:cNvSpPr>
          <p:nvPr>
            <p:ph type="ftr" sz="quarter" idx="11"/>
          </p:nvPr>
        </p:nvSpPr>
        <p:spPr>
          <a:ln/>
        </p:spPr>
        <p:txBody>
          <a:bodyPr/>
          <a:lstStyle>
            <a:lvl1pPr>
              <a:defRPr/>
            </a:lvl1pPr>
          </a:lstStyle>
          <a:p>
            <a:pPr>
              <a:defRPr/>
            </a:pPr>
            <a:r>
              <a:rPr lang="en-US" smtClean="0"/>
              <a:t>IMS Warning workshop KNMI - Block III</a:t>
            </a:r>
            <a:endParaRPr lang="nl-NL"/>
          </a:p>
        </p:txBody>
      </p:sp>
      <p:sp>
        <p:nvSpPr>
          <p:cNvPr id="7" name="shpBeeldmerk"/>
          <p:cNvSpPr>
            <a:spLocks noGrp="1" noChangeArrowheads="1"/>
          </p:cNvSpPr>
          <p:nvPr>
            <p:ph type="sldNum" sz="quarter" idx="12"/>
          </p:nvPr>
        </p:nvSpPr>
        <p:spPr>
          <a:ln/>
        </p:spPr>
        <p:txBody>
          <a:bodyPr/>
          <a:lstStyle>
            <a:lvl1pPr>
              <a:defRPr/>
            </a:lvl1pPr>
          </a:lstStyle>
          <a:p>
            <a:pPr>
              <a:defRPr/>
            </a:pPr>
            <a:fld id="{C0C27EEE-AFB7-4611-9F16-1AD05A0BA16F}" type="slidenum">
              <a:rPr lang="nl-NL"/>
              <a:pPr>
                <a:defRPr/>
              </a:pPr>
              <a:t>‹#›</a:t>
            </a:fld>
            <a:endParaRPr lang="nl-NL"/>
          </a:p>
        </p:txBody>
      </p:sp>
    </p:spTree>
    <p:extLst>
      <p:ext uri="{BB962C8B-B14F-4D97-AF65-F5344CB8AC3E}">
        <p14:creationId xmlns:p14="http://schemas.microsoft.com/office/powerpoint/2010/main" val="3470425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image" Target="../media/image4.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3.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34" Type="http://schemas.openxmlformats.org/officeDocument/2006/relationships/slideLayout" Target="../slideLayouts/slideLayout60.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33" Type="http://schemas.openxmlformats.org/officeDocument/2006/relationships/slideLayout" Target="../slideLayouts/slideLayout59.xml"/><Relationship Id="rId38" Type="http://schemas.openxmlformats.org/officeDocument/2006/relationships/image" Target="../media/image7.png"/><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29" Type="http://schemas.openxmlformats.org/officeDocument/2006/relationships/slideLayout" Target="../slideLayouts/slideLayout55.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32" Type="http://schemas.openxmlformats.org/officeDocument/2006/relationships/slideLayout" Target="../slideLayouts/slideLayout58.xml"/><Relationship Id="rId37" Type="http://schemas.openxmlformats.org/officeDocument/2006/relationships/theme" Target="../theme/theme3.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slideLayout" Target="../slideLayouts/slideLayout54.xml"/><Relationship Id="rId36" Type="http://schemas.openxmlformats.org/officeDocument/2006/relationships/slideLayout" Target="../slideLayouts/slideLayout62.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31" Type="http://schemas.openxmlformats.org/officeDocument/2006/relationships/slideLayout" Target="../slideLayouts/slideLayout57.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slideLayout" Target="../slideLayouts/slideLayout53.xml"/><Relationship Id="rId30" Type="http://schemas.openxmlformats.org/officeDocument/2006/relationships/slideLayout" Target="../slideLayouts/slideLayout56.xml"/><Relationship Id="rId35"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shpKleurvlakOnder"/>
          <p:cNvSpPr>
            <a:spLocks noChangeArrowheads="1"/>
          </p:cNvSpPr>
          <p:nvPr/>
        </p:nvSpPr>
        <p:spPr bwMode="auto">
          <a:xfrm>
            <a:off x="0" y="6318250"/>
            <a:ext cx="9144000" cy="539750"/>
          </a:xfrm>
          <a:prstGeom prst="rect">
            <a:avLst/>
          </a:prstGeom>
          <a:solidFill>
            <a:srgbClr val="9ACCD4"/>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defRPr sz="2600">
                <a:solidFill>
                  <a:srgbClr val="000000"/>
                </a:solidFill>
                <a:latin typeface="Verdana" pitchFamily="34" charset="0"/>
                <a:cs typeface="Arial" pitchFamily="34" charset="0"/>
              </a:defRPr>
            </a:lvl1pPr>
            <a:lvl2pPr marL="742950" indent="-285750">
              <a:defRPr sz="2600">
                <a:solidFill>
                  <a:srgbClr val="000000"/>
                </a:solidFill>
                <a:latin typeface="Verdana" pitchFamily="34" charset="0"/>
                <a:cs typeface="Arial" pitchFamily="34" charset="0"/>
              </a:defRPr>
            </a:lvl2pPr>
            <a:lvl3pPr marL="1143000" indent="-228600">
              <a:defRPr sz="2600">
                <a:solidFill>
                  <a:srgbClr val="000000"/>
                </a:solidFill>
                <a:latin typeface="Verdana" pitchFamily="34" charset="0"/>
                <a:cs typeface="Arial" pitchFamily="34" charset="0"/>
              </a:defRPr>
            </a:lvl3pPr>
            <a:lvl4pPr marL="1600200" indent="-228600">
              <a:defRPr sz="2600">
                <a:solidFill>
                  <a:srgbClr val="000000"/>
                </a:solidFill>
                <a:latin typeface="Verdana" pitchFamily="34" charset="0"/>
                <a:cs typeface="Arial" pitchFamily="34" charset="0"/>
              </a:defRPr>
            </a:lvl4pPr>
            <a:lvl5pPr marL="2057400" indent="-228600">
              <a:defRPr sz="2600">
                <a:solidFill>
                  <a:srgbClr val="000000"/>
                </a:solidFill>
                <a:latin typeface="Verdana" pitchFamily="34" charset="0"/>
                <a:cs typeface="Arial" pitchFamily="34" charset="0"/>
              </a:defRPr>
            </a:lvl5pPr>
            <a:lvl6pPr marL="2514600" indent="-228600" eaLnBrk="0" fontAlgn="base" hangingPunct="0">
              <a:spcBef>
                <a:spcPct val="0"/>
              </a:spcBef>
              <a:spcAft>
                <a:spcPct val="0"/>
              </a:spcAft>
              <a:defRPr sz="2600">
                <a:solidFill>
                  <a:srgbClr val="000000"/>
                </a:solidFill>
                <a:latin typeface="Verdana" pitchFamily="34" charset="0"/>
                <a:cs typeface="Arial" pitchFamily="34" charset="0"/>
              </a:defRPr>
            </a:lvl6pPr>
            <a:lvl7pPr marL="2971800" indent="-228600" eaLnBrk="0" fontAlgn="base" hangingPunct="0">
              <a:spcBef>
                <a:spcPct val="0"/>
              </a:spcBef>
              <a:spcAft>
                <a:spcPct val="0"/>
              </a:spcAft>
              <a:defRPr sz="2600">
                <a:solidFill>
                  <a:srgbClr val="000000"/>
                </a:solidFill>
                <a:latin typeface="Verdana" pitchFamily="34" charset="0"/>
                <a:cs typeface="Arial" pitchFamily="34" charset="0"/>
              </a:defRPr>
            </a:lvl7pPr>
            <a:lvl8pPr marL="3429000" indent="-228600" eaLnBrk="0" fontAlgn="base" hangingPunct="0">
              <a:spcBef>
                <a:spcPct val="0"/>
              </a:spcBef>
              <a:spcAft>
                <a:spcPct val="0"/>
              </a:spcAft>
              <a:defRPr sz="2600">
                <a:solidFill>
                  <a:srgbClr val="000000"/>
                </a:solidFill>
                <a:latin typeface="Verdana" pitchFamily="34" charset="0"/>
                <a:cs typeface="Arial" pitchFamily="34" charset="0"/>
              </a:defRPr>
            </a:lvl8pPr>
            <a:lvl9pPr marL="3886200" indent="-228600" eaLnBrk="0" fontAlgn="base" hangingPunct="0">
              <a:spcBef>
                <a:spcPct val="0"/>
              </a:spcBef>
              <a:spcAft>
                <a:spcPct val="0"/>
              </a:spcAft>
              <a:defRPr sz="2600">
                <a:solidFill>
                  <a:srgbClr val="000000"/>
                </a:solidFill>
                <a:latin typeface="Verdana" pitchFamily="34" charset="0"/>
                <a:cs typeface="Arial" pitchFamily="34" charset="0"/>
              </a:defRPr>
            </a:lvl9pPr>
          </a:lstStyle>
          <a:p>
            <a:pPr algn="ctr" fontAlgn="base">
              <a:spcBef>
                <a:spcPct val="0"/>
              </a:spcBef>
              <a:spcAft>
                <a:spcPct val="0"/>
              </a:spcAft>
              <a:defRPr/>
            </a:pPr>
            <a:endParaRPr lang="nl-NL" altLang="nl-NL" sz="1800" smtClean="0">
              <a:solidFill>
                <a:srgbClr val="FFFFFF"/>
              </a:solidFill>
            </a:endParaRPr>
          </a:p>
        </p:txBody>
      </p:sp>
      <p:sp>
        <p:nvSpPr>
          <p:cNvPr id="4099" name="shpTekst"/>
          <p:cNvSpPr>
            <a:spLocks noChangeArrowheads="1"/>
          </p:cNvSpPr>
          <p:nvPr/>
        </p:nvSpPr>
        <p:spPr bwMode="auto">
          <a:xfrm>
            <a:off x="0" y="0"/>
            <a:ext cx="9144000" cy="1071563"/>
          </a:xfrm>
          <a:prstGeom prst="rect">
            <a:avLst/>
          </a:prstGeom>
          <a:solidFill>
            <a:srgbClr val="9ACCD4"/>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defRPr sz="2600">
                <a:solidFill>
                  <a:srgbClr val="000000"/>
                </a:solidFill>
                <a:latin typeface="Verdana" pitchFamily="34" charset="0"/>
                <a:cs typeface="Arial" pitchFamily="34" charset="0"/>
              </a:defRPr>
            </a:lvl1pPr>
            <a:lvl2pPr marL="742950" indent="-285750">
              <a:defRPr sz="2600">
                <a:solidFill>
                  <a:srgbClr val="000000"/>
                </a:solidFill>
                <a:latin typeface="Verdana" pitchFamily="34" charset="0"/>
                <a:cs typeface="Arial" pitchFamily="34" charset="0"/>
              </a:defRPr>
            </a:lvl2pPr>
            <a:lvl3pPr marL="1143000" indent="-228600">
              <a:defRPr sz="2600">
                <a:solidFill>
                  <a:srgbClr val="000000"/>
                </a:solidFill>
                <a:latin typeface="Verdana" pitchFamily="34" charset="0"/>
                <a:cs typeface="Arial" pitchFamily="34" charset="0"/>
              </a:defRPr>
            </a:lvl3pPr>
            <a:lvl4pPr marL="1600200" indent="-228600">
              <a:defRPr sz="2600">
                <a:solidFill>
                  <a:srgbClr val="000000"/>
                </a:solidFill>
                <a:latin typeface="Verdana" pitchFamily="34" charset="0"/>
                <a:cs typeface="Arial" pitchFamily="34" charset="0"/>
              </a:defRPr>
            </a:lvl4pPr>
            <a:lvl5pPr marL="2057400" indent="-228600">
              <a:defRPr sz="2600">
                <a:solidFill>
                  <a:srgbClr val="000000"/>
                </a:solidFill>
                <a:latin typeface="Verdana" pitchFamily="34" charset="0"/>
                <a:cs typeface="Arial" pitchFamily="34" charset="0"/>
              </a:defRPr>
            </a:lvl5pPr>
            <a:lvl6pPr marL="2514600" indent="-228600" eaLnBrk="0" fontAlgn="base" hangingPunct="0">
              <a:spcBef>
                <a:spcPct val="0"/>
              </a:spcBef>
              <a:spcAft>
                <a:spcPct val="0"/>
              </a:spcAft>
              <a:defRPr sz="2600">
                <a:solidFill>
                  <a:srgbClr val="000000"/>
                </a:solidFill>
                <a:latin typeface="Verdana" pitchFamily="34" charset="0"/>
                <a:cs typeface="Arial" pitchFamily="34" charset="0"/>
              </a:defRPr>
            </a:lvl6pPr>
            <a:lvl7pPr marL="2971800" indent="-228600" eaLnBrk="0" fontAlgn="base" hangingPunct="0">
              <a:spcBef>
                <a:spcPct val="0"/>
              </a:spcBef>
              <a:spcAft>
                <a:spcPct val="0"/>
              </a:spcAft>
              <a:defRPr sz="2600">
                <a:solidFill>
                  <a:srgbClr val="000000"/>
                </a:solidFill>
                <a:latin typeface="Verdana" pitchFamily="34" charset="0"/>
                <a:cs typeface="Arial" pitchFamily="34" charset="0"/>
              </a:defRPr>
            </a:lvl7pPr>
            <a:lvl8pPr marL="3429000" indent="-228600" eaLnBrk="0" fontAlgn="base" hangingPunct="0">
              <a:spcBef>
                <a:spcPct val="0"/>
              </a:spcBef>
              <a:spcAft>
                <a:spcPct val="0"/>
              </a:spcAft>
              <a:defRPr sz="2600">
                <a:solidFill>
                  <a:srgbClr val="000000"/>
                </a:solidFill>
                <a:latin typeface="Verdana" pitchFamily="34" charset="0"/>
                <a:cs typeface="Arial" pitchFamily="34" charset="0"/>
              </a:defRPr>
            </a:lvl8pPr>
            <a:lvl9pPr marL="3886200" indent="-228600" eaLnBrk="0" fontAlgn="base" hangingPunct="0">
              <a:spcBef>
                <a:spcPct val="0"/>
              </a:spcBef>
              <a:spcAft>
                <a:spcPct val="0"/>
              </a:spcAft>
              <a:defRPr sz="2600">
                <a:solidFill>
                  <a:srgbClr val="000000"/>
                </a:solidFill>
                <a:latin typeface="Verdana" pitchFamily="34" charset="0"/>
                <a:cs typeface="Arial" pitchFamily="34" charset="0"/>
              </a:defRPr>
            </a:lvl9pPr>
          </a:lstStyle>
          <a:p>
            <a:pPr algn="ctr" fontAlgn="base">
              <a:spcBef>
                <a:spcPct val="0"/>
              </a:spcBef>
              <a:spcAft>
                <a:spcPct val="0"/>
              </a:spcAft>
              <a:defRPr/>
            </a:pPr>
            <a:endParaRPr lang="nl-NL" altLang="nl-NL" sz="1800" smtClean="0">
              <a:solidFill>
                <a:srgbClr val="FFFFFF"/>
              </a:solidFill>
            </a:endParaRPr>
          </a:p>
        </p:txBody>
      </p:sp>
      <p:pic>
        <p:nvPicPr>
          <p:cNvPr id="4100" name="shpDatum" descr="RO__vervolgpagina~LPPT.pn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shpVoettekst"/>
          <p:cNvSpPr>
            <a:spLocks noGrp="1" noChangeArrowheads="1"/>
          </p:cNvSpPr>
          <p:nvPr>
            <p:ph type="title"/>
          </p:nvPr>
        </p:nvSpPr>
        <p:spPr bwMode="auto">
          <a:xfrm>
            <a:off x="366713" y="1233488"/>
            <a:ext cx="81692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smtClean="0"/>
              <a:t>Klik om het opmaakprofiel te bewerken</a:t>
            </a:r>
          </a:p>
        </p:txBody>
      </p:sp>
      <p:sp>
        <p:nvSpPr>
          <p:cNvPr id="4102" name="shpPagina"/>
          <p:cNvSpPr>
            <a:spLocks noGrp="1" noChangeArrowheads="1"/>
          </p:cNvSpPr>
          <p:nvPr>
            <p:ph type="body" idx="1"/>
          </p:nvPr>
        </p:nvSpPr>
        <p:spPr bwMode="auto">
          <a:xfrm>
            <a:off x="366713" y="1798638"/>
            <a:ext cx="8169275"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smtClean="0"/>
              <a:t>Klik om de opmaakprofielen van de modeltekst te bewerken</a:t>
            </a:r>
          </a:p>
          <a:p>
            <a:pPr lvl="1"/>
            <a:r>
              <a:rPr lang="nl-NL" altLang="nl-NL" smtClean="0"/>
              <a:t>Tweede niveau</a:t>
            </a:r>
          </a:p>
          <a:p>
            <a:pPr lvl="2"/>
            <a:r>
              <a:rPr lang="nl-NL" altLang="nl-NL" smtClean="0"/>
              <a:t>Derde niveau</a:t>
            </a:r>
          </a:p>
          <a:p>
            <a:pPr lvl="3"/>
            <a:r>
              <a:rPr lang="nl-NL" altLang="nl-NL" smtClean="0"/>
              <a:t>Vierde niveau</a:t>
            </a:r>
          </a:p>
        </p:txBody>
      </p:sp>
      <p:sp>
        <p:nvSpPr>
          <p:cNvPr id="11" name="shpTitel"/>
          <p:cNvSpPr>
            <a:spLocks noGrp="1" noChangeArrowheads="1"/>
          </p:cNvSpPr>
          <p:nvPr>
            <p:ph type="dt" sz="half" idx="2"/>
          </p:nvPr>
        </p:nvSpPr>
        <p:spPr bwMode="auto">
          <a:xfrm>
            <a:off x="4483100" y="6538913"/>
            <a:ext cx="4156075" cy="31591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000">
                <a:cs typeface="Arial" pitchFamily="34" charset="0"/>
              </a:defRPr>
            </a:lvl1pPr>
          </a:lstStyle>
          <a:p>
            <a:pPr eaLnBrk="0" fontAlgn="base" hangingPunct="0">
              <a:spcBef>
                <a:spcPct val="0"/>
              </a:spcBef>
              <a:spcAft>
                <a:spcPct val="0"/>
              </a:spcAft>
              <a:defRPr/>
            </a:pPr>
            <a:fld id="{F1B49AB7-0EAB-478D-AFFE-28987C55BDAD}" type="datetime1">
              <a:rPr lang="nl-NL" smtClean="0">
                <a:solidFill>
                  <a:srgbClr val="000000"/>
                </a:solidFill>
              </a:rPr>
              <a:t>9-11-2017</a:t>
            </a:fld>
            <a:endParaRPr lang="nl-NL">
              <a:solidFill>
                <a:srgbClr val="000000"/>
              </a:solidFill>
            </a:endParaRPr>
          </a:p>
        </p:txBody>
      </p:sp>
      <p:sp>
        <p:nvSpPr>
          <p:cNvPr id="12" name="shpKleurvlakBoven"/>
          <p:cNvSpPr>
            <a:spLocks noGrp="1" noChangeArrowheads="1"/>
          </p:cNvSpPr>
          <p:nvPr>
            <p:ph type="ftr" sz="quarter" idx="3"/>
          </p:nvPr>
        </p:nvSpPr>
        <p:spPr bwMode="auto">
          <a:xfrm>
            <a:off x="4476750" y="6369050"/>
            <a:ext cx="4164013" cy="284163"/>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000">
                <a:cs typeface="Arial" pitchFamily="34" charset="0"/>
              </a:defRPr>
            </a:lvl1pPr>
          </a:lstStyle>
          <a:p>
            <a:pPr eaLnBrk="0" fontAlgn="base" hangingPunct="0">
              <a:spcBef>
                <a:spcPct val="0"/>
              </a:spcBef>
              <a:spcAft>
                <a:spcPct val="0"/>
              </a:spcAft>
              <a:defRPr/>
            </a:pPr>
            <a:r>
              <a:rPr lang="en-US" smtClean="0">
                <a:solidFill>
                  <a:srgbClr val="000000"/>
                </a:solidFill>
              </a:rPr>
              <a:t>IMS Warning workshop KNMI - Block III</a:t>
            </a:r>
            <a:endParaRPr lang="nl-NL">
              <a:solidFill>
                <a:srgbClr val="000000"/>
              </a:solidFill>
            </a:endParaRPr>
          </a:p>
        </p:txBody>
      </p:sp>
      <p:sp>
        <p:nvSpPr>
          <p:cNvPr id="13" name="shpBeeldmerk"/>
          <p:cNvSpPr>
            <a:spLocks noGrp="1" noChangeArrowheads="1"/>
          </p:cNvSpPr>
          <p:nvPr>
            <p:ph type="sldNum" sz="quarter" idx="4"/>
          </p:nvPr>
        </p:nvSpPr>
        <p:spPr bwMode="auto">
          <a:xfrm>
            <a:off x="387350" y="6362700"/>
            <a:ext cx="712788" cy="36353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000">
                <a:cs typeface="Arial" pitchFamily="34" charset="0"/>
              </a:defRPr>
            </a:lvl1pPr>
          </a:lstStyle>
          <a:p>
            <a:pPr eaLnBrk="0" fontAlgn="base" hangingPunct="0">
              <a:spcBef>
                <a:spcPct val="0"/>
              </a:spcBef>
              <a:spcAft>
                <a:spcPct val="0"/>
              </a:spcAft>
              <a:defRPr/>
            </a:pPr>
            <a:fld id="{34485FB4-F51C-4081-82FB-5BDB6D03892A}" type="slidenum">
              <a:rPr lang="nl-NL">
                <a:solidFill>
                  <a:srgbClr val="000000"/>
                </a:solidFill>
              </a:rPr>
              <a:pPr eaLnBrk="0" fontAlgn="base" hangingPunct="0">
                <a:spcBef>
                  <a:spcPct val="0"/>
                </a:spcBef>
                <a:spcAft>
                  <a:spcPct val="0"/>
                </a:spcAft>
                <a:defRPr/>
              </a:pPr>
              <a:t>‹#›</a:t>
            </a:fld>
            <a:endParaRPr lang="nl-NL">
              <a:solidFill>
                <a:srgbClr val="000000"/>
              </a:solidFill>
            </a:endParaRPr>
          </a:p>
        </p:txBody>
      </p:sp>
    </p:spTree>
    <p:extLst>
      <p:ext uri="{BB962C8B-B14F-4D97-AF65-F5344CB8AC3E}">
        <p14:creationId xmlns:p14="http://schemas.microsoft.com/office/powerpoint/2010/main" val="6018592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p:txStyles>
    <p:titleStyle>
      <a:lvl1pPr algn="l" rtl="0" eaLnBrk="0" fontAlgn="base" hangingPunct="0">
        <a:spcBef>
          <a:spcPct val="0"/>
        </a:spcBef>
        <a:spcAft>
          <a:spcPct val="0"/>
        </a:spcAft>
        <a:defRPr sz="2600" kern="1200">
          <a:solidFill>
            <a:srgbClr val="900079"/>
          </a:solidFill>
          <a:latin typeface="+mj-lt"/>
          <a:ea typeface="+mj-ea"/>
          <a:cs typeface="+mj-cs"/>
        </a:defRPr>
      </a:lvl1pPr>
      <a:lvl2pPr algn="l" rtl="0" eaLnBrk="0" fontAlgn="base" hangingPunct="0">
        <a:spcBef>
          <a:spcPct val="0"/>
        </a:spcBef>
        <a:spcAft>
          <a:spcPct val="0"/>
        </a:spcAft>
        <a:defRPr sz="2600">
          <a:solidFill>
            <a:srgbClr val="900079"/>
          </a:solidFill>
          <a:latin typeface="Verdana" panose="020B0604030504040204" pitchFamily="34" charset="0"/>
        </a:defRPr>
      </a:lvl2pPr>
      <a:lvl3pPr algn="l" rtl="0" eaLnBrk="0" fontAlgn="base" hangingPunct="0">
        <a:spcBef>
          <a:spcPct val="0"/>
        </a:spcBef>
        <a:spcAft>
          <a:spcPct val="0"/>
        </a:spcAft>
        <a:defRPr sz="2600">
          <a:solidFill>
            <a:srgbClr val="900079"/>
          </a:solidFill>
          <a:latin typeface="Verdana" panose="020B0604030504040204" pitchFamily="34" charset="0"/>
        </a:defRPr>
      </a:lvl3pPr>
      <a:lvl4pPr algn="l" rtl="0" eaLnBrk="0" fontAlgn="base" hangingPunct="0">
        <a:spcBef>
          <a:spcPct val="0"/>
        </a:spcBef>
        <a:spcAft>
          <a:spcPct val="0"/>
        </a:spcAft>
        <a:defRPr sz="2600">
          <a:solidFill>
            <a:srgbClr val="900079"/>
          </a:solidFill>
          <a:latin typeface="Verdana" panose="020B0604030504040204" pitchFamily="34" charset="0"/>
        </a:defRPr>
      </a:lvl4pPr>
      <a:lvl5pPr algn="l" rtl="0" eaLnBrk="0" fontAlgn="base" hangingPunct="0">
        <a:spcBef>
          <a:spcPct val="0"/>
        </a:spcBef>
        <a:spcAft>
          <a:spcPct val="0"/>
        </a:spcAft>
        <a:defRPr sz="2600">
          <a:solidFill>
            <a:srgbClr val="900079"/>
          </a:solidFill>
          <a:latin typeface="Verdana" panose="020B0604030504040204" pitchFamily="34" charset="0"/>
        </a:defRPr>
      </a:lvl5pPr>
      <a:lvl6pPr marL="457200" algn="l" rtl="0" eaLnBrk="0" fontAlgn="base" hangingPunct="0">
        <a:spcBef>
          <a:spcPct val="0"/>
        </a:spcBef>
        <a:spcAft>
          <a:spcPct val="0"/>
        </a:spcAft>
        <a:defRPr sz="2600">
          <a:solidFill>
            <a:srgbClr val="900079"/>
          </a:solidFill>
          <a:latin typeface="Verdana" panose="020B0604030504040204" pitchFamily="34" charset="0"/>
        </a:defRPr>
      </a:lvl6pPr>
      <a:lvl7pPr marL="914400" algn="l" rtl="0" eaLnBrk="0" fontAlgn="base" hangingPunct="0">
        <a:spcBef>
          <a:spcPct val="0"/>
        </a:spcBef>
        <a:spcAft>
          <a:spcPct val="0"/>
        </a:spcAft>
        <a:defRPr sz="2600">
          <a:solidFill>
            <a:srgbClr val="900079"/>
          </a:solidFill>
          <a:latin typeface="Verdana" panose="020B0604030504040204" pitchFamily="34" charset="0"/>
        </a:defRPr>
      </a:lvl7pPr>
      <a:lvl8pPr marL="1371600" algn="l" rtl="0" eaLnBrk="0" fontAlgn="base" hangingPunct="0">
        <a:spcBef>
          <a:spcPct val="0"/>
        </a:spcBef>
        <a:spcAft>
          <a:spcPct val="0"/>
        </a:spcAft>
        <a:defRPr sz="2600">
          <a:solidFill>
            <a:srgbClr val="900079"/>
          </a:solidFill>
          <a:latin typeface="Verdana" panose="020B0604030504040204" pitchFamily="34" charset="0"/>
        </a:defRPr>
      </a:lvl8pPr>
      <a:lvl9pPr marL="1828800" algn="l" rtl="0" eaLnBrk="0" fontAlgn="base" hangingPunct="0">
        <a:spcBef>
          <a:spcPct val="0"/>
        </a:spcBef>
        <a:spcAft>
          <a:spcPct val="0"/>
        </a:spcAft>
        <a:defRPr sz="2600">
          <a:solidFill>
            <a:srgbClr val="900079"/>
          </a:solidFill>
          <a:latin typeface="Verdana" panose="020B0604030504040204" pitchFamily="34" charset="0"/>
        </a:defRPr>
      </a:lvl9pPr>
    </p:titleStyle>
    <p:bodyStyle>
      <a:lvl1pPr algn="l" rtl="0" eaLnBrk="0" fontAlgn="base" hangingPunct="0">
        <a:spcBef>
          <a:spcPct val="20000"/>
        </a:spcBef>
        <a:spcAft>
          <a:spcPct val="0"/>
        </a:spcAft>
        <a:buFont typeface="Arial" charset="0"/>
        <a:defRPr kern="1200">
          <a:solidFill>
            <a:srgbClr val="000000"/>
          </a:solidFill>
          <a:latin typeface="+mn-lt"/>
          <a:ea typeface="+mn-ea"/>
          <a:cs typeface="+mn-cs"/>
        </a:defRPr>
      </a:lvl1pPr>
      <a:lvl2pPr marL="152400" indent="-150813" algn="l" rtl="0" eaLnBrk="0" fontAlgn="base" hangingPunct="0">
        <a:spcBef>
          <a:spcPct val="20000"/>
        </a:spcBef>
        <a:spcAft>
          <a:spcPct val="0"/>
        </a:spcAft>
        <a:buFont typeface="Arial" charset="0"/>
        <a:buBlip>
          <a:blip r:embed="rId18"/>
        </a:buBlip>
        <a:defRPr kern="1200">
          <a:solidFill>
            <a:srgbClr val="000000"/>
          </a:solidFill>
          <a:latin typeface="+mn-lt"/>
          <a:ea typeface="+mn-ea"/>
          <a:cs typeface="+mn-cs"/>
        </a:defRPr>
      </a:lvl2pPr>
      <a:lvl3pPr marL="406400" indent="-252413" algn="l" rtl="0" eaLnBrk="0" fontAlgn="base" hangingPunct="0">
        <a:spcBef>
          <a:spcPct val="20000"/>
        </a:spcBef>
        <a:spcAft>
          <a:spcPct val="0"/>
        </a:spcAft>
        <a:buFont typeface="Arial" charset="0"/>
        <a:buBlip>
          <a:blip r:embed="rId19"/>
        </a:buBlip>
        <a:defRPr kern="1200">
          <a:solidFill>
            <a:srgbClr val="000000"/>
          </a:solidFill>
          <a:latin typeface="+mn-lt"/>
          <a:ea typeface="+mn-ea"/>
          <a:cs typeface="+mn-cs"/>
        </a:defRPr>
      </a:lvl3pPr>
      <a:lvl4pPr marL="633413" indent="-225425" algn="l" rtl="0" eaLnBrk="0" fontAlgn="base" hangingPunct="0">
        <a:spcBef>
          <a:spcPct val="20000"/>
        </a:spcBef>
        <a:spcAft>
          <a:spcPct val="0"/>
        </a:spcAft>
        <a:buFont typeface="Arial" charset="0"/>
        <a:buBlip>
          <a:blip r:embed="rId20"/>
        </a:buBlip>
        <a:defRPr kern="1200">
          <a:solidFill>
            <a:srgbClr val="000000"/>
          </a:solidFill>
          <a:latin typeface="+mn-lt"/>
          <a:ea typeface="+mn-ea"/>
          <a:cs typeface="+mn-cs"/>
        </a:defRPr>
      </a:lvl4pPr>
      <a:lvl5pPr marL="811213" indent="-176213" algn="l"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shpKleurvlakOnder"/>
          <p:cNvSpPr>
            <a:spLocks noChangeArrowheads="1"/>
          </p:cNvSpPr>
          <p:nvPr/>
        </p:nvSpPr>
        <p:spPr bwMode="auto">
          <a:xfrm>
            <a:off x="0" y="6318250"/>
            <a:ext cx="9144000" cy="539750"/>
          </a:xfrm>
          <a:prstGeom prst="rect">
            <a:avLst/>
          </a:prstGeom>
          <a:solidFill>
            <a:srgbClr val="9ACCD4"/>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defRPr sz="2600">
                <a:solidFill>
                  <a:srgbClr val="000000"/>
                </a:solidFill>
                <a:latin typeface="Verdana" pitchFamily="34" charset="0"/>
                <a:cs typeface="Arial" pitchFamily="34" charset="0"/>
              </a:defRPr>
            </a:lvl1pPr>
            <a:lvl2pPr marL="742950" indent="-285750">
              <a:defRPr sz="2600">
                <a:solidFill>
                  <a:srgbClr val="000000"/>
                </a:solidFill>
                <a:latin typeface="Verdana" pitchFamily="34" charset="0"/>
                <a:cs typeface="Arial" pitchFamily="34" charset="0"/>
              </a:defRPr>
            </a:lvl2pPr>
            <a:lvl3pPr marL="1143000" indent="-228600">
              <a:defRPr sz="2600">
                <a:solidFill>
                  <a:srgbClr val="000000"/>
                </a:solidFill>
                <a:latin typeface="Verdana" pitchFamily="34" charset="0"/>
                <a:cs typeface="Arial" pitchFamily="34" charset="0"/>
              </a:defRPr>
            </a:lvl3pPr>
            <a:lvl4pPr marL="1600200" indent="-228600">
              <a:defRPr sz="2600">
                <a:solidFill>
                  <a:srgbClr val="000000"/>
                </a:solidFill>
                <a:latin typeface="Verdana" pitchFamily="34" charset="0"/>
                <a:cs typeface="Arial" pitchFamily="34" charset="0"/>
              </a:defRPr>
            </a:lvl4pPr>
            <a:lvl5pPr marL="2057400" indent="-228600">
              <a:defRPr sz="2600">
                <a:solidFill>
                  <a:srgbClr val="000000"/>
                </a:solidFill>
                <a:latin typeface="Verdana" pitchFamily="34" charset="0"/>
                <a:cs typeface="Arial" pitchFamily="34" charset="0"/>
              </a:defRPr>
            </a:lvl5pPr>
            <a:lvl6pPr marL="2514600" indent="-228600" eaLnBrk="0" fontAlgn="base" hangingPunct="0">
              <a:spcBef>
                <a:spcPct val="0"/>
              </a:spcBef>
              <a:spcAft>
                <a:spcPct val="0"/>
              </a:spcAft>
              <a:defRPr sz="2600">
                <a:solidFill>
                  <a:srgbClr val="000000"/>
                </a:solidFill>
                <a:latin typeface="Verdana" pitchFamily="34" charset="0"/>
                <a:cs typeface="Arial" pitchFamily="34" charset="0"/>
              </a:defRPr>
            </a:lvl6pPr>
            <a:lvl7pPr marL="2971800" indent="-228600" eaLnBrk="0" fontAlgn="base" hangingPunct="0">
              <a:spcBef>
                <a:spcPct val="0"/>
              </a:spcBef>
              <a:spcAft>
                <a:spcPct val="0"/>
              </a:spcAft>
              <a:defRPr sz="2600">
                <a:solidFill>
                  <a:srgbClr val="000000"/>
                </a:solidFill>
                <a:latin typeface="Verdana" pitchFamily="34" charset="0"/>
                <a:cs typeface="Arial" pitchFamily="34" charset="0"/>
              </a:defRPr>
            </a:lvl7pPr>
            <a:lvl8pPr marL="3429000" indent="-228600" eaLnBrk="0" fontAlgn="base" hangingPunct="0">
              <a:spcBef>
                <a:spcPct val="0"/>
              </a:spcBef>
              <a:spcAft>
                <a:spcPct val="0"/>
              </a:spcAft>
              <a:defRPr sz="2600">
                <a:solidFill>
                  <a:srgbClr val="000000"/>
                </a:solidFill>
                <a:latin typeface="Verdana" pitchFamily="34" charset="0"/>
                <a:cs typeface="Arial" pitchFamily="34" charset="0"/>
              </a:defRPr>
            </a:lvl8pPr>
            <a:lvl9pPr marL="3886200" indent="-228600" eaLnBrk="0" fontAlgn="base" hangingPunct="0">
              <a:spcBef>
                <a:spcPct val="0"/>
              </a:spcBef>
              <a:spcAft>
                <a:spcPct val="0"/>
              </a:spcAft>
              <a:defRPr sz="2600">
                <a:solidFill>
                  <a:srgbClr val="000000"/>
                </a:solidFill>
                <a:latin typeface="Verdana" pitchFamily="34" charset="0"/>
                <a:cs typeface="Arial" pitchFamily="34" charset="0"/>
              </a:defRPr>
            </a:lvl9pPr>
          </a:lstStyle>
          <a:p>
            <a:pPr algn="ctr" fontAlgn="base">
              <a:spcBef>
                <a:spcPct val="0"/>
              </a:spcBef>
              <a:spcAft>
                <a:spcPct val="0"/>
              </a:spcAft>
            </a:pPr>
            <a:endParaRPr lang="nl-NL" altLang="nl-NL" sz="1800" smtClean="0">
              <a:solidFill>
                <a:srgbClr val="FFFFFF"/>
              </a:solidFill>
            </a:endParaRPr>
          </a:p>
        </p:txBody>
      </p:sp>
      <p:sp>
        <p:nvSpPr>
          <p:cNvPr id="6147" name="shpTekst"/>
          <p:cNvSpPr>
            <a:spLocks noChangeArrowheads="1"/>
          </p:cNvSpPr>
          <p:nvPr/>
        </p:nvSpPr>
        <p:spPr bwMode="auto">
          <a:xfrm>
            <a:off x="0" y="0"/>
            <a:ext cx="9144000" cy="1071563"/>
          </a:xfrm>
          <a:prstGeom prst="rect">
            <a:avLst/>
          </a:prstGeom>
          <a:solidFill>
            <a:srgbClr val="9ACCD4"/>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defRPr sz="2600">
                <a:solidFill>
                  <a:srgbClr val="000000"/>
                </a:solidFill>
                <a:latin typeface="Verdana" pitchFamily="34" charset="0"/>
                <a:cs typeface="Arial" pitchFamily="34" charset="0"/>
              </a:defRPr>
            </a:lvl1pPr>
            <a:lvl2pPr marL="742950" indent="-285750">
              <a:defRPr sz="2600">
                <a:solidFill>
                  <a:srgbClr val="000000"/>
                </a:solidFill>
                <a:latin typeface="Verdana" pitchFamily="34" charset="0"/>
                <a:cs typeface="Arial" pitchFamily="34" charset="0"/>
              </a:defRPr>
            </a:lvl2pPr>
            <a:lvl3pPr marL="1143000" indent="-228600">
              <a:defRPr sz="2600">
                <a:solidFill>
                  <a:srgbClr val="000000"/>
                </a:solidFill>
                <a:latin typeface="Verdana" pitchFamily="34" charset="0"/>
                <a:cs typeface="Arial" pitchFamily="34" charset="0"/>
              </a:defRPr>
            </a:lvl3pPr>
            <a:lvl4pPr marL="1600200" indent="-228600">
              <a:defRPr sz="2600">
                <a:solidFill>
                  <a:srgbClr val="000000"/>
                </a:solidFill>
                <a:latin typeface="Verdana" pitchFamily="34" charset="0"/>
                <a:cs typeface="Arial" pitchFamily="34" charset="0"/>
              </a:defRPr>
            </a:lvl4pPr>
            <a:lvl5pPr marL="2057400" indent="-228600">
              <a:defRPr sz="2600">
                <a:solidFill>
                  <a:srgbClr val="000000"/>
                </a:solidFill>
                <a:latin typeface="Verdana" pitchFamily="34" charset="0"/>
                <a:cs typeface="Arial" pitchFamily="34" charset="0"/>
              </a:defRPr>
            </a:lvl5pPr>
            <a:lvl6pPr marL="2514600" indent="-228600" eaLnBrk="0" fontAlgn="base" hangingPunct="0">
              <a:spcBef>
                <a:spcPct val="0"/>
              </a:spcBef>
              <a:spcAft>
                <a:spcPct val="0"/>
              </a:spcAft>
              <a:defRPr sz="2600">
                <a:solidFill>
                  <a:srgbClr val="000000"/>
                </a:solidFill>
                <a:latin typeface="Verdana" pitchFamily="34" charset="0"/>
                <a:cs typeface="Arial" pitchFamily="34" charset="0"/>
              </a:defRPr>
            </a:lvl6pPr>
            <a:lvl7pPr marL="2971800" indent="-228600" eaLnBrk="0" fontAlgn="base" hangingPunct="0">
              <a:spcBef>
                <a:spcPct val="0"/>
              </a:spcBef>
              <a:spcAft>
                <a:spcPct val="0"/>
              </a:spcAft>
              <a:defRPr sz="2600">
                <a:solidFill>
                  <a:srgbClr val="000000"/>
                </a:solidFill>
                <a:latin typeface="Verdana" pitchFamily="34" charset="0"/>
                <a:cs typeface="Arial" pitchFamily="34" charset="0"/>
              </a:defRPr>
            </a:lvl7pPr>
            <a:lvl8pPr marL="3429000" indent="-228600" eaLnBrk="0" fontAlgn="base" hangingPunct="0">
              <a:spcBef>
                <a:spcPct val="0"/>
              </a:spcBef>
              <a:spcAft>
                <a:spcPct val="0"/>
              </a:spcAft>
              <a:defRPr sz="2600">
                <a:solidFill>
                  <a:srgbClr val="000000"/>
                </a:solidFill>
                <a:latin typeface="Verdana" pitchFamily="34" charset="0"/>
                <a:cs typeface="Arial" pitchFamily="34" charset="0"/>
              </a:defRPr>
            </a:lvl8pPr>
            <a:lvl9pPr marL="3886200" indent="-228600" eaLnBrk="0" fontAlgn="base" hangingPunct="0">
              <a:spcBef>
                <a:spcPct val="0"/>
              </a:spcBef>
              <a:spcAft>
                <a:spcPct val="0"/>
              </a:spcAft>
              <a:defRPr sz="2600">
                <a:solidFill>
                  <a:srgbClr val="000000"/>
                </a:solidFill>
                <a:latin typeface="Verdana" pitchFamily="34" charset="0"/>
                <a:cs typeface="Arial" pitchFamily="34" charset="0"/>
              </a:defRPr>
            </a:lvl9pPr>
          </a:lstStyle>
          <a:p>
            <a:pPr algn="ctr" fontAlgn="base">
              <a:spcBef>
                <a:spcPct val="0"/>
              </a:spcBef>
              <a:spcAft>
                <a:spcPct val="0"/>
              </a:spcAft>
            </a:pPr>
            <a:endParaRPr lang="nl-NL" altLang="nl-NL" sz="1800" smtClean="0">
              <a:solidFill>
                <a:srgbClr val="FFFFFF"/>
              </a:solidFill>
            </a:endParaRPr>
          </a:p>
        </p:txBody>
      </p:sp>
      <p:pic>
        <p:nvPicPr>
          <p:cNvPr id="6148" name="shpDatum" descr="RO__vervolgpagina~LPPT.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shpVoettekst"/>
          <p:cNvSpPr>
            <a:spLocks noGrp="1" noChangeArrowheads="1"/>
          </p:cNvSpPr>
          <p:nvPr>
            <p:ph type="title"/>
          </p:nvPr>
        </p:nvSpPr>
        <p:spPr bwMode="auto">
          <a:xfrm>
            <a:off x="366713" y="1233488"/>
            <a:ext cx="81692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smtClean="0"/>
              <a:t>Klik om het opmaakprofiel te bewerken</a:t>
            </a:r>
          </a:p>
        </p:txBody>
      </p:sp>
      <p:sp>
        <p:nvSpPr>
          <p:cNvPr id="6150" name="shpPagina"/>
          <p:cNvSpPr>
            <a:spLocks noGrp="1" noChangeArrowheads="1"/>
          </p:cNvSpPr>
          <p:nvPr>
            <p:ph type="body" idx="1"/>
          </p:nvPr>
        </p:nvSpPr>
        <p:spPr bwMode="auto">
          <a:xfrm>
            <a:off x="366713" y="1798638"/>
            <a:ext cx="8169275"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smtClean="0"/>
              <a:t>Klik om de opmaakprofielen van de modeltekst te bewerken</a:t>
            </a:r>
          </a:p>
          <a:p>
            <a:pPr lvl="1"/>
            <a:r>
              <a:rPr lang="nl-NL" altLang="nl-NL" smtClean="0"/>
              <a:t>Tweede niveau</a:t>
            </a:r>
          </a:p>
          <a:p>
            <a:pPr lvl="2"/>
            <a:r>
              <a:rPr lang="nl-NL" altLang="nl-NL" smtClean="0"/>
              <a:t>Derde niveau</a:t>
            </a:r>
          </a:p>
          <a:p>
            <a:pPr lvl="3"/>
            <a:r>
              <a:rPr lang="nl-NL" altLang="nl-NL" smtClean="0"/>
              <a:t>Vierde niveau</a:t>
            </a:r>
          </a:p>
        </p:txBody>
      </p:sp>
      <p:sp>
        <p:nvSpPr>
          <p:cNvPr id="11" name="shpTitel"/>
          <p:cNvSpPr>
            <a:spLocks noGrp="1" noChangeArrowheads="1"/>
          </p:cNvSpPr>
          <p:nvPr>
            <p:ph type="dt" sz="half" idx="2"/>
          </p:nvPr>
        </p:nvSpPr>
        <p:spPr bwMode="auto">
          <a:xfrm>
            <a:off x="4483100" y="6538913"/>
            <a:ext cx="4156075" cy="31591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000">
                <a:cs typeface="Arial" charset="0"/>
              </a:defRPr>
            </a:lvl1pPr>
          </a:lstStyle>
          <a:p>
            <a:pPr eaLnBrk="0" fontAlgn="base" hangingPunct="0">
              <a:spcBef>
                <a:spcPct val="0"/>
              </a:spcBef>
              <a:spcAft>
                <a:spcPct val="0"/>
              </a:spcAft>
              <a:defRPr/>
            </a:pPr>
            <a:fld id="{EA6E75AD-812A-420C-B73C-59524BE25F22}" type="datetime1">
              <a:rPr lang="nl-NL" smtClean="0">
                <a:solidFill>
                  <a:srgbClr val="000000"/>
                </a:solidFill>
              </a:rPr>
              <a:t>9-11-2017</a:t>
            </a:fld>
            <a:endParaRPr lang="nl-NL">
              <a:solidFill>
                <a:srgbClr val="000000"/>
              </a:solidFill>
            </a:endParaRPr>
          </a:p>
        </p:txBody>
      </p:sp>
      <p:sp>
        <p:nvSpPr>
          <p:cNvPr id="12" name="shpKleurvlakBoven"/>
          <p:cNvSpPr>
            <a:spLocks noGrp="1" noChangeArrowheads="1"/>
          </p:cNvSpPr>
          <p:nvPr>
            <p:ph type="ftr" sz="quarter" idx="3"/>
          </p:nvPr>
        </p:nvSpPr>
        <p:spPr bwMode="auto">
          <a:xfrm>
            <a:off x="4476750" y="6369050"/>
            <a:ext cx="4164013" cy="284163"/>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000">
                <a:cs typeface="Arial" charset="0"/>
              </a:defRPr>
            </a:lvl1pPr>
          </a:lstStyle>
          <a:p>
            <a:pPr eaLnBrk="0" fontAlgn="base" hangingPunct="0">
              <a:spcBef>
                <a:spcPct val="0"/>
              </a:spcBef>
              <a:spcAft>
                <a:spcPct val="0"/>
              </a:spcAft>
              <a:defRPr/>
            </a:pPr>
            <a:r>
              <a:rPr lang="en-US" smtClean="0">
                <a:solidFill>
                  <a:srgbClr val="000000"/>
                </a:solidFill>
              </a:rPr>
              <a:t>IMS Warning workshop KNMI - Block III</a:t>
            </a:r>
            <a:endParaRPr lang="nl-NL">
              <a:solidFill>
                <a:srgbClr val="000000"/>
              </a:solidFill>
            </a:endParaRPr>
          </a:p>
        </p:txBody>
      </p:sp>
      <p:sp>
        <p:nvSpPr>
          <p:cNvPr id="13" name="shpBeeldmerk"/>
          <p:cNvSpPr>
            <a:spLocks noGrp="1" noChangeArrowheads="1"/>
          </p:cNvSpPr>
          <p:nvPr>
            <p:ph type="sldNum" sz="quarter" idx="4"/>
          </p:nvPr>
        </p:nvSpPr>
        <p:spPr bwMode="auto">
          <a:xfrm>
            <a:off x="387350" y="6362700"/>
            <a:ext cx="712788" cy="36353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000">
                <a:cs typeface="Arial" charset="0"/>
              </a:defRPr>
            </a:lvl1pPr>
          </a:lstStyle>
          <a:p>
            <a:pPr eaLnBrk="0" fontAlgn="base" hangingPunct="0">
              <a:spcBef>
                <a:spcPct val="0"/>
              </a:spcBef>
              <a:spcAft>
                <a:spcPct val="0"/>
              </a:spcAft>
              <a:defRPr/>
            </a:pPr>
            <a:fld id="{E033D5AA-DB34-4BCE-9E5E-A58356C985C6}" type="slidenum">
              <a:rPr lang="nl-NL">
                <a:solidFill>
                  <a:srgbClr val="000000"/>
                </a:solidFill>
              </a:rPr>
              <a:pPr eaLnBrk="0" fontAlgn="base" hangingPunct="0">
                <a:spcBef>
                  <a:spcPct val="0"/>
                </a:spcBef>
                <a:spcAft>
                  <a:spcPct val="0"/>
                </a:spcAft>
                <a:defRPr/>
              </a:pPr>
              <a:t>‹#›</a:t>
            </a:fld>
            <a:endParaRPr lang="nl-NL">
              <a:solidFill>
                <a:srgbClr val="000000"/>
              </a:solidFill>
            </a:endParaRPr>
          </a:p>
        </p:txBody>
      </p:sp>
    </p:spTree>
    <p:extLst>
      <p:ext uri="{BB962C8B-B14F-4D97-AF65-F5344CB8AC3E}">
        <p14:creationId xmlns:p14="http://schemas.microsoft.com/office/powerpoint/2010/main" val="231859718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ransition spd="med">
    <p:cover dir="r"/>
  </p:transition>
  <p:hf sldNum="0" hdr="0"/>
  <p:txStyles>
    <p:titleStyle>
      <a:lvl1pPr algn="l" rtl="0" eaLnBrk="0" fontAlgn="base" hangingPunct="0">
        <a:spcBef>
          <a:spcPct val="0"/>
        </a:spcBef>
        <a:spcAft>
          <a:spcPct val="0"/>
        </a:spcAft>
        <a:defRPr sz="2600">
          <a:solidFill>
            <a:srgbClr val="900079"/>
          </a:solidFill>
          <a:latin typeface="+mj-lt"/>
          <a:ea typeface="+mj-ea"/>
          <a:cs typeface="+mj-cs"/>
        </a:defRPr>
      </a:lvl1pPr>
      <a:lvl2pPr algn="l" rtl="0" eaLnBrk="0" fontAlgn="base" hangingPunct="0">
        <a:spcBef>
          <a:spcPct val="0"/>
        </a:spcBef>
        <a:spcAft>
          <a:spcPct val="0"/>
        </a:spcAft>
        <a:defRPr sz="2600">
          <a:solidFill>
            <a:srgbClr val="900079"/>
          </a:solidFill>
          <a:latin typeface="Verdana" pitchFamily="34" charset="0"/>
        </a:defRPr>
      </a:lvl2pPr>
      <a:lvl3pPr algn="l" rtl="0" eaLnBrk="0" fontAlgn="base" hangingPunct="0">
        <a:spcBef>
          <a:spcPct val="0"/>
        </a:spcBef>
        <a:spcAft>
          <a:spcPct val="0"/>
        </a:spcAft>
        <a:defRPr sz="2600">
          <a:solidFill>
            <a:srgbClr val="900079"/>
          </a:solidFill>
          <a:latin typeface="Verdana" pitchFamily="34" charset="0"/>
        </a:defRPr>
      </a:lvl3pPr>
      <a:lvl4pPr algn="l" rtl="0" eaLnBrk="0" fontAlgn="base" hangingPunct="0">
        <a:spcBef>
          <a:spcPct val="0"/>
        </a:spcBef>
        <a:spcAft>
          <a:spcPct val="0"/>
        </a:spcAft>
        <a:defRPr sz="2600">
          <a:solidFill>
            <a:srgbClr val="900079"/>
          </a:solidFill>
          <a:latin typeface="Verdana" pitchFamily="34" charset="0"/>
        </a:defRPr>
      </a:lvl4pPr>
      <a:lvl5pPr algn="l" rtl="0" eaLnBrk="0" fontAlgn="base" hangingPunct="0">
        <a:spcBef>
          <a:spcPct val="0"/>
        </a:spcBef>
        <a:spcAft>
          <a:spcPct val="0"/>
        </a:spcAft>
        <a:defRPr sz="2600">
          <a:solidFill>
            <a:srgbClr val="900079"/>
          </a:solidFill>
          <a:latin typeface="Verdana" pitchFamily="34" charset="0"/>
        </a:defRPr>
      </a:lvl5pPr>
      <a:lvl6pPr marL="457200" algn="l" rtl="0" eaLnBrk="0" fontAlgn="base" hangingPunct="0">
        <a:spcBef>
          <a:spcPct val="0"/>
        </a:spcBef>
        <a:spcAft>
          <a:spcPct val="0"/>
        </a:spcAft>
        <a:defRPr sz="2600">
          <a:solidFill>
            <a:srgbClr val="900079"/>
          </a:solidFill>
          <a:latin typeface="Verdana" pitchFamily="34" charset="0"/>
        </a:defRPr>
      </a:lvl6pPr>
      <a:lvl7pPr marL="914400" algn="l" rtl="0" eaLnBrk="0" fontAlgn="base" hangingPunct="0">
        <a:spcBef>
          <a:spcPct val="0"/>
        </a:spcBef>
        <a:spcAft>
          <a:spcPct val="0"/>
        </a:spcAft>
        <a:defRPr sz="2600">
          <a:solidFill>
            <a:srgbClr val="900079"/>
          </a:solidFill>
          <a:latin typeface="Verdana" pitchFamily="34" charset="0"/>
        </a:defRPr>
      </a:lvl7pPr>
      <a:lvl8pPr marL="1371600" algn="l" rtl="0" eaLnBrk="0" fontAlgn="base" hangingPunct="0">
        <a:spcBef>
          <a:spcPct val="0"/>
        </a:spcBef>
        <a:spcAft>
          <a:spcPct val="0"/>
        </a:spcAft>
        <a:defRPr sz="2600">
          <a:solidFill>
            <a:srgbClr val="900079"/>
          </a:solidFill>
          <a:latin typeface="Verdana" pitchFamily="34" charset="0"/>
        </a:defRPr>
      </a:lvl8pPr>
      <a:lvl9pPr marL="1828800" algn="l" rtl="0" eaLnBrk="0" fontAlgn="base" hangingPunct="0">
        <a:spcBef>
          <a:spcPct val="0"/>
        </a:spcBef>
        <a:spcAft>
          <a:spcPct val="0"/>
        </a:spcAft>
        <a:defRPr sz="2600">
          <a:solidFill>
            <a:srgbClr val="900079"/>
          </a:solidFill>
          <a:latin typeface="Verdana" pitchFamily="34" charset="0"/>
        </a:defRPr>
      </a:lvl9pPr>
    </p:titleStyle>
    <p:bodyStyle>
      <a:lvl1pPr algn="l" rtl="0" eaLnBrk="0" fontAlgn="base" hangingPunct="0">
        <a:spcBef>
          <a:spcPct val="20000"/>
        </a:spcBef>
        <a:spcAft>
          <a:spcPct val="0"/>
        </a:spcAft>
        <a:buFont typeface="Arial" pitchFamily="34" charset="0"/>
        <a:defRPr>
          <a:solidFill>
            <a:srgbClr val="000000"/>
          </a:solidFill>
          <a:latin typeface="+mn-lt"/>
          <a:ea typeface="+mn-ea"/>
          <a:cs typeface="+mn-cs"/>
        </a:defRPr>
      </a:lvl1pPr>
      <a:lvl2pPr marL="152400" indent="-150813" algn="l" rtl="0" eaLnBrk="0" fontAlgn="base" hangingPunct="0">
        <a:spcBef>
          <a:spcPct val="20000"/>
        </a:spcBef>
        <a:spcAft>
          <a:spcPct val="0"/>
        </a:spcAft>
        <a:buFont typeface="Arial" pitchFamily="34" charset="0"/>
        <a:buBlip>
          <a:blip r:embed="rId14"/>
        </a:buBlip>
        <a:defRPr>
          <a:solidFill>
            <a:srgbClr val="000000"/>
          </a:solidFill>
          <a:latin typeface="+mn-lt"/>
        </a:defRPr>
      </a:lvl2pPr>
      <a:lvl3pPr marL="406400" indent="-252413" algn="l" rtl="0" eaLnBrk="0" fontAlgn="base" hangingPunct="0">
        <a:spcBef>
          <a:spcPct val="20000"/>
        </a:spcBef>
        <a:spcAft>
          <a:spcPct val="0"/>
        </a:spcAft>
        <a:buFont typeface="Arial" pitchFamily="34" charset="0"/>
        <a:buBlip>
          <a:blip r:embed="rId15"/>
        </a:buBlip>
        <a:defRPr>
          <a:solidFill>
            <a:srgbClr val="000000"/>
          </a:solidFill>
          <a:latin typeface="+mn-lt"/>
        </a:defRPr>
      </a:lvl3pPr>
      <a:lvl4pPr marL="633413" indent="-225425" algn="l" rtl="0" eaLnBrk="0" fontAlgn="base" hangingPunct="0">
        <a:spcBef>
          <a:spcPct val="20000"/>
        </a:spcBef>
        <a:spcAft>
          <a:spcPct val="0"/>
        </a:spcAft>
        <a:buFont typeface="Arial" pitchFamily="34" charset="0"/>
        <a:buBlip>
          <a:blip r:embed="rId16"/>
        </a:buBlip>
        <a:defRPr>
          <a:solidFill>
            <a:srgbClr val="000000"/>
          </a:solidFill>
          <a:latin typeface="+mn-lt"/>
        </a:defRPr>
      </a:lvl4pPr>
      <a:lvl5pPr marL="811213" indent="-176213" algn="l" rtl="0" eaLnBrk="0" fontAlgn="base" hangingPunct="0">
        <a:spcBef>
          <a:spcPct val="20000"/>
        </a:spcBef>
        <a:spcAft>
          <a:spcPct val="0"/>
        </a:spcAft>
        <a:buFont typeface="Arial" pitchFamily="34" charset="0"/>
        <a:buChar char="»"/>
        <a:defRPr>
          <a:solidFill>
            <a:schemeClr val="tx1"/>
          </a:solidFill>
          <a:latin typeface="+mn-lt"/>
        </a:defRPr>
      </a:lvl5pPr>
      <a:lvl6pPr marL="1268413" indent="-176213" algn="l" rtl="0" eaLnBrk="0" fontAlgn="base" hangingPunct="0">
        <a:spcBef>
          <a:spcPct val="20000"/>
        </a:spcBef>
        <a:spcAft>
          <a:spcPct val="0"/>
        </a:spcAft>
        <a:buFont typeface="Arial" charset="0"/>
        <a:buChar char="»"/>
        <a:defRPr>
          <a:solidFill>
            <a:schemeClr val="tx1"/>
          </a:solidFill>
          <a:latin typeface="+mn-lt"/>
        </a:defRPr>
      </a:lvl6pPr>
      <a:lvl7pPr marL="1725613" indent="-176213" algn="l" rtl="0" eaLnBrk="0" fontAlgn="base" hangingPunct="0">
        <a:spcBef>
          <a:spcPct val="20000"/>
        </a:spcBef>
        <a:spcAft>
          <a:spcPct val="0"/>
        </a:spcAft>
        <a:buFont typeface="Arial" charset="0"/>
        <a:buChar char="»"/>
        <a:defRPr>
          <a:solidFill>
            <a:schemeClr val="tx1"/>
          </a:solidFill>
          <a:latin typeface="+mn-lt"/>
        </a:defRPr>
      </a:lvl7pPr>
      <a:lvl8pPr marL="2182813" indent="-176213" algn="l" rtl="0" eaLnBrk="0" fontAlgn="base" hangingPunct="0">
        <a:spcBef>
          <a:spcPct val="20000"/>
        </a:spcBef>
        <a:spcAft>
          <a:spcPct val="0"/>
        </a:spcAft>
        <a:buFont typeface="Arial" charset="0"/>
        <a:buChar char="»"/>
        <a:defRPr>
          <a:solidFill>
            <a:schemeClr val="tx1"/>
          </a:solidFill>
          <a:latin typeface="+mn-lt"/>
        </a:defRPr>
      </a:lvl8pPr>
      <a:lvl9pPr marL="2640013" indent="-176213" algn="l" rtl="0" eaLnBrk="0" fontAlgn="base" hangingPunct="0">
        <a:spcBef>
          <a:spcPct val="20000"/>
        </a:spcBef>
        <a:spcAft>
          <a:spcPct val="0"/>
        </a:spcAft>
        <a:buFont typeface="Arial" charset="0"/>
        <a:buChar char="»"/>
        <a:defRPr>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jdelijke aanduiding voor titel 1"/>
          <p:cNvSpPr>
            <a:spLocks noGrp="1"/>
          </p:cNvSpPr>
          <p:nvPr>
            <p:ph type="title"/>
          </p:nvPr>
        </p:nvSpPr>
        <p:spPr bwMode="auto">
          <a:xfrm>
            <a:off x="476250" y="1052513"/>
            <a:ext cx="8193088"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nl-NL" altLang="nl-NL" smtClean="0"/>
              <a:t>Klik om de stijl te bewerken</a:t>
            </a:r>
          </a:p>
        </p:txBody>
      </p:sp>
      <p:sp>
        <p:nvSpPr>
          <p:cNvPr id="3" name="Tijdelijke aanduiding voor tekst 2"/>
          <p:cNvSpPr>
            <a:spLocks noGrp="1"/>
          </p:cNvSpPr>
          <p:nvPr>
            <p:ph type="body" idx="1"/>
          </p:nvPr>
        </p:nvSpPr>
        <p:spPr>
          <a:xfrm>
            <a:off x="476250" y="2289175"/>
            <a:ext cx="8193088" cy="393223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pic>
        <p:nvPicPr>
          <p:cNvPr id="5124" name="Afbeelding 11"/>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3175" y="0"/>
            <a:ext cx="91487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hthoek 12"/>
          <p:cNvSpPr>
            <a:spLocks/>
          </p:cNvSpPr>
          <p:nvPr/>
        </p:nvSpPr>
        <p:spPr>
          <a:xfrm>
            <a:off x="4395788" y="6619875"/>
            <a:ext cx="352425" cy="238125"/>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dirty="0">
              <a:solidFill>
                <a:srgbClr val="FFFFFF"/>
              </a:solidFill>
            </a:endParaRPr>
          </a:p>
        </p:txBody>
      </p:sp>
      <p:sp>
        <p:nvSpPr>
          <p:cNvPr id="11" name="Tijdelijke aanduiding voor datum 3"/>
          <p:cNvSpPr>
            <a:spLocks noGrp="1"/>
          </p:cNvSpPr>
          <p:nvPr>
            <p:ph type="dt" sz="half" idx="2"/>
          </p:nvPr>
        </p:nvSpPr>
        <p:spPr>
          <a:xfrm>
            <a:off x="476250" y="6543675"/>
            <a:ext cx="3752850" cy="263525"/>
          </a:xfrm>
          <a:prstGeom prst="rect">
            <a:avLst/>
          </a:prstGeom>
        </p:spPr>
        <p:txBody>
          <a:bodyPr vert="horz" lIns="91440" tIns="0" rIns="91440" bIns="45720" rtlCol="0" anchor="t" anchorCtr="0"/>
          <a:lstStyle>
            <a:lvl1pPr algn="l" eaLnBrk="1" fontAlgn="auto" hangingPunct="1">
              <a:spcBef>
                <a:spcPts val="0"/>
              </a:spcBef>
              <a:spcAft>
                <a:spcPts val="0"/>
              </a:spcAft>
              <a:defRPr sz="1050" smtClean="0">
                <a:solidFill>
                  <a:srgbClr val="000000">
                    <a:lumMod val="65000"/>
                    <a:lumOff val="35000"/>
                  </a:srgbClr>
                </a:solidFill>
                <a:latin typeface="Verdana"/>
                <a:cs typeface="+mn-cs"/>
              </a:defRPr>
            </a:lvl1pPr>
          </a:lstStyle>
          <a:p>
            <a:pPr>
              <a:defRPr/>
            </a:pPr>
            <a:fld id="{E61F7789-5469-475C-8C71-8BE3F270FDBC}" type="datetime1">
              <a:rPr lang="nl-NL" smtClean="0"/>
              <a:t>9-11-2017</a:t>
            </a:fld>
            <a:endParaRPr lang="nl-NL" dirty="0"/>
          </a:p>
        </p:txBody>
      </p:sp>
      <p:sp>
        <p:nvSpPr>
          <p:cNvPr id="14" name="Tijdelijke aanduiding voor voettekst 4"/>
          <p:cNvSpPr>
            <a:spLocks noGrp="1"/>
          </p:cNvSpPr>
          <p:nvPr>
            <p:ph type="ftr" sz="quarter" idx="3"/>
          </p:nvPr>
        </p:nvSpPr>
        <p:spPr>
          <a:xfrm>
            <a:off x="476250" y="6221413"/>
            <a:ext cx="3752850" cy="322262"/>
          </a:xfrm>
          <a:prstGeom prst="rect">
            <a:avLst/>
          </a:prstGeom>
        </p:spPr>
        <p:txBody>
          <a:bodyPr vert="horz" lIns="91440" tIns="45720" rIns="91440" bIns="45720" rtlCol="0" anchor="b" anchorCtr="0"/>
          <a:lstStyle>
            <a:lvl1pPr algn="l" eaLnBrk="1" fontAlgn="auto" hangingPunct="1">
              <a:spcBef>
                <a:spcPts val="0"/>
              </a:spcBef>
              <a:spcAft>
                <a:spcPts val="0"/>
              </a:spcAft>
              <a:defRPr sz="1050" smtClean="0">
                <a:solidFill>
                  <a:srgbClr val="000000">
                    <a:lumMod val="65000"/>
                    <a:lumOff val="35000"/>
                  </a:srgbClr>
                </a:solidFill>
                <a:latin typeface="Verdana"/>
                <a:cs typeface="+mn-cs"/>
              </a:defRPr>
            </a:lvl1pPr>
          </a:lstStyle>
          <a:p>
            <a:pPr>
              <a:defRPr/>
            </a:pPr>
            <a:r>
              <a:rPr lang="en-US" smtClean="0"/>
              <a:t>IMS Warning workshop KNMI - Block III</a:t>
            </a:r>
            <a:endParaRPr lang="nl-NL" dirty="0"/>
          </a:p>
        </p:txBody>
      </p:sp>
      <p:sp>
        <p:nvSpPr>
          <p:cNvPr id="15" name="Tijdelijke aanduiding voor dianummer 5"/>
          <p:cNvSpPr>
            <a:spLocks noGrp="1"/>
          </p:cNvSpPr>
          <p:nvPr>
            <p:ph type="sldNum" sz="quarter" idx="4"/>
          </p:nvPr>
        </p:nvSpPr>
        <p:spPr>
          <a:xfrm>
            <a:off x="4914900" y="6221413"/>
            <a:ext cx="3754438" cy="322262"/>
          </a:xfrm>
          <a:prstGeom prst="rect">
            <a:avLst/>
          </a:prstGeom>
        </p:spPr>
        <p:txBody>
          <a:bodyPr vert="horz" lIns="91440" tIns="45720" rIns="0" bIns="45720" rtlCol="0" anchor="b" anchorCtr="0"/>
          <a:lstStyle>
            <a:lvl1pPr algn="r" eaLnBrk="1" fontAlgn="auto" hangingPunct="1">
              <a:spcBef>
                <a:spcPts val="0"/>
              </a:spcBef>
              <a:spcAft>
                <a:spcPts val="0"/>
              </a:spcAft>
              <a:defRPr sz="1050" smtClean="0">
                <a:solidFill>
                  <a:srgbClr val="000000">
                    <a:lumMod val="65000"/>
                    <a:lumOff val="35000"/>
                  </a:srgbClr>
                </a:solidFill>
                <a:latin typeface="Verdana"/>
                <a:cs typeface="+mn-cs"/>
              </a:defRPr>
            </a:lvl1pPr>
          </a:lstStyle>
          <a:p>
            <a:pPr>
              <a:defRPr/>
            </a:pPr>
            <a:fld id="{874379EF-563C-491A-90CE-8B0457EADC9A}" type="slidenum">
              <a:rPr lang="nl-NL"/>
              <a:pPr>
                <a:defRPr/>
              </a:pPr>
              <a:t>‹#›</a:t>
            </a:fld>
            <a:endParaRPr lang="nl-NL" dirty="0"/>
          </a:p>
        </p:txBody>
      </p:sp>
    </p:spTree>
    <p:extLst>
      <p:ext uri="{BB962C8B-B14F-4D97-AF65-F5344CB8AC3E}">
        <p14:creationId xmlns:p14="http://schemas.microsoft.com/office/powerpoint/2010/main" val="393109737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 id="2147483710" r:id="rId21"/>
    <p:sldLayoutId id="2147483711" r:id="rId22"/>
    <p:sldLayoutId id="2147483712" r:id="rId23"/>
    <p:sldLayoutId id="2147483713" r:id="rId24"/>
    <p:sldLayoutId id="2147483714" r:id="rId25"/>
    <p:sldLayoutId id="2147483715" r:id="rId26"/>
    <p:sldLayoutId id="2147483716" r:id="rId27"/>
    <p:sldLayoutId id="2147483717" r:id="rId28"/>
    <p:sldLayoutId id="2147483718" r:id="rId29"/>
    <p:sldLayoutId id="2147483719" r:id="rId30"/>
    <p:sldLayoutId id="2147483720" r:id="rId31"/>
    <p:sldLayoutId id="2147483721" r:id="rId32"/>
    <p:sldLayoutId id="2147483722" r:id="rId33"/>
    <p:sldLayoutId id="2147483723" r:id="rId34"/>
    <p:sldLayoutId id="2147483724" r:id="rId35"/>
    <p:sldLayoutId id="2147483725" r:id="rId36"/>
  </p:sldLayoutIdLst>
  <p:hf sldNum="0" hdr="0"/>
  <p:txStyles>
    <p:titleStyle>
      <a:lvl1pPr algn="l" rtl="0" fontAlgn="base">
        <a:lnSpc>
          <a:spcPct val="90000"/>
        </a:lnSpc>
        <a:spcBef>
          <a:spcPct val="0"/>
        </a:spcBef>
        <a:spcAft>
          <a:spcPct val="0"/>
        </a:spcAft>
        <a:defRPr sz="3600" kern="1200">
          <a:solidFill>
            <a:schemeClr val="accent1"/>
          </a:solidFill>
          <a:latin typeface="+mj-lt"/>
          <a:ea typeface="+mj-ea"/>
          <a:cs typeface="+mj-cs"/>
        </a:defRPr>
      </a:lvl1pPr>
      <a:lvl2pPr algn="l" rtl="0" fontAlgn="base">
        <a:lnSpc>
          <a:spcPct val="90000"/>
        </a:lnSpc>
        <a:spcBef>
          <a:spcPct val="0"/>
        </a:spcBef>
        <a:spcAft>
          <a:spcPct val="0"/>
        </a:spcAft>
        <a:defRPr sz="3600">
          <a:solidFill>
            <a:schemeClr val="accent1"/>
          </a:solidFill>
          <a:latin typeface="Verdana" pitchFamily="34" charset="0"/>
        </a:defRPr>
      </a:lvl2pPr>
      <a:lvl3pPr algn="l" rtl="0" fontAlgn="base">
        <a:lnSpc>
          <a:spcPct val="90000"/>
        </a:lnSpc>
        <a:spcBef>
          <a:spcPct val="0"/>
        </a:spcBef>
        <a:spcAft>
          <a:spcPct val="0"/>
        </a:spcAft>
        <a:defRPr sz="3600">
          <a:solidFill>
            <a:schemeClr val="accent1"/>
          </a:solidFill>
          <a:latin typeface="Verdana" pitchFamily="34" charset="0"/>
        </a:defRPr>
      </a:lvl3pPr>
      <a:lvl4pPr algn="l" rtl="0" fontAlgn="base">
        <a:lnSpc>
          <a:spcPct val="90000"/>
        </a:lnSpc>
        <a:spcBef>
          <a:spcPct val="0"/>
        </a:spcBef>
        <a:spcAft>
          <a:spcPct val="0"/>
        </a:spcAft>
        <a:defRPr sz="3600">
          <a:solidFill>
            <a:schemeClr val="accent1"/>
          </a:solidFill>
          <a:latin typeface="Verdana" pitchFamily="34" charset="0"/>
        </a:defRPr>
      </a:lvl4pPr>
      <a:lvl5pPr algn="l" rtl="0" fontAlgn="base">
        <a:lnSpc>
          <a:spcPct val="90000"/>
        </a:lnSpc>
        <a:spcBef>
          <a:spcPct val="0"/>
        </a:spcBef>
        <a:spcAft>
          <a:spcPct val="0"/>
        </a:spcAft>
        <a:defRPr sz="3600">
          <a:solidFill>
            <a:schemeClr val="accent1"/>
          </a:solidFill>
          <a:latin typeface="Verdana" pitchFamily="34" charset="0"/>
        </a:defRPr>
      </a:lvl5pPr>
      <a:lvl6pPr marL="457200" algn="l" rtl="0" fontAlgn="base">
        <a:lnSpc>
          <a:spcPct val="90000"/>
        </a:lnSpc>
        <a:spcBef>
          <a:spcPct val="0"/>
        </a:spcBef>
        <a:spcAft>
          <a:spcPct val="0"/>
        </a:spcAft>
        <a:defRPr sz="3600">
          <a:solidFill>
            <a:schemeClr val="accent1"/>
          </a:solidFill>
          <a:latin typeface="Verdana" pitchFamily="34" charset="0"/>
        </a:defRPr>
      </a:lvl6pPr>
      <a:lvl7pPr marL="914400" algn="l" rtl="0" fontAlgn="base">
        <a:lnSpc>
          <a:spcPct val="90000"/>
        </a:lnSpc>
        <a:spcBef>
          <a:spcPct val="0"/>
        </a:spcBef>
        <a:spcAft>
          <a:spcPct val="0"/>
        </a:spcAft>
        <a:defRPr sz="3600">
          <a:solidFill>
            <a:schemeClr val="accent1"/>
          </a:solidFill>
          <a:latin typeface="Verdana" pitchFamily="34" charset="0"/>
        </a:defRPr>
      </a:lvl7pPr>
      <a:lvl8pPr marL="1371600" algn="l" rtl="0" fontAlgn="base">
        <a:lnSpc>
          <a:spcPct val="90000"/>
        </a:lnSpc>
        <a:spcBef>
          <a:spcPct val="0"/>
        </a:spcBef>
        <a:spcAft>
          <a:spcPct val="0"/>
        </a:spcAft>
        <a:defRPr sz="3600">
          <a:solidFill>
            <a:schemeClr val="accent1"/>
          </a:solidFill>
          <a:latin typeface="Verdana" pitchFamily="34" charset="0"/>
        </a:defRPr>
      </a:lvl8pPr>
      <a:lvl9pPr marL="1828800" algn="l" rtl="0" fontAlgn="base">
        <a:lnSpc>
          <a:spcPct val="90000"/>
        </a:lnSpc>
        <a:spcBef>
          <a:spcPct val="0"/>
        </a:spcBef>
        <a:spcAft>
          <a:spcPct val="0"/>
        </a:spcAft>
        <a:defRPr sz="3600">
          <a:solidFill>
            <a:schemeClr val="accent1"/>
          </a:solidFill>
          <a:latin typeface="Verdana" pitchFamily="34" charset="0"/>
        </a:defRPr>
      </a:lvl9pPr>
    </p:titleStyle>
    <p:bodyStyle>
      <a:lvl1pPr marL="315913" indent="-315913" algn="l" rtl="0" fontAlgn="base">
        <a:lnSpc>
          <a:spcPct val="90000"/>
        </a:lnSpc>
        <a:spcBef>
          <a:spcPts val="1200"/>
        </a:spcBef>
        <a:spcAft>
          <a:spcPct val="0"/>
        </a:spcAft>
        <a:buClr>
          <a:schemeClr val="accent1"/>
        </a:buClr>
        <a:buSzPct val="80000"/>
        <a:buFont typeface="Verdana" pitchFamily="34" charset="0"/>
        <a:buChar char="›"/>
        <a:defRPr sz="2400" kern="1200">
          <a:solidFill>
            <a:schemeClr val="tx1"/>
          </a:solidFill>
          <a:latin typeface="+mn-lt"/>
          <a:ea typeface="+mn-ea"/>
          <a:cs typeface="+mn-cs"/>
        </a:defRPr>
      </a:lvl1pPr>
      <a:lvl2pPr marL="628650" indent="-315913" algn="l" rtl="0" fontAlgn="base">
        <a:lnSpc>
          <a:spcPct val="90000"/>
        </a:lnSpc>
        <a:spcBef>
          <a:spcPts val="1000"/>
        </a:spcBef>
        <a:spcAft>
          <a:spcPct val="0"/>
        </a:spcAft>
        <a:buClr>
          <a:schemeClr val="accent1"/>
        </a:buClr>
        <a:buFont typeface="Verdana" pitchFamily="34" charset="0"/>
        <a:buChar char="–"/>
        <a:defRPr sz="2000" kern="1200">
          <a:solidFill>
            <a:schemeClr val="tx1"/>
          </a:solidFill>
          <a:latin typeface="+mn-lt"/>
          <a:ea typeface="+mn-ea"/>
          <a:cs typeface="+mn-cs"/>
        </a:defRPr>
      </a:lvl2pPr>
      <a:lvl3pPr marL="946150" indent="-315913" algn="l" rtl="0" fontAlgn="base">
        <a:lnSpc>
          <a:spcPct val="90000"/>
        </a:lnSpc>
        <a:spcBef>
          <a:spcPts val="800"/>
        </a:spcBef>
        <a:spcAft>
          <a:spcPct val="0"/>
        </a:spcAft>
        <a:buClr>
          <a:schemeClr val="accent1"/>
        </a:buClr>
        <a:buFont typeface="Wingdings" pitchFamily="2" charset="2"/>
        <a:buChar char="§"/>
        <a:defRPr kern="1200">
          <a:solidFill>
            <a:schemeClr val="tx1"/>
          </a:solidFill>
          <a:latin typeface="+mn-lt"/>
          <a:ea typeface="+mn-ea"/>
          <a:cs typeface="+mn-cs"/>
        </a:defRPr>
      </a:lvl3pPr>
      <a:lvl4pPr marL="1258888" indent="-315913" algn="l" rtl="0" fontAlgn="base">
        <a:lnSpc>
          <a:spcPct val="90000"/>
        </a:lnSpc>
        <a:spcBef>
          <a:spcPts val="600"/>
        </a:spcBef>
        <a:spcAft>
          <a:spcPct val="0"/>
        </a:spcAft>
        <a:buClr>
          <a:schemeClr val="accent1"/>
        </a:buClr>
        <a:buFont typeface="Arial" charset="0"/>
        <a:buChar char="•"/>
        <a:defRPr kern="1200">
          <a:solidFill>
            <a:schemeClr val="tx1"/>
          </a:solidFill>
          <a:latin typeface="+mn-lt"/>
          <a:ea typeface="+mn-ea"/>
          <a:cs typeface="+mn-cs"/>
        </a:defRPr>
      </a:lvl4pPr>
      <a:lvl5pPr marL="1576388" indent="-315913" algn="l" rtl="0" fontAlgn="base">
        <a:lnSpc>
          <a:spcPct val="90000"/>
        </a:lnSpc>
        <a:spcBef>
          <a:spcPts val="600"/>
        </a:spcBef>
        <a:spcAft>
          <a:spcPct val="0"/>
        </a:spcAft>
        <a:buClr>
          <a:schemeClr val="accent1"/>
        </a:buClr>
        <a:buFont typeface="Verdana" pitchFamily="34" charset="0"/>
        <a:buChar char="–"/>
        <a:defRPr sz="1600" kern="1200">
          <a:solidFill>
            <a:schemeClr val="accent1"/>
          </a:solidFill>
          <a:latin typeface="+mn-lt"/>
          <a:ea typeface="+mn-ea"/>
          <a:cs typeface="+mn-cs"/>
        </a:defRPr>
      </a:lvl5pPr>
      <a:lvl6pPr marL="1890000" indent="-316800" algn="l" defTabSz="914400" rtl="0" eaLnBrk="1" latinLnBrk="0" hangingPunct="1">
        <a:lnSpc>
          <a:spcPct val="90000"/>
        </a:lnSpc>
        <a:spcBef>
          <a:spcPts val="600"/>
        </a:spcBef>
        <a:buClr>
          <a:schemeClr val="accent1"/>
        </a:buClr>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accent1"/>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wmo.int/pages/prog/www/.../Doc-7-Verification.doc" TargetMode="External"/><Relationship Id="rId1" Type="http://schemas.openxmlformats.org/officeDocument/2006/relationships/slideLayout" Target="../slideLayouts/slideLayout17.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a:xfrm>
            <a:off x="4614863" y="2474913"/>
            <a:ext cx="4589462" cy="94297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IE" altLang="nl-NL" sz="2400" b="1" dirty="0" smtClean="0">
                <a:solidFill>
                  <a:srgbClr val="2494C5"/>
                </a:solidFill>
              </a:rPr>
              <a:t>Verification of Warnings</a:t>
            </a:r>
            <a:endParaRPr lang="nl-NL" altLang="nl-NL" sz="2400" b="1" dirty="0" smtClean="0">
              <a:solidFill>
                <a:srgbClr val="2494C5"/>
              </a:solidFill>
            </a:endParaRPr>
          </a:p>
        </p:txBody>
      </p:sp>
      <p:sp>
        <p:nvSpPr>
          <p:cNvPr id="50179" name="Rectangle 3"/>
          <p:cNvSpPr>
            <a:spLocks noGrp="1" noChangeArrowheads="1"/>
          </p:cNvSpPr>
          <p:nvPr>
            <p:ph type="body" idx="4294967295"/>
          </p:nvPr>
        </p:nvSpPr>
        <p:spPr>
          <a:xfrm>
            <a:off x="4908550" y="3511550"/>
            <a:ext cx="3598863" cy="260985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indent="1588"/>
            <a:endParaRPr lang="nl-NL" altLang="nl-NL" dirty="0" smtClean="0"/>
          </a:p>
        </p:txBody>
      </p:sp>
      <p:sp>
        <p:nvSpPr>
          <p:cNvPr id="2" name="Date Placeholder 1"/>
          <p:cNvSpPr>
            <a:spLocks noGrp="1"/>
          </p:cNvSpPr>
          <p:nvPr>
            <p:ph type="dt" sz="half" idx="10"/>
          </p:nvPr>
        </p:nvSpPr>
        <p:spPr/>
        <p:txBody>
          <a:bodyPr/>
          <a:lstStyle/>
          <a:p>
            <a:pPr>
              <a:defRPr/>
            </a:pPr>
            <a:fld id="{D4D8A23C-9811-40B3-AAEA-5971312761C1}" type="datetime1">
              <a:rPr lang="nl-NL" smtClean="0"/>
              <a:t>9-11-2017</a:t>
            </a:fld>
            <a:endParaRPr lang="nl-NL"/>
          </a:p>
        </p:txBody>
      </p:sp>
    </p:spTree>
    <p:extLst>
      <p:ext uri="{BB962C8B-B14F-4D97-AF65-F5344CB8AC3E}">
        <p14:creationId xmlns:p14="http://schemas.microsoft.com/office/powerpoint/2010/main" val="2884790753"/>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b="1" dirty="0"/>
              <a:t>Impact </a:t>
            </a:r>
            <a:r>
              <a:rPr lang="nl-NL" b="1" dirty="0" err="1"/>
              <a:t>based</a:t>
            </a:r>
            <a:r>
              <a:rPr lang="nl-NL" b="1" dirty="0"/>
              <a:t> </a:t>
            </a:r>
            <a:r>
              <a:rPr lang="nl-NL" b="1" dirty="0" err="1"/>
              <a:t>warning</a:t>
            </a:r>
            <a:r>
              <a:rPr lang="nl-NL" b="1" dirty="0"/>
              <a:t> </a:t>
            </a:r>
            <a:r>
              <a:rPr lang="nl-NL" b="1" dirty="0" err="1"/>
              <a:t>verification</a:t>
            </a:r>
            <a:endParaRPr lang="nl-NL" dirty="0"/>
          </a:p>
        </p:txBody>
      </p:sp>
      <p:sp>
        <p:nvSpPr>
          <p:cNvPr id="3" name="Content Placeholder 2"/>
          <p:cNvSpPr>
            <a:spLocks noGrp="1"/>
          </p:cNvSpPr>
          <p:nvPr>
            <p:ph idx="1"/>
          </p:nvPr>
        </p:nvSpPr>
        <p:spPr/>
        <p:txBody>
          <a:bodyPr/>
          <a:lstStyle/>
          <a:p>
            <a:endParaRPr lang="nl-NL" dirty="0" smtClean="0"/>
          </a:p>
          <a:p>
            <a:endParaRPr lang="nl-NL" dirty="0"/>
          </a:p>
        </p:txBody>
      </p:sp>
      <p:sp>
        <p:nvSpPr>
          <p:cNvPr id="4" name="Footer Placeholder 3"/>
          <p:cNvSpPr>
            <a:spLocks noGrp="1"/>
          </p:cNvSpPr>
          <p:nvPr>
            <p:ph type="ftr" sz="quarter" idx="11"/>
          </p:nvPr>
        </p:nvSpPr>
        <p:spPr/>
        <p:txBody>
          <a:bodyPr/>
          <a:lstStyle/>
          <a:p>
            <a:pPr>
              <a:defRPr/>
            </a:pPr>
            <a:r>
              <a:rPr lang="en-US" smtClean="0"/>
              <a:t>IMS Warning workshop KNMI - Block III</a:t>
            </a:r>
            <a:endParaRPr lang="nl-NL"/>
          </a:p>
        </p:txBody>
      </p:sp>
      <p:sp>
        <p:nvSpPr>
          <p:cNvPr id="6" name="Rectangle 5"/>
          <p:cNvSpPr/>
          <p:nvPr/>
        </p:nvSpPr>
        <p:spPr>
          <a:xfrm>
            <a:off x="539552" y="1988840"/>
            <a:ext cx="7920880" cy="2862322"/>
          </a:xfrm>
          <a:prstGeom prst="rect">
            <a:avLst/>
          </a:prstGeom>
        </p:spPr>
        <p:txBody>
          <a:bodyPr wrap="square">
            <a:spAutoFit/>
          </a:bodyPr>
          <a:lstStyle/>
          <a:p>
            <a:pPr marL="285750" indent="-285750">
              <a:buFont typeface="Arial" panose="020B0604020202020204" pitchFamily="34" charset="0"/>
              <a:buChar char="•"/>
            </a:pPr>
            <a:r>
              <a:rPr lang="en-GB" b="1" dirty="0"/>
              <a:t>In order to do </a:t>
            </a:r>
            <a:r>
              <a:rPr lang="en-GB" b="1" dirty="0" smtClean="0"/>
              <a:t>1, 2, and 3 it </a:t>
            </a:r>
            <a:r>
              <a:rPr lang="en-GB" b="1" dirty="0"/>
              <a:t>is important to look outside of </a:t>
            </a:r>
            <a:r>
              <a:rPr lang="en-GB" b="1" dirty="0" smtClean="0"/>
              <a:t>your NMHS and </a:t>
            </a:r>
            <a:r>
              <a:rPr lang="en-GB" b="1" dirty="0"/>
              <a:t>use a variety of sources. </a:t>
            </a:r>
            <a:r>
              <a:rPr lang="en-GB" b="1" dirty="0" smtClean="0"/>
              <a:t>These </a:t>
            </a:r>
            <a:r>
              <a:rPr lang="en-GB" b="1" dirty="0"/>
              <a:t>could include:</a:t>
            </a:r>
          </a:p>
          <a:p>
            <a:endParaRPr lang="nl-NL" b="1" dirty="0"/>
          </a:p>
          <a:p>
            <a:pPr marL="285750" lvl="0" indent="-285750">
              <a:buFont typeface="Wingdings" panose="05000000000000000000" pitchFamily="2" charset="2"/>
              <a:buChar char="ü"/>
            </a:pPr>
            <a:r>
              <a:rPr lang="en-GB" b="1" dirty="0"/>
              <a:t>Media reports – national and local TV and radio, press reports, social media etc</a:t>
            </a:r>
            <a:r>
              <a:rPr lang="en-GB" b="1" dirty="0" smtClean="0"/>
              <a:t>.</a:t>
            </a:r>
          </a:p>
          <a:p>
            <a:pPr marL="285750" lvl="0" indent="-285750">
              <a:buFont typeface="Wingdings" panose="05000000000000000000" pitchFamily="2" charset="2"/>
              <a:buChar char="ü"/>
            </a:pPr>
            <a:r>
              <a:rPr lang="en-GB" b="1" dirty="0" smtClean="0"/>
              <a:t>Reports and feedback from Civil Protection Agencies</a:t>
            </a:r>
          </a:p>
          <a:p>
            <a:pPr marL="285750" lvl="0" indent="-285750">
              <a:buFont typeface="Wingdings" panose="05000000000000000000" pitchFamily="2" charset="2"/>
              <a:buChar char="ü"/>
            </a:pPr>
            <a:r>
              <a:rPr lang="en-GB" b="1" dirty="0" smtClean="0"/>
              <a:t>Reports </a:t>
            </a:r>
            <a:r>
              <a:rPr lang="en-GB" b="1" dirty="0"/>
              <a:t>from other Government departments</a:t>
            </a:r>
            <a:endParaRPr lang="nl-NL" b="1" dirty="0"/>
          </a:p>
          <a:p>
            <a:pPr marL="285750" lvl="0" indent="-285750">
              <a:buFont typeface="Wingdings" panose="05000000000000000000" pitchFamily="2" charset="2"/>
              <a:buChar char="ü"/>
            </a:pPr>
            <a:r>
              <a:rPr lang="en-GB" b="1" dirty="0"/>
              <a:t>Public </a:t>
            </a:r>
            <a:r>
              <a:rPr lang="en-GB" b="1" dirty="0" smtClean="0"/>
              <a:t>reports, reports </a:t>
            </a:r>
            <a:r>
              <a:rPr lang="en-GB" b="1" dirty="0"/>
              <a:t>into the </a:t>
            </a:r>
            <a:r>
              <a:rPr lang="en-GB" b="1" dirty="0" smtClean="0"/>
              <a:t>NMS, </a:t>
            </a:r>
            <a:r>
              <a:rPr lang="en-GB" b="1" dirty="0"/>
              <a:t>WOW reports</a:t>
            </a:r>
            <a:endParaRPr lang="nl-NL" b="1" dirty="0"/>
          </a:p>
          <a:p>
            <a:pPr marL="285750" lvl="0" indent="-285750">
              <a:buFont typeface="Wingdings" panose="05000000000000000000" pitchFamily="2" charset="2"/>
              <a:buChar char="ü"/>
            </a:pPr>
            <a:r>
              <a:rPr lang="en-GB" b="1" dirty="0" smtClean="0"/>
              <a:t>Public </a:t>
            </a:r>
            <a:r>
              <a:rPr lang="en-GB" b="1" dirty="0"/>
              <a:t>surveys after the event</a:t>
            </a:r>
            <a:endParaRPr lang="nl-NL" b="1" dirty="0"/>
          </a:p>
        </p:txBody>
      </p:sp>
      <p:sp>
        <p:nvSpPr>
          <p:cNvPr id="7" name="Date Placeholder 6"/>
          <p:cNvSpPr>
            <a:spLocks noGrp="1"/>
          </p:cNvSpPr>
          <p:nvPr>
            <p:ph type="dt" sz="half" idx="10"/>
          </p:nvPr>
        </p:nvSpPr>
        <p:spPr/>
        <p:txBody>
          <a:bodyPr/>
          <a:lstStyle/>
          <a:p>
            <a:pPr>
              <a:defRPr/>
            </a:pPr>
            <a:fld id="{33CEDFAB-D917-4A4B-BC0C-D173B99193E8}" type="datetime1">
              <a:rPr lang="nl-NL" smtClean="0"/>
              <a:t>9-11-2017</a:t>
            </a:fld>
            <a:endParaRPr lang="nl-NL"/>
          </a:p>
        </p:txBody>
      </p:sp>
    </p:spTree>
    <p:extLst>
      <p:ext uri="{BB962C8B-B14F-4D97-AF65-F5344CB8AC3E}">
        <p14:creationId xmlns:p14="http://schemas.microsoft.com/office/powerpoint/2010/main" val="1216186623"/>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980728"/>
            <a:ext cx="8169275" cy="571500"/>
          </a:xfrm>
        </p:spPr>
        <p:txBody>
          <a:bodyPr/>
          <a:lstStyle/>
          <a:p>
            <a:r>
              <a:rPr lang="nl-NL" b="1" dirty="0"/>
              <a:t>Impact </a:t>
            </a:r>
            <a:r>
              <a:rPr lang="nl-NL" b="1" dirty="0" err="1"/>
              <a:t>based</a:t>
            </a:r>
            <a:r>
              <a:rPr lang="nl-NL" b="1" dirty="0"/>
              <a:t> </a:t>
            </a:r>
            <a:r>
              <a:rPr lang="nl-NL" b="1" dirty="0" err="1"/>
              <a:t>warning</a:t>
            </a:r>
            <a:r>
              <a:rPr lang="nl-NL" b="1" dirty="0"/>
              <a:t> </a:t>
            </a:r>
            <a:r>
              <a:rPr lang="nl-NL" b="1" dirty="0" err="1"/>
              <a:t>verification</a:t>
            </a:r>
            <a:endParaRPr lang="nl-NL" dirty="0"/>
          </a:p>
        </p:txBody>
      </p:sp>
      <p:sp>
        <p:nvSpPr>
          <p:cNvPr id="3" name="Content Placeholder 2"/>
          <p:cNvSpPr>
            <a:spLocks noGrp="1"/>
          </p:cNvSpPr>
          <p:nvPr>
            <p:ph idx="1"/>
          </p:nvPr>
        </p:nvSpPr>
        <p:spPr>
          <a:xfrm>
            <a:off x="323528" y="1484784"/>
            <a:ext cx="8568952" cy="4680520"/>
          </a:xfrm>
        </p:spPr>
        <p:txBody>
          <a:bodyPr/>
          <a:lstStyle/>
          <a:p>
            <a:r>
              <a:rPr lang="en-GB" b="1" dirty="0"/>
              <a:t>Each of these three aspects can be assessed and then the warning can </a:t>
            </a:r>
            <a:r>
              <a:rPr lang="en-GB" b="1" dirty="0" smtClean="0"/>
              <a:t>be </a:t>
            </a:r>
            <a:r>
              <a:rPr lang="en-GB" b="1" dirty="0"/>
              <a:t>categorised into one of four </a:t>
            </a:r>
            <a:r>
              <a:rPr lang="en-GB" b="1" dirty="0" smtClean="0"/>
              <a:t>categories:</a:t>
            </a:r>
          </a:p>
          <a:p>
            <a:endParaRPr lang="nl-NL" b="1" dirty="0"/>
          </a:p>
          <a:p>
            <a:pPr marL="342900" indent="-342900">
              <a:buFont typeface="+mj-lt"/>
              <a:buAutoNum type="alphaLcPeriod"/>
            </a:pPr>
            <a:r>
              <a:rPr lang="en-GB" b="1" dirty="0"/>
              <a:t>Excellent – </a:t>
            </a:r>
            <a:r>
              <a:rPr lang="en-GB" b="1" dirty="0" smtClean="0"/>
              <a:t>warning </a:t>
            </a:r>
            <a:r>
              <a:rPr lang="en-GB" b="1" dirty="0"/>
              <a:t>provided excellent guidance to the </a:t>
            </a:r>
            <a:r>
              <a:rPr lang="en-GB" b="1" dirty="0" smtClean="0"/>
              <a:t>user</a:t>
            </a:r>
            <a:endParaRPr lang="nl-NL" b="1" dirty="0"/>
          </a:p>
          <a:p>
            <a:pPr marL="342900" indent="-342900">
              <a:buFont typeface="+mj-lt"/>
              <a:buAutoNum type="alphaLcPeriod"/>
            </a:pPr>
            <a:r>
              <a:rPr lang="en-GB" b="1" dirty="0"/>
              <a:t>Good – </a:t>
            </a:r>
            <a:r>
              <a:rPr lang="en-GB" b="1" dirty="0" smtClean="0"/>
              <a:t>     	warning </a:t>
            </a:r>
            <a:r>
              <a:rPr lang="en-GB" b="1" dirty="0"/>
              <a:t>provided good guidance to the </a:t>
            </a:r>
            <a:r>
              <a:rPr lang="en-GB" b="1" dirty="0" smtClean="0"/>
              <a:t>user</a:t>
            </a:r>
            <a:endParaRPr lang="en-GB" b="1" dirty="0"/>
          </a:p>
          <a:p>
            <a:pPr marL="342900" indent="-342900">
              <a:buFont typeface="+mj-lt"/>
              <a:buAutoNum type="alphaLcPeriod"/>
            </a:pPr>
            <a:r>
              <a:rPr lang="en-GB" b="1" dirty="0" smtClean="0"/>
              <a:t>Poor </a:t>
            </a:r>
            <a:r>
              <a:rPr lang="en-GB" b="1" dirty="0"/>
              <a:t>– 	</a:t>
            </a:r>
            <a:r>
              <a:rPr lang="en-GB" b="1" dirty="0" smtClean="0"/>
              <a:t>warning </a:t>
            </a:r>
            <a:r>
              <a:rPr lang="en-GB" b="1" dirty="0"/>
              <a:t>provided poor guidance to the </a:t>
            </a:r>
            <a:r>
              <a:rPr lang="en-GB" b="1" dirty="0" smtClean="0"/>
              <a:t>user</a:t>
            </a:r>
            <a:endParaRPr lang="nl-NL" b="1" dirty="0"/>
          </a:p>
          <a:p>
            <a:pPr marL="342900" indent="-342900">
              <a:buFont typeface="+mj-lt"/>
              <a:buAutoNum type="alphaLcPeriod"/>
            </a:pPr>
            <a:r>
              <a:rPr lang="en-GB" b="1" dirty="0"/>
              <a:t>Very </a:t>
            </a:r>
            <a:r>
              <a:rPr lang="en-GB" b="1" dirty="0" smtClean="0"/>
              <a:t>Poor–	warning </a:t>
            </a:r>
            <a:r>
              <a:rPr lang="en-GB" b="1" dirty="0"/>
              <a:t>provided poor guidance to the user (</a:t>
            </a:r>
            <a:r>
              <a:rPr lang="en-GB" b="1" dirty="0" smtClean="0"/>
              <a:t>this could </a:t>
            </a:r>
            <a:r>
              <a:rPr lang="en-GB" b="1" dirty="0"/>
              <a:t>include a missed warning or a false alarm</a:t>
            </a:r>
            <a:r>
              <a:rPr lang="en-GB" b="1" dirty="0" smtClean="0"/>
              <a:t>)</a:t>
            </a:r>
            <a:endParaRPr lang="en-GB" b="1" i="1" dirty="0"/>
          </a:p>
          <a:p>
            <a:endParaRPr lang="nl-NL" b="1" dirty="0"/>
          </a:p>
          <a:p>
            <a:r>
              <a:rPr lang="en-GB" b="1" i="1" dirty="0"/>
              <a:t>It is worth bearing in mind that if an impact based warning is working, then the impacts that occur may be lower than they might have been if there were no warning in force as the population may have taken action to mitigate against those impacts.  There will therefore always have to be a degree of pragmatism and flexibility in any verification scheme</a:t>
            </a:r>
            <a:r>
              <a:rPr lang="en-GB" b="1" dirty="0"/>
              <a:t>. </a:t>
            </a:r>
            <a:endParaRPr lang="nl-NL" b="1" dirty="0"/>
          </a:p>
          <a:p>
            <a:endParaRPr lang="nl-NL" dirty="0"/>
          </a:p>
        </p:txBody>
      </p:sp>
      <p:sp>
        <p:nvSpPr>
          <p:cNvPr id="4" name="Footer Placeholder 3"/>
          <p:cNvSpPr>
            <a:spLocks noGrp="1"/>
          </p:cNvSpPr>
          <p:nvPr>
            <p:ph type="ftr" sz="quarter" idx="11"/>
          </p:nvPr>
        </p:nvSpPr>
        <p:spPr/>
        <p:txBody>
          <a:bodyPr/>
          <a:lstStyle/>
          <a:p>
            <a:pPr>
              <a:defRPr/>
            </a:pPr>
            <a:r>
              <a:rPr lang="en-US" smtClean="0"/>
              <a:t>IMS Warning workshop KNMI - Block III</a:t>
            </a:r>
            <a:endParaRPr lang="nl-NL"/>
          </a:p>
        </p:txBody>
      </p:sp>
      <p:sp>
        <p:nvSpPr>
          <p:cNvPr id="6" name="Date Placeholder 5"/>
          <p:cNvSpPr>
            <a:spLocks noGrp="1"/>
          </p:cNvSpPr>
          <p:nvPr>
            <p:ph type="dt" sz="half" idx="10"/>
          </p:nvPr>
        </p:nvSpPr>
        <p:spPr/>
        <p:txBody>
          <a:bodyPr/>
          <a:lstStyle/>
          <a:p>
            <a:pPr>
              <a:defRPr/>
            </a:pPr>
            <a:fld id="{23ABC295-F7CE-4EE2-AADA-760960083D1B}" type="datetime1">
              <a:rPr lang="nl-NL" smtClean="0"/>
              <a:t>9-11-2017</a:t>
            </a:fld>
            <a:endParaRPr lang="nl-NL"/>
          </a:p>
        </p:txBody>
      </p:sp>
    </p:spTree>
    <p:extLst>
      <p:ext uri="{BB962C8B-B14F-4D97-AF65-F5344CB8AC3E}">
        <p14:creationId xmlns:p14="http://schemas.microsoft.com/office/powerpoint/2010/main" val="495320077"/>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052736"/>
            <a:ext cx="8169275" cy="571500"/>
          </a:xfrm>
        </p:spPr>
        <p:txBody>
          <a:bodyPr/>
          <a:lstStyle/>
          <a:p>
            <a:r>
              <a:rPr lang="nl-NL" b="1" dirty="0"/>
              <a:t>Impact </a:t>
            </a:r>
            <a:r>
              <a:rPr lang="nl-NL" b="1" dirty="0" err="1"/>
              <a:t>based</a:t>
            </a:r>
            <a:r>
              <a:rPr lang="nl-NL" b="1" dirty="0"/>
              <a:t> </a:t>
            </a:r>
            <a:r>
              <a:rPr lang="nl-NL" b="1" dirty="0" err="1"/>
              <a:t>warning</a:t>
            </a:r>
            <a:r>
              <a:rPr lang="nl-NL" b="1" dirty="0"/>
              <a:t> </a:t>
            </a:r>
            <a:r>
              <a:rPr lang="nl-NL" b="1" dirty="0" err="1"/>
              <a:t>verification</a:t>
            </a:r>
            <a:endParaRPr lang="nl-NL" dirty="0"/>
          </a:p>
        </p:txBody>
      </p:sp>
      <p:sp>
        <p:nvSpPr>
          <p:cNvPr id="3" name="Content Placeholder 2"/>
          <p:cNvSpPr>
            <a:spLocks noGrp="1"/>
          </p:cNvSpPr>
          <p:nvPr>
            <p:ph idx="1"/>
          </p:nvPr>
        </p:nvSpPr>
        <p:spPr/>
        <p:txBody>
          <a:bodyPr/>
          <a:lstStyle/>
          <a:p>
            <a:r>
              <a:rPr lang="en-GB" b="1" u="sng" dirty="0"/>
              <a:t>Missed events</a:t>
            </a:r>
            <a:endParaRPr lang="nl-NL" dirty="0"/>
          </a:p>
          <a:p>
            <a:r>
              <a:rPr lang="en-GB" b="1" dirty="0"/>
              <a:t>If at least medium impacts occur over a reasonably sized geographical area and no warning has been issued, a Met Service should also make a note of these events and mark them as missed </a:t>
            </a:r>
            <a:r>
              <a:rPr lang="en-GB" b="1" dirty="0" smtClean="0"/>
              <a:t>events, so very </a:t>
            </a:r>
            <a:r>
              <a:rPr lang="en-GB" b="1" dirty="0"/>
              <a:t>poor guidance in any verification </a:t>
            </a:r>
            <a:r>
              <a:rPr lang="en-GB" b="1" dirty="0" smtClean="0"/>
              <a:t>scheme</a:t>
            </a:r>
          </a:p>
          <a:p>
            <a:endParaRPr lang="nl-NL" b="1" dirty="0"/>
          </a:p>
          <a:p>
            <a:r>
              <a:rPr lang="en-GB" b="1" u="sng" dirty="0"/>
              <a:t>Ensuring robustness of a subjective verification scheme</a:t>
            </a:r>
            <a:endParaRPr lang="nl-NL" dirty="0"/>
          </a:p>
          <a:p>
            <a:r>
              <a:rPr lang="en-GB" b="1" dirty="0" smtClean="0"/>
              <a:t>A </a:t>
            </a:r>
            <a:r>
              <a:rPr lang="en-GB" b="1" dirty="0"/>
              <a:t>Met Service could consider holding a monthly meeting or teleconference to discuss the warnings that have been issued, and how they have verified.  This discussion could include other forecasters, other departments within the Met Service, members of the Civil Protection community and representatives from Government </a:t>
            </a:r>
            <a:r>
              <a:rPr lang="en-GB" b="1" dirty="0" smtClean="0"/>
              <a:t>Departments  </a:t>
            </a:r>
            <a:endParaRPr lang="nl-NL" b="1" dirty="0"/>
          </a:p>
          <a:p>
            <a:endParaRPr lang="nl-NL" dirty="0"/>
          </a:p>
        </p:txBody>
      </p:sp>
      <p:sp>
        <p:nvSpPr>
          <p:cNvPr id="4" name="Footer Placeholder 3"/>
          <p:cNvSpPr>
            <a:spLocks noGrp="1"/>
          </p:cNvSpPr>
          <p:nvPr>
            <p:ph type="ftr" sz="quarter" idx="11"/>
          </p:nvPr>
        </p:nvSpPr>
        <p:spPr/>
        <p:txBody>
          <a:bodyPr/>
          <a:lstStyle/>
          <a:p>
            <a:pPr>
              <a:defRPr/>
            </a:pPr>
            <a:r>
              <a:rPr lang="en-US" smtClean="0"/>
              <a:t>IMS Warning workshop KNMI - Block III</a:t>
            </a:r>
            <a:endParaRPr lang="nl-NL"/>
          </a:p>
        </p:txBody>
      </p:sp>
      <p:sp>
        <p:nvSpPr>
          <p:cNvPr id="6" name="Date Placeholder 5"/>
          <p:cNvSpPr>
            <a:spLocks noGrp="1"/>
          </p:cNvSpPr>
          <p:nvPr>
            <p:ph type="dt" sz="half" idx="10"/>
          </p:nvPr>
        </p:nvSpPr>
        <p:spPr/>
        <p:txBody>
          <a:bodyPr/>
          <a:lstStyle/>
          <a:p>
            <a:pPr>
              <a:defRPr/>
            </a:pPr>
            <a:fld id="{B9F78D0C-DBD9-4F0D-8D6B-A524C74B152C}" type="datetime1">
              <a:rPr lang="nl-NL" smtClean="0"/>
              <a:t>9-11-2017</a:t>
            </a:fld>
            <a:endParaRPr lang="nl-NL"/>
          </a:p>
        </p:txBody>
      </p:sp>
    </p:spTree>
    <p:extLst>
      <p:ext uri="{BB962C8B-B14F-4D97-AF65-F5344CB8AC3E}">
        <p14:creationId xmlns:p14="http://schemas.microsoft.com/office/powerpoint/2010/main" val="4134416172"/>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9" name="Picture 4" descr="Thanks_mcHT_Smiley-v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767013" y="1990725"/>
            <a:ext cx="3609975"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0" name="Tijdelijke aanduiding voor datum 1"/>
          <p:cNvSpPr>
            <a:spLocks noGrp="1"/>
          </p:cNvSpPr>
          <p:nvPr>
            <p:ph type="dt" sz="quarter" idx="10"/>
          </p:nvPr>
        </p:nvSpPr>
        <p:spPr bwMode="auto">
          <a:xfrm>
            <a:off x="4997450" y="6573838"/>
            <a:ext cx="4156075" cy="315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sz="2600">
                <a:solidFill>
                  <a:srgbClr val="000000"/>
                </a:solidFill>
                <a:latin typeface="Verdana" pitchFamily="34" charset="0"/>
                <a:cs typeface="Arial" charset="0"/>
              </a:defRPr>
            </a:lvl1pPr>
            <a:lvl2pPr marL="742950" indent="-285750">
              <a:defRPr sz="2600">
                <a:solidFill>
                  <a:srgbClr val="000000"/>
                </a:solidFill>
                <a:latin typeface="Verdana" pitchFamily="34" charset="0"/>
                <a:cs typeface="Arial" charset="0"/>
              </a:defRPr>
            </a:lvl2pPr>
            <a:lvl3pPr marL="1143000" indent="-228600">
              <a:defRPr sz="2600">
                <a:solidFill>
                  <a:srgbClr val="000000"/>
                </a:solidFill>
                <a:latin typeface="Verdana" pitchFamily="34" charset="0"/>
                <a:cs typeface="Arial" charset="0"/>
              </a:defRPr>
            </a:lvl3pPr>
            <a:lvl4pPr marL="1600200" indent="-228600">
              <a:defRPr sz="2600">
                <a:solidFill>
                  <a:srgbClr val="000000"/>
                </a:solidFill>
                <a:latin typeface="Verdana" pitchFamily="34" charset="0"/>
                <a:cs typeface="Arial" charset="0"/>
              </a:defRPr>
            </a:lvl4pPr>
            <a:lvl5pPr marL="2057400" indent="-228600">
              <a:defRPr sz="2600">
                <a:solidFill>
                  <a:srgbClr val="000000"/>
                </a:solidFill>
                <a:latin typeface="Verdana" pitchFamily="34" charset="0"/>
                <a:cs typeface="Arial" charset="0"/>
              </a:defRPr>
            </a:lvl5pPr>
            <a:lvl6pPr marL="2514600" indent="-228600" eaLnBrk="0" fontAlgn="base" hangingPunct="0">
              <a:spcBef>
                <a:spcPct val="0"/>
              </a:spcBef>
              <a:spcAft>
                <a:spcPct val="0"/>
              </a:spcAft>
              <a:defRPr sz="2600">
                <a:solidFill>
                  <a:srgbClr val="000000"/>
                </a:solidFill>
                <a:latin typeface="Verdana" pitchFamily="34" charset="0"/>
                <a:cs typeface="Arial" charset="0"/>
              </a:defRPr>
            </a:lvl6pPr>
            <a:lvl7pPr marL="2971800" indent="-228600" eaLnBrk="0" fontAlgn="base" hangingPunct="0">
              <a:spcBef>
                <a:spcPct val="0"/>
              </a:spcBef>
              <a:spcAft>
                <a:spcPct val="0"/>
              </a:spcAft>
              <a:defRPr sz="2600">
                <a:solidFill>
                  <a:srgbClr val="000000"/>
                </a:solidFill>
                <a:latin typeface="Verdana" pitchFamily="34" charset="0"/>
                <a:cs typeface="Arial" charset="0"/>
              </a:defRPr>
            </a:lvl7pPr>
            <a:lvl8pPr marL="3429000" indent="-228600" eaLnBrk="0" fontAlgn="base" hangingPunct="0">
              <a:spcBef>
                <a:spcPct val="0"/>
              </a:spcBef>
              <a:spcAft>
                <a:spcPct val="0"/>
              </a:spcAft>
              <a:defRPr sz="2600">
                <a:solidFill>
                  <a:srgbClr val="000000"/>
                </a:solidFill>
                <a:latin typeface="Verdana" pitchFamily="34" charset="0"/>
                <a:cs typeface="Arial" charset="0"/>
              </a:defRPr>
            </a:lvl8pPr>
            <a:lvl9pPr marL="3886200" indent="-228600" eaLnBrk="0" fontAlgn="base" hangingPunct="0">
              <a:spcBef>
                <a:spcPct val="0"/>
              </a:spcBef>
              <a:spcAft>
                <a:spcPct val="0"/>
              </a:spcAft>
              <a:defRPr sz="2600">
                <a:solidFill>
                  <a:srgbClr val="000000"/>
                </a:solidFill>
                <a:latin typeface="Verdana" pitchFamily="34" charset="0"/>
                <a:cs typeface="Arial" charset="0"/>
              </a:defRPr>
            </a:lvl9pPr>
          </a:lstStyle>
          <a:p>
            <a:fld id="{4277635C-0404-4F59-9063-D4A93C8FA854}" type="datetime1">
              <a:rPr lang="nl-NL" altLang="nl-NL" sz="1000" smtClean="0"/>
              <a:t>9-11-2017</a:t>
            </a:fld>
            <a:endParaRPr lang="nl-NL" altLang="nl-NL" sz="1000"/>
          </a:p>
        </p:txBody>
      </p:sp>
      <p:sp>
        <p:nvSpPr>
          <p:cNvPr id="2" name="Footer Placeholder 1"/>
          <p:cNvSpPr>
            <a:spLocks noGrp="1"/>
          </p:cNvSpPr>
          <p:nvPr>
            <p:ph type="ftr" sz="quarter" idx="11"/>
          </p:nvPr>
        </p:nvSpPr>
        <p:spPr/>
        <p:txBody>
          <a:bodyPr/>
          <a:lstStyle/>
          <a:p>
            <a:pPr>
              <a:defRPr/>
            </a:pPr>
            <a:r>
              <a:rPr lang="en-US" altLang="nl-NL" smtClean="0">
                <a:solidFill>
                  <a:srgbClr val="000000">
                    <a:lumMod val="65000"/>
                    <a:lumOff val="35000"/>
                  </a:srgbClr>
                </a:solidFill>
              </a:rPr>
              <a:t>IMS Warning workshop KNMI - Block III</a:t>
            </a:r>
            <a:endParaRPr lang="nl-NL" altLang="nl-NL">
              <a:solidFill>
                <a:srgbClr val="000000">
                  <a:lumMod val="65000"/>
                  <a:lumOff val="35000"/>
                </a:srgbClr>
              </a:solidFill>
            </a:endParaRPr>
          </a:p>
        </p:txBody>
      </p:sp>
    </p:spTree>
    <p:extLst>
      <p:ext uri="{BB962C8B-B14F-4D97-AF65-F5344CB8AC3E}">
        <p14:creationId xmlns:p14="http://schemas.microsoft.com/office/powerpoint/2010/main" val="775269996"/>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38969" y="1012723"/>
            <a:ext cx="7918450" cy="685800"/>
          </a:xfrm>
        </p:spPr>
        <p:txBody>
          <a:bodyPr/>
          <a:lstStyle/>
          <a:p>
            <a:r>
              <a:rPr lang="nl-NL" altLang="nl-NL" b="1" dirty="0" err="1" smtClean="0">
                <a:solidFill>
                  <a:srgbClr val="7030A0"/>
                </a:solidFill>
              </a:rPr>
              <a:t>Warning</a:t>
            </a:r>
            <a:r>
              <a:rPr lang="nl-NL" altLang="nl-NL" b="1" dirty="0" smtClean="0">
                <a:solidFill>
                  <a:srgbClr val="7030A0"/>
                </a:solidFill>
              </a:rPr>
              <a:t> </a:t>
            </a:r>
            <a:r>
              <a:rPr lang="nl-NL" altLang="nl-NL" b="1" dirty="0" err="1" smtClean="0">
                <a:solidFill>
                  <a:srgbClr val="7030A0"/>
                </a:solidFill>
              </a:rPr>
              <a:t>Verification</a:t>
            </a:r>
            <a:r>
              <a:rPr lang="nl-NL" altLang="nl-NL" b="1" dirty="0" smtClean="0">
                <a:solidFill>
                  <a:srgbClr val="7030A0"/>
                </a:solidFill>
              </a:rPr>
              <a:t> subjects</a:t>
            </a:r>
          </a:p>
        </p:txBody>
      </p:sp>
      <p:sp>
        <p:nvSpPr>
          <p:cNvPr id="10243" name="Rectangle 3"/>
          <p:cNvSpPr>
            <a:spLocks noGrp="1" noChangeArrowheads="1"/>
          </p:cNvSpPr>
          <p:nvPr>
            <p:ph idx="1"/>
          </p:nvPr>
        </p:nvSpPr>
        <p:spPr>
          <a:xfrm>
            <a:off x="457200" y="1981200"/>
            <a:ext cx="8281988" cy="4191000"/>
          </a:xfrm>
        </p:spPr>
        <p:txBody>
          <a:bodyPr/>
          <a:lstStyle/>
          <a:p>
            <a:pPr lvl="1"/>
            <a:endParaRPr lang="en-US" altLang="nl-NL" sz="2000" b="1" dirty="0">
              <a:solidFill>
                <a:schemeClr val="tx1"/>
              </a:solidFill>
            </a:endParaRPr>
          </a:p>
          <a:p>
            <a:pPr lvl="1"/>
            <a:r>
              <a:rPr lang="en-US" altLang="nl-NL" sz="2000" b="1" dirty="0">
                <a:solidFill>
                  <a:schemeClr val="tx1"/>
                </a:solidFill>
              </a:rPr>
              <a:t>Hits, False Alarms and Missed Alarms in balance</a:t>
            </a:r>
          </a:p>
          <a:p>
            <a:pPr marL="1587" lvl="1" indent="0">
              <a:buNone/>
            </a:pPr>
            <a:endParaRPr lang="en-US" altLang="nl-NL" sz="2000" b="1" dirty="0" smtClean="0">
              <a:solidFill>
                <a:schemeClr val="tx1"/>
              </a:solidFill>
            </a:endParaRPr>
          </a:p>
          <a:p>
            <a:pPr lvl="1"/>
            <a:r>
              <a:rPr lang="en-US" altLang="nl-NL" sz="2000" b="1" dirty="0" smtClean="0">
                <a:solidFill>
                  <a:schemeClr val="tx1"/>
                </a:solidFill>
              </a:rPr>
              <a:t>Classical Warning verification against thresholds</a:t>
            </a:r>
          </a:p>
          <a:p>
            <a:pPr lvl="1"/>
            <a:endParaRPr lang="en-US" altLang="nl-NL" sz="2000" b="1" dirty="0">
              <a:solidFill>
                <a:schemeClr val="tx1"/>
              </a:solidFill>
            </a:endParaRPr>
          </a:p>
          <a:p>
            <a:pPr lvl="1"/>
            <a:r>
              <a:rPr lang="en-US" altLang="nl-NL" sz="2000" b="1" dirty="0" smtClean="0">
                <a:solidFill>
                  <a:schemeClr val="tx1"/>
                </a:solidFill>
              </a:rPr>
              <a:t>Impact based Warning Verification</a:t>
            </a:r>
          </a:p>
          <a:p>
            <a:pPr lvl="1"/>
            <a:endParaRPr lang="en-US" altLang="nl-NL" sz="2000" b="1" dirty="0">
              <a:solidFill>
                <a:schemeClr val="tx1"/>
              </a:solidFill>
            </a:endParaRPr>
          </a:p>
        </p:txBody>
      </p:sp>
      <p:sp>
        <p:nvSpPr>
          <p:cNvPr id="10245" name="Tijdelijke aanduiding voor voettekst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rgbClr val="000000"/>
                </a:solidFill>
                <a:latin typeface="Verdana" pitchFamily="34" charset="0"/>
                <a:cs typeface="Arial" pitchFamily="34" charset="0"/>
              </a:defRPr>
            </a:lvl1pPr>
            <a:lvl2pPr marL="742950" indent="-285750">
              <a:defRPr sz="2600">
                <a:solidFill>
                  <a:srgbClr val="000000"/>
                </a:solidFill>
                <a:latin typeface="Verdana" pitchFamily="34" charset="0"/>
                <a:cs typeface="Arial" pitchFamily="34" charset="0"/>
              </a:defRPr>
            </a:lvl2pPr>
            <a:lvl3pPr marL="1143000" indent="-228600">
              <a:defRPr sz="2600">
                <a:solidFill>
                  <a:srgbClr val="000000"/>
                </a:solidFill>
                <a:latin typeface="Verdana" pitchFamily="34" charset="0"/>
                <a:cs typeface="Arial" pitchFamily="34" charset="0"/>
              </a:defRPr>
            </a:lvl3pPr>
            <a:lvl4pPr marL="1600200" indent="-228600">
              <a:defRPr sz="2600">
                <a:solidFill>
                  <a:srgbClr val="000000"/>
                </a:solidFill>
                <a:latin typeface="Verdana" pitchFamily="34" charset="0"/>
                <a:cs typeface="Arial" pitchFamily="34" charset="0"/>
              </a:defRPr>
            </a:lvl4pPr>
            <a:lvl5pPr marL="2057400" indent="-228600">
              <a:defRPr sz="2600">
                <a:solidFill>
                  <a:srgbClr val="000000"/>
                </a:solidFill>
                <a:latin typeface="Verdana" pitchFamily="34" charset="0"/>
                <a:cs typeface="Arial" pitchFamily="34" charset="0"/>
              </a:defRPr>
            </a:lvl5pPr>
            <a:lvl6pPr marL="2514600" indent="-228600" eaLnBrk="0" fontAlgn="base" hangingPunct="0">
              <a:spcBef>
                <a:spcPct val="0"/>
              </a:spcBef>
              <a:spcAft>
                <a:spcPct val="0"/>
              </a:spcAft>
              <a:defRPr sz="2600">
                <a:solidFill>
                  <a:srgbClr val="000000"/>
                </a:solidFill>
                <a:latin typeface="Verdana" pitchFamily="34" charset="0"/>
                <a:cs typeface="Arial" pitchFamily="34" charset="0"/>
              </a:defRPr>
            </a:lvl6pPr>
            <a:lvl7pPr marL="2971800" indent="-228600" eaLnBrk="0" fontAlgn="base" hangingPunct="0">
              <a:spcBef>
                <a:spcPct val="0"/>
              </a:spcBef>
              <a:spcAft>
                <a:spcPct val="0"/>
              </a:spcAft>
              <a:defRPr sz="2600">
                <a:solidFill>
                  <a:srgbClr val="000000"/>
                </a:solidFill>
                <a:latin typeface="Verdana" pitchFamily="34" charset="0"/>
                <a:cs typeface="Arial" pitchFamily="34" charset="0"/>
              </a:defRPr>
            </a:lvl7pPr>
            <a:lvl8pPr marL="3429000" indent="-228600" eaLnBrk="0" fontAlgn="base" hangingPunct="0">
              <a:spcBef>
                <a:spcPct val="0"/>
              </a:spcBef>
              <a:spcAft>
                <a:spcPct val="0"/>
              </a:spcAft>
              <a:defRPr sz="2600">
                <a:solidFill>
                  <a:srgbClr val="000000"/>
                </a:solidFill>
                <a:latin typeface="Verdana" pitchFamily="34" charset="0"/>
                <a:cs typeface="Arial" pitchFamily="34" charset="0"/>
              </a:defRPr>
            </a:lvl8pPr>
            <a:lvl9pPr marL="3886200" indent="-228600" eaLnBrk="0" fontAlgn="base" hangingPunct="0">
              <a:spcBef>
                <a:spcPct val="0"/>
              </a:spcBef>
              <a:spcAft>
                <a:spcPct val="0"/>
              </a:spcAft>
              <a:defRPr sz="2600">
                <a:solidFill>
                  <a:srgbClr val="000000"/>
                </a:solidFill>
                <a:latin typeface="Verdana" pitchFamily="34" charset="0"/>
                <a:cs typeface="Arial" pitchFamily="34" charset="0"/>
              </a:defRPr>
            </a:lvl9pPr>
          </a:lstStyle>
          <a:p>
            <a:r>
              <a:rPr lang="en-US" altLang="nl-NL" sz="1000" smtClean="0"/>
              <a:t>IMS Warning workshop KNMI - Block III</a:t>
            </a:r>
            <a:endParaRPr lang="nl-NL" altLang="nl-NL" sz="1000" smtClean="0"/>
          </a:p>
        </p:txBody>
      </p:sp>
      <p:sp>
        <p:nvSpPr>
          <p:cNvPr id="2" name="Date Placeholder 1"/>
          <p:cNvSpPr>
            <a:spLocks noGrp="1"/>
          </p:cNvSpPr>
          <p:nvPr>
            <p:ph type="dt" sz="half" idx="10"/>
          </p:nvPr>
        </p:nvSpPr>
        <p:spPr/>
        <p:txBody>
          <a:bodyPr/>
          <a:lstStyle/>
          <a:p>
            <a:pPr>
              <a:defRPr/>
            </a:pPr>
            <a:fld id="{2B8F1CF8-D228-40D5-AD99-FE90317646C6}" type="datetime1">
              <a:rPr lang="nl-NL" smtClean="0"/>
              <a:t>9-11-2017</a:t>
            </a:fld>
            <a:endParaRPr lang="nl-NL"/>
          </a:p>
        </p:txBody>
      </p:sp>
    </p:spTree>
    <p:extLst>
      <p:ext uri="{BB962C8B-B14F-4D97-AF65-F5344CB8AC3E}">
        <p14:creationId xmlns:p14="http://schemas.microsoft.com/office/powerpoint/2010/main" val="241922914"/>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057300"/>
            <a:ext cx="8169275" cy="571500"/>
          </a:xfrm>
        </p:spPr>
        <p:txBody>
          <a:bodyPr/>
          <a:lstStyle/>
          <a:p>
            <a:r>
              <a:rPr lang="nl-NL" b="1" dirty="0" err="1" smtClean="0"/>
              <a:t>Classical</a:t>
            </a:r>
            <a:r>
              <a:rPr lang="nl-NL" b="1" dirty="0" smtClean="0"/>
              <a:t> </a:t>
            </a:r>
            <a:r>
              <a:rPr lang="nl-NL" b="1" dirty="0" err="1" smtClean="0"/>
              <a:t>Contingency</a:t>
            </a:r>
            <a:r>
              <a:rPr lang="nl-NL" b="1" dirty="0" smtClean="0"/>
              <a:t> scoring </a:t>
            </a:r>
            <a:r>
              <a:rPr lang="nl-NL" b="1" dirty="0" err="1" smtClean="0"/>
              <a:t>table</a:t>
            </a:r>
            <a:endParaRPr lang="nl-NL" b="1" dirty="0"/>
          </a:p>
        </p:txBody>
      </p:sp>
      <p:sp>
        <p:nvSpPr>
          <p:cNvPr id="4" name="Footer Placeholder 3"/>
          <p:cNvSpPr>
            <a:spLocks noGrp="1"/>
          </p:cNvSpPr>
          <p:nvPr>
            <p:ph type="ftr" sz="quarter" idx="11"/>
          </p:nvPr>
        </p:nvSpPr>
        <p:spPr/>
        <p:txBody>
          <a:bodyPr/>
          <a:lstStyle/>
          <a:p>
            <a:pPr>
              <a:defRPr/>
            </a:pPr>
            <a:r>
              <a:rPr lang="en-US" smtClean="0"/>
              <a:t>IMS Warning workshop KNMI - Block III</a:t>
            </a:r>
            <a:endParaRPr lang="nl-NL"/>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1680" y="1628800"/>
            <a:ext cx="5350096"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e Placeholder 2"/>
          <p:cNvSpPr>
            <a:spLocks noGrp="1"/>
          </p:cNvSpPr>
          <p:nvPr>
            <p:ph type="dt" sz="half" idx="10"/>
          </p:nvPr>
        </p:nvSpPr>
        <p:spPr/>
        <p:txBody>
          <a:bodyPr/>
          <a:lstStyle/>
          <a:p>
            <a:pPr>
              <a:defRPr/>
            </a:pPr>
            <a:fld id="{D393DC9E-1F60-456B-937D-80DC0451FA53}" type="datetime1">
              <a:rPr lang="nl-NL" smtClean="0"/>
              <a:t>9-11-2017</a:t>
            </a:fld>
            <a:endParaRPr lang="nl-NL"/>
          </a:p>
        </p:txBody>
      </p:sp>
    </p:spTree>
    <p:extLst>
      <p:ext uri="{BB962C8B-B14F-4D97-AF65-F5344CB8AC3E}">
        <p14:creationId xmlns:p14="http://schemas.microsoft.com/office/powerpoint/2010/main" val="3875101488"/>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980728"/>
            <a:ext cx="8169275" cy="571500"/>
          </a:xfrm>
        </p:spPr>
        <p:txBody>
          <a:bodyPr/>
          <a:lstStyle/>
          <a:p>
            <a:r>
              <a:rPr lang="nl-NL" b="1" dirty="0" err="1" smtClean="0"/>
              <a:t>False</a:t>
            </a:r>
            <a:r>
              <a:rPr lang="nl-NL" b="1" dirty="0" smtClean="0"/>
              <a:t> Alarm Ratio (FAR)</a:t>
            </a:r>
            <a:endParaRPr lang="nl-NL" b="1" dirty="0"/>
          </a:p>
        </p:txBody>
      </p:sp>
      <p:sp>
        <p:nvSpPr>
          <p:cNvPr id="3" name="Content Placeholder 2"/>
          <p:cNvSpPr>
            <a:spLocks noGrp="1"/>
          </p:cNvSpPr>
          <p:nvPr>
            <p:ph idx="1"/>
          </p:nvPr>
        </p:nvSpPr>
        <p:spPr>
          <a:xfrm>
            <a:off x="395536" y="1412776"/>
            <a:ext cx="8169275" cy="4356100"/>
          </a:xfrm>
        </p:spPr>
        <p:txBody>
          <a:bodyPr/>
          <a:lstStyle/>
          <a:p>
            <a:r>
              <a:rPr lang="nl-NL" i="1" dirty="0">
                <a:hlinkClick r:id="rId2"/>
              </a:rPr>
              <a:t>https://www.wmo.int/pages/prog/www/.../</a:t>
            </a:r>
            <a:r>
              <a:rPr lang="nl-NL" i="1" dirty="0" smtClean="0">
                <a:hlinkClick r:id="rId2"/>
              </a:rPr>
              <a:t>Doc-7-Verification.doc</a:t>
            </a:r>
            <a:endParaRPr lang="nl-NL" i="1" dirty="0" smtClean="0"/>
          </a:p>
          <a:p>
            <a:endParaRPr lang="nl-NL" dirty="0"/>
          </a:p>
          <a:p>
            <a:r>
              <a:rPr lang="en-US" b="1" dirty="0" smtClean="0"/>
              <a:t>2.3.2 </a:t>
            </a:r>
            <a:r>
              <a:rPr lang="en-US" b="1" dirty="0"/>
              <a:t>False Alarm Ratio (FAR</a:t>
            </a:r>
            <a:r>
              <a:rPr lang="en-US" b="1" dirty="0" smtClean="0"/>
              <a:t>) </a:t>
            </a:r>
          </a:p>
          <a:p>
            <a:r>
              <a:rPr lang="en-US" sz="1600" b="1" dirty="0" smtClean="0"/>
              <a:t>The </a:t>
            </a:r>
            <a:r>
              <a:rPr lang="en-US" sz="1600" b="1" dirty="0"/>
              <a:t>false alarm ratio is the ratio of the total false alarms (b) to the total events FORECAST (</a:t>
            </a:r>
            <a:r>
              <a:rPr lang="en-US" sz="1600" b="1" dirty="0" err="1"/>
              <a:t>a+b</a:t>
            </a:r>
            <a:r>
              <a:rPr lang="en-US" sz="1600" b="1" dirty="0"/>
              <a:t>).  Its range is 0 to 1 and a perfect score is 0.  It does not include c and therefore is not sensitive to missed events.  One can improve the FAR by systematically </a:t>
            </a:r>
            <a:r>
              <a:rPr lang="en-US" sz="1600" b="1" dirty="0" err="1"/>
              <a:t>underforecasting</a:t>
            </a:r>
            <a:r>
              <a:rPr lang="en-US" sz="1600" b="1" dirty="0"/>
              <a:t> rare events.  It also is an incomplete score and should be used in connection with the HR above</a:t>
            </a:r>
            <a:r>
              <a:rPr lang="en-US" sz="1600" b="1" dirty="0" smtClean="0"/>
              <a:t>.</a:t>
            </a:r>
          </a:p>
          <a:p>
            <a:endParaRPr lang="en-US" sz="1600" b="1" dirty="0" smtClean="0"/>
          </a:p>
          <a:p>
            <a:endParaRPr lang="nl-NL" sz="1600" dirty="0"/>
          </a:p>
          <a:p>
            <a:r>
              <a:rPr lang="en-US" sz="1600" b="1" dirty="0"/>
              <a:t>2.3.4 Threat Score (Critical success index</a:t>
            </a:r>
            <a:r>
              <a:rPr lang="en-US" sz="1600" b="1" dirty="0" smtClean="0"/>
              <a:t>)</a:t>
            </a:r>
            <a:r>
              <a:rPr lang="en-US" sz="1600" dirty="0"/>
              <a:t> </a:t>
            </a:r>
            <a:endParaRPr lang="nl-NL" sz="1600" dirty="0"/>
          </a:p>
          <a:p>
            <a:r>
              <a:rPr lang="en-US" sz="1600" b="1" dirty="0"/>
              <a:t>The </a:t>
            </a:r>
            <a:r>
              <a:rPr lang="en-US" sz="1600" b="1" dirty="0" smtClean="0"/>
              <a:t>critical </a:t>
            </a:r>
            <a:r>
              <a:rPr lang="en-US" sz="1600" b="1" dirty="0"/>
              <a:t>success </a:t>
            </a:r>
            <a:r>
              <a:rPr lang="en-US" sz="1600" b="1" dirty="0" smtClean="0"/>
              <a:t>index </a:t>
            </a:r>
            <a:r>
              <a:rPr lang="en-US" sz="1600" b="1" dirty="0"/>
              <a:t>is frequently used as a standard verification measure, for example in the U.S.A.  It has a range of 0 to 1 with a value of 1 indicating a perfect score.  The CSI is more complete than the HR and FAR since it is sensitive to both missed events and false alarms</a:t>
            </a:r>
            <a:r>
              <a:rPr lang="en-US" sz="1600" b="1" dirty="0" smtClean="0"/>
              <a:t>.</a:t>
            </a:r>
            <a:endParaRPr lang="nl-NL" b="1" dirty="0"/>
          </a:p>
        </p:txBody>
      </p:sp>
      <p:sp>
        <p:nvSpPr>
          <p:cNvPr id="4" name="Footer Placeholder 3"/>
          <p:cNvSpPr>
            <a:spLocks noGrp="1"/>
          </p:cNvSpPr>
          <p:nvPr>
            <p:ph type="ftr" sz="quarter" idx="11"/>
          </p:nvPr>
        </p:nvSpPr>
        <p:spPr/>
        <p:txBody>
          <a:bodyPr/>
          <a:lstStyle/>
          <a:p>
            <a:pPr>
              <a:defRPr/>
            </a:pPr>
            <a:r>
              <a:rPr lang="en-US" smtClean="0"/>
              <a:t>IMS Warning workshop KNMI - Block III</a:t>
            </a:r>
            <a:endParaRPr lang="nl-NL"/>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6828" y="1782713"/>
            <a:ext cx="1257300"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4975" y="3933056"/>
            <a:ext cx="1409700"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ate Placeholder 5"/>
          <p:cNvSpPr>
            <a:spLocks noGrp="1"/>
          </p:cNvSpPr>
          <p:nvPr>
            <p:ph type="dt" sz="half" idx="10"/>
          </p:nvPr>
        </p:nvSpPr>
        <p:spPr/>
        <p:txBody>
          <a:bodyPr/>
          <a:lstStyle/>
          <a:p>
            <a:pPr>
              <a:defRPr/>
            </a:pPr>
            <a:fld id="{CD0DD396-202E-4013-89F8-828ACB443A5B}" type="datetime1">
              <a:rPr lang="nl-NL" smtClean="0"/>
              <a:t>9-11-2017</a:t>
            </a:fld>
            <a:endParaRPr lang="nl-NL"/>
          </a:p>
        </p:txBody>
      </p:sp>
    </p:spTree>
    <p:extLst>
      <p:ext uri="{BB962C8B-B14F-4D97-AF65-F5344CB8AC3E}">
        <p14:creationId xmlns:p14="http://schemas.microsoft.com/office/powerpoint/2010/main" val="122195021"/>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051"/>
                                        </p:tgtEl>
                                        <p:attrNameLst>
                                          <p:attrName>style.visibility</p:attrName>
                                        </p:attrNameLst>
                                      </p:cBhvr>
                                      <p:to>
                                        <p:strVal val="visible"/>
                                      </p:to>
                                    </p:set>
                                    <p:animEffect transition="in" filter="fade">
                                      <p:cBhvr>
                                        <p:cTn id="21"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052736"/>
            <a:ext cx="8169275" cy="571500"/>
          </a:xfrm>
        </p:spPr>
        <p:txBody>
          <a:bodyPr/>
          <a:lstStyle/>
          <a:p>
            <a:r>
              <a:rPr lang="nl-NL" b="1" dirty="0" smtClean="0"/>
              <a:t>Hits, </a:t>
            </a:r>
            <a:r>
              <a:rPr lang="nl-NL" b="1" dirty="0" err="1" smtClean="0"/>
              <a:t>False</a:t>
            </a:r>
            <a:r>
              <a:rPr lang="nl-NL" b="1" dirty="0" smtClean="0"/>
              <a:t> </a:t>
            </a:r>
            <a:r>
              <a:rPr lang="nl-NL" b="1" dirty="0" err="1" smtClean="0"/>
              <a:t>and</a:t>
            </a:r>
            <a:r>
              <a:rPr lang="nl-NL" b="1" dirty="0" smtClean="0"/>
              <a:t> </a:t>
            </a:r>
            <a:r>
              <a:rPr lang="nl-NL" b="1" dirty="0" err="1" smtClean="0"/>
              <a:t>Missed</a:t>
            </a:r>
            <a:r>
              <a:rPr lang="nl-NL" b="1" dirty="0" smtClean="0"/>
              <a:t> </a:t>
            </a:r>
            <a:r>
              <a:rPr lang="nl-NL" b="1" dirty="0" err="1" smtClean="0"/>
              <a:t>Alarms</a:t>
            </a:r>
            <a:r>
              <a:rPr lang="nl-NL" b="1" dirty="0" smtClean="0"/>
              <a:t> in </a:t>
            </a:r>
            <a:r>
              <a:rPr lang="nl-NL" b="1" dirty="0" err="1" smtClean="0"/>
              <a:t>balance</a:t>
            </a:r>
            <a:endParaRPr lang="nl-NL" b="1" dirty="0"/>
          </a:p>
        </p:txBody>
      </p:sp>
      <p:sp>
        <p:nvSpPr>
          <p:cNvPr id="3" name="Content Placeholder 2"/>
          <p:cNvSpPr>
            <a:spLocks noGrp="1"/>
          </p:cNvSpPr>
          <p:nvPr>
            <p:ph idx="1"/>
          </p:nvPr>
        </p:nvSpPr>
        <p:spPr>
          <a:xfrm>
            <a:off x="323528" y="1556792"/>
            <a:ext cx="8424936" cy="4356100"/>
          </a:xfrm>
        </p:spPr>
        <p:txBody>
          <a:bodyPr/>
          <a:lstStyle/>
          <a:p>
            <a:endParaRPr lang="nl-NL" dirty="0" smtClean="0"/>
          </a:p>
          <a:p>
            <a:pPr marL="285750" indent="-285750">
              <a:buFont typeface="Arial" panose="020B0604020202020204" pitchFamily="34" charset="0"/>
              <a:buChar char="•"/>
            </a:pPr>
            <a:r>
              <a:rPr lang="en-GB" b="1" dirty="0" smtClean="0"/>
              <a:t>You should allow your warning system to have false alarms</a:t>
            </a:r>
          </a:p>
          <a:p>
            <a:pPr marL="285750" indent="-285750">
              <a:buFont typeface="Arial" panose="020B0604020202020204" pitchFamily="34" charset="0"/>
              <a:buChar char="•"/>
            </a:pPr>
            <a:endParaRPr lang="en-GB" b="1" dirty="0" smtClean="0"/>
          </a:p>
          <a:p>
            <a:pPr marL="285750" indent="-285750">
              <a:buFont typeface="Arial" panose="020B0604020202020204" pitchFamily="34" charset="0"/>
              <a:buChar char="•"/>
            </a:pPr>
            <a:r>
              <a:rPr lang="en-GB" b="1" dirty="0" smtClean="0"/>
              <a:t>If you don’t allow false alarms, you will almost automatically increase the number of missed alarms</a:t>
            </a:r>
          </a:p>
          <a:p>
            <a:pPr marL="285750" indent="-285750">
              <a:buFont typeface="Arial" panose="020B0604020202020204" pitchFamily="34" charset="0"/>
              <a:buChar char="•"/>
            </a:pPr>
            <a:endParaRPr lang="en-GB" b="1" dirty="0" smtClean="0"/>
          </a:p>
          <a:p>
            <a:pPr marL="285750" indent="-285750">
              <a:buFont typeface="Arial" panose="020B0604020202020204" pitchFamily="34" charset="0"/>
              <a:buChar char="•"/>
            </a:pPr>
            <a:r>
              <a:rPr lang="en-GB" b="1" dirty="0" smtClean="0"/>
              <a:t>A missed alarm is the main reason for much internal and external criticism towards your NMHS.</a:t>
            </a:r>
          </a:p>
          <a:p>
            <a:pPr marL="285750" indent="-285750">
              <a:buFont typeface="Arial" panose="020B0604020202020204" pitchFamily="34" charset="0"/>
              <a:buChar char="•"/>
            </a:pPr>
            <a:endParaRPr lang="en-GB" b="1" dirty="0" smtClean="0"/>
          </a:p>
          <a:p>
            <a:pPr marL="285750" indent="-285750">
              <a:buFont typeface="Arial" panose="020B0604020202020204" pitchFamily="34" charset="0"/>
              <a:buChar char="•"/>
            </a:pPr>
            <a:r>
              <a:rPr lang="en-GB" b="1" dirty="0" smtClean="0"/>
              <a:t>Also </a:t>
            </a:r>
            <a:r>
              <a:rPr lang="en-GB" b="1" dirty="0" smtClean="0"/>
              <a:t>too </a:t>
            </a:r>
            <a:r>
              <a:rPr lang="en-GB" b="1" dirty="0" smtClean="0"/>
              <a:t>many false alarms will devaluate the credibility of your warning system</a:t>
            </a:r>
          </a:p>
          <a:p>
            <a:pPr marL="285750" indent="-285750">
              <a:buFont typeface="Arial" panose="020B0604020202020204" pitchFamily="34" charset="0"/>
              <a:buChar char="•"/>
            </a:pPr>
            <a:endParaRPr lang="en-GB" b="1" dirty="0"/>
          </a:p>
          <a:p>
            <a:pPr marL="285750" indent="-285750">
              <a:buFont typeface="Arial" panose="020B0604020202020204" pitchFamily="34" charset="0"/>
              <a:buChar char="•"/>
            </a:pPr>
            <a:r>
              <a:rPr lang="en-GB" b="1" dirty="0" smtClean="0"/>
              <a:t>Your hit ratio especially for Orange and Red should best be between 80 to 90 %, the false alarm ratio should not be above 10 to 20%</a:t>
            </a:r>
          </a:p>
          <a:p>
            <a:endParaRPr lang="nl-NL" dirty="0"/>
          </a:p>
        </p:txBody>
      </p:sp>
      <p:sp>
        <p:nvSpPr>
          <p:cNvPr id="4" name="Footer Placeholder 3"/>
          <p:cNvSpPr>
            <a:spLocks noGrp="1"/>
          </p:cNvSpPr>
          <p:nvPr>
            <p:ph type="ftr" sz="quarter" idx="11"/>
          </p:nvPr>
        </p:nvSpPr>
        <p:spPr/>
        <p:txBody>
          <a:bodyPr/>
          <a:lstStyle/>
          <a:p>
            <a:pPr>
              <a:defRPr/>
            </a:pPr>
            <a:r>
              <a:rPr lang="en-US" smtClean="0"/>
              <a:t>IMS Warning workshop KNMI - Block III</a:t>
            </a:r>
            <a:endParaRPr lang="nl-NL"/>
          </a:p>
        </p:txBody>
      </p:sp>
      <p:sp>
        <p:nvSpPr>
          <p:cNvPr id="6" name="Date Placeholder 5"/>
          <p:cNvSpPr>
            <a:spLocks noGrp="1"/>
          </p:cNvSpPr>
          <p:nvPr>
            <p:ph type="dt" sz="half" idx="10"/>
          </p:nvPr>
        </p:nvSpPr>
        <p:spPr/>
        <p:txBody>
          <a:bodyPr/>
          <a:lstStyle/>
          <a:p>
            <a:pPr>
              <a:defRPr/>
            </a:pPr>
            <a:fld id="{D379C914-4ADD-4A03-A9C1-DEF3AE2951B7}" type="datetime1">
              <a:rPr lang="nl-NL" smtClean="0"/>
              <a:t>9-11-2017</a:t>
            </a:fld>
            <a:endParaRPr lang="nl-NL"/>
          </a:p>
        </p:txBody>
      </p:sp>
    </p:spTree>
    <p:extLst>
      <p:ext uri="{BB962C8B-B14F-4D97-AF65-F5344CB8AC3E}">
        <p14:creationId xmlns:p14="http://schemas.microsoft.com/office/powerpoint/2010/main" val="757891304"/>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908720"/>
            <a:ext cx="8169275" cy="571500"/>
          </a:xfrm>
        </p:spPr>
        <p:txBody>
          <a:bodyPr/>
          <a:lstStyle/>
          <a:p>
            <a:r>
              <a:rPr lang="nl-NL" b="1" dirty="0" err="1" smtClean="0"/>
              <a:t>Threshold</a:t>
            </a:r>
            <a:r>
              <a:rPr lang="nl-NL" b="1" dirty="0" smtClean="0"/>
              <a:t> </a:t>
            </a:r>
            <a:r>
              <a:rPr lang="nl-NL" b="1" dirty="0" err="1" smtClean="0"/>
              <a:t>based</a:t>
            </a:r>
            <a:r>
              <a:rPr lang="nl-NL" b="1" dirty="0" smtClean="0"/>
              <a:t> </a:t>
            </a:r>
            <a:r>
              <a:rPr lang="nl-NL" b="1" dirty="0" err="1" smtClean="0"/>
              <a:t>warning</a:t>
            </a:r>
            <a:r>
              <a:rPr lang="nl-NL" b="1" dirty="0" smtClean="0"/>
              <a:t> </a:t>
            </a:r>
            <a:r>
              <a:rPr lang="nl-NL" b="1" dirty="0" err="1" smtClean="0"/>
              <a:t>verification</a:t>
            </a:r>
            <a:endParaRPr lang="nl-NL" b="1" dirty="0"/>
          </a:p>
        </p:txBody>
      </p:sp>
      <p:sp>
        <p:nvSpPr>
          <p:cNvPr id="3" name="Content Placeholder 2"/>
          <p:cNvSpPr>
            <a:spLocks noGrp="1"/>
          </p:cNvSpPr>
          <p:nvPr>
            <p:ph idx="1"/>
          </p:nvPr>
        </p:nvSpPr>
        <p:spPr>
          <a:xfrm>
            <a:off x="251520" y="1412776"/>
            <a:ext cx="8640960" cy="4824536"/>
          </a:xfrm>
        </p:spPr>
        <p:txBody>
          <a:bodyPr/>
          <a:lstStyle/>
          <a:p>
            <a:r>
              <a:rPr lang="en-GB" b="1" dirty="0" smtClean="0"/>
              <a:t>Verification should be done by checking on:</a:t>
            </a:r>
          </a:p>
          <a:p>
            <a:endParaRPr lang="en-GB" b="1" dirty="0" smtClean="0"/>
          </a:p>
          <a:p>
            <a:pPr marL="342900" indent="-342900">
              <a:buFont typeface="+mj-lt"/>
              <a:buAutoNum type="arabicPeriod"/>
            </a:pPr>
            <a:r>
              <a:rPr lang="en-GB" b="1" dirty="0" smtClean="0"/>
              <a:t>Was the warning issuing threshold reached</a:t>
            </a:r>
          </a:p>
          <a:p>
            <a:pPr marL="342900" indent="-342900">
              <a:buFont typeface="+mj-lt"/>
              <a:buAutoNum type="arabicPeriod"/>
            </a:pPr>
            <a:endParaRPr lang="en-GB" b="1" dirty="0" smtClean="0"/>
          </a:p>
          <a:p>
            <a:pPr marL="342900" indent="-342900">
              <a:buFont typeface="+mj-lt"/>
              <a:buAutoNum type="arabicPeriod"/>
            </a:pPr>
            <a:r>
              <a:rPr lang="en-GB" b="1" dirty="0" smtClean="0"/>
              <a:t>Was the threshold reached within the region indicated in the warning and during the validity period of this warning</a:t>
            </a:r>
          </a:p>
          <a:p>
            <a:pPr marL="342900" indent="-342900">
              <a:buFont typeface="+mj-lt"/>
              <a:buAutoNum type="arabicPeriod"/>
            </a:pPr>
            <a:endParaRPr lang="en-GB" b="1" dirty="0" smtClean="0"/>
          </a:p>
          <a:p>
            <a:pPr marL="342900" indent="-342900">
              <a:buFont typeface="+mj-lt"/>
              <a:buAutoNum type="arabicPeriod"/>
            </a:pPr>
            <a:r>
              <a:rPr lang="en-GB" b="1" dirty="0" smtClean="0"/>
              <a:t>You can hopefully check this out of your observational database, </a:t>
            </a:r>
            <a:r>
              <a:rPr lang="en-GB" b="1" dirty="0" err="1" smtClean="0"/>
              <a:t>synops</a:t>
            </a:r>
            <a:r>
              <a:rPr lang="en-GB" b="1" dirty="0" smtClean="0"/>
              <a:t> and </a:t>
            </a:r>
            <a:r>
              <a:rPr lang="en-GB" b="1" dirty="0" err="1" smtClean="0"/>
              <a:t>metars</a:t>
            </a:r>
            <a:r>
              <a:rPr lang="en-GB" b="1" dirty="0" smtClean="0"/>
              <a:t> and other official national observations</a:t>
            </a:r>
          </a:p>
          <a:p>
            <a:pPr marL="285750" indent="-285750">
              <a:buFont typeface="Arial" panose="020B0604020202020204" pitchFamily="34" charset="0"/>
              <a:buChar char="•"/>
            </a:pPr>
            <a:endParaRPr lang="en-GB" b="1" dirty="0" smtClean="0"/>
          </a:p>
          <a:p>
            <a:pPr marL="285750" indent="-285750">
              <a:buFont typeface="Arial" panose="020B0604020202020204" pitchFamily="34" charset="0"/>
              <a:buChar char="•"/>
            </a:pPr>
            <a:r>
              <a:rPr lang="en-GB" b="1" dirty="0" smtClean="0"/>
              <a:t>At the end you could score your warning as a hit or false alarm. </a:t>
            </a:r>
            <a:r>
              <a:rPr lang="en-GB" b="1" dirty="0" smtClean="0">
                <a:sym typeface="Wingdings" panose="05000000000000000000" pitchFamily="2" charset="2"/>
              </a:rPr>
              <a:t> </a:t>
            </a:r>
            <a:r>
              <a:rPr lang="en-GB" b="1" dirty="0" smtClean="0"/>
              <a:t>Do not forget the missed alarms ! </a:t>
            </a:r>
          </a:p>
          <a:p>
            <a:pPr marL="285750" indent="-285750">
              <a:buFont typeface="Arial" panose="020B0604020202020204" pitchFamily="34" charset="0"/>
              <a:buChar char="•"/>
            </a:pPr>
            <a:r>
              <a:rPr lang="en-GB" b="1" dirty="0" smtClean="0"/>
              <a:t>This scoring at times is to strict, so you could also score 1,2,3 by classifying it in Excellent / Good / Poor / Very poor</a:t>
            </a:r>
            <a:endParaRPr lang="en-GB" b="1" dirty="0"/>
          </a:p>
        </p:txBody>
      </p:sp>
      <p:sp>
        <p:nvSpPr>
          <p:cNvPr id="4" name="Date Placeholder 3"/>
          <p:cNvSpPr>
            <a:spLocks noGrp="1"/>
          </p:cNvSpPr>
          <p:nvPr>
            <p:ph type="dt" sz="half" idx="10"/>
          </p:nvPr>
        </p:nvSpPr>
        <p:spPr/>
        <p:txBody>
          <a:bodyPr/>
          <a:lstStyle/>
          <a:p>
            <a:pPr>
              <a:defRPr/>
            </a:pPr>
            <a:fld id="{B265B4A4-DD95-4237-B5D2-EBE482734332}" type="datetime1">
              <a:rPr lang="nl-NL" smtClean="0"/>
              <a:t>9-11-2017</a:t>
            </a:fld>
            <a:endParaRPr lang="nl-NL"/>
          </a:p>
        </p:txBody>
      </p:sp>
      <p:sp>
        <p:nvSpPr>
          <p:cNvPr id="5" name="Footer Placeholder 4"/>
          <p:cNvSpPr>
            <a:spLocks noGrp="1"/>
          </p:cNvSpPr>
          <p:nvPr>
            <p:ph type="ftr" sz="quarter" idx="11"/>
          </p:nvPr>
        </p:nvSpPr>
        <p:spPr/>
        <p:txBody>
          <a:bodyPr/>
          <a:lstStyle/>
          <a:p>
            <a:pPr>
              <a:defRPr/>
            </a:pPr>
            <a:r>
              <a:rPr lang="en-US" smtClean="0"/>
              <a:t>IMS Warning workshop KNMI - Block III</a:t>
            </a:r>
            <a:endParaRPr lang="nl-NL"/>
          </a:p>
        </p:txBody>
      </p:sp>
    </p:spTree>
    <p:extLst>
      <p:ext uri="{BB962C8B-B14F-4D97-AF65-F5344CB8AC3E}">
        <p14:creationId xmlns:p14="http://schemas.microsoft.com/office/powerpoint/2010/main" val="3508101979"/>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157" y="980728"/>
            <a:ext cx="8169275" cy="571500"/>
          </a:xfrm>
        </p:spPr>
        <p:txBody>
          <a:bodyPr/>
          <a:lstStyle/>
          <a:p>
            <a:r>
              <a:rPr lang="nl-NL" b="1" dirty="0" smtClean="0"/>
              <a:t>Impact </a:t>
            </a:r>
            <a:r>
              <a:rPr lang="nl-NL" b="1" dirty="0" err="1" smtClean="0"/>
              <a:t>based</a:t>
            </a:r>
            <a:r>
              <a:rPr lang="nl-NL" b="1" dirty="0" smtClean="0"/>
              <a:t> </a:t>
            </a:r>
            <a:r>
              <a:rPr lang="nl-NL" b="1" dirty="0" err="1" smtClean="0"/>
              <a:t>warning</a:t>
            </a:r>
            <a:r>
              <a:rPr lang="nl-NL" b="1" dirty="0" smtClean="0"/>
              <a:t> </a:t>
            </a:r>
            <a:r>
              <a:rPr lang="nl-NL" b="1" dirty="0" err="1" smtClean="0"/>
              <a:t>verification</a:t>
            </a:r>
            <a:endParaRPr lang="nl-NL" b="1" dirty="0"/>
          </a:p>
        </p:txBody>
      </p:sp>
      <p:sp>
        <p:nvSpPr>
          <p:cNvPr id="3" name="Content Placeholder 2"/>
          <p:cNvSpPr>
            <a:spLocks noGrp="1"/>
          </p:cNvSpPr>
          <p:nvPr>
            <p:ph idx="1"/>
          </p:nvPr>
        </p:nvSpPr>
        <p:spPr>
          <a:xfrm>
            <a:off x="395536" y="1700808"/>
            <a:ext cx="8280920" cy="4356100"/>
          </a:xfrm>
        </p:spPr>
        <p:txBody>
          <a:bodyPr/>
          <a:lstStyle/>
          <a:p>
            <a:endParaRPr lang="nl-NL" dirty="0" smtClean="0"/>
          </a:p>
          <a:p>
            <a:pPr marL="285750" indent="-285750">
              <a:buFont typeface="Arial" panose="020B0604020202020204" pitchFamily="34" charset="0"/>
              <a:buChar char="•"/>
            </a:pPr>
            <a:r>
              <a:rPr lang="en-GB" b="1" dirty="0" smtClean="0"/>
              <a:t>If you issue Impact based warnings you best verify your warnings against the occurred impact </a:t>
            </a:r>
          </a:p>
          <a:p>
            <a:pPr marL="285750" indent="-285750">
              <a:buFont typeface="Arial" panose="020B0604020202020204" pitchFamily="34" charset="0"/>
              <a:buChar char="•"/>
            </a:pPr>
            <a:endParaRPr lang="en-GB" b="1" dirty="0" smtClean="0"/>
          </a:p>
          <a:p>
            <a:pPr marL="285750" indent="-285750">
              <a:buFont typeface="Arial" panose="020B0604020202020204" pitchFamily="34" charset="0"/>
              <a:buChar char="•"/>
            </a:pPr>
            <a:r>
              <a:rPr lang="en-GB" b="1" dirty="0" smtClean="0"/>
              <a:t>If your warning system is based on implicit impact criteria, such as return period based thresholds, or on a combination out of explicitly impact driven criteria together with return period based thresholds you better do both verification paths. So impact based verification next to classical meteorological “threshold reached” verification</a:t>
            </a:r>
            <a:endParaRPr lang="en-GB" b="1" dirty="0"/>
          </a:p>
        </p:txBody>
      </p:sp>
      <p:sp>
        <p:nvSpPr>
          <p:cNvPr id="4" name="Footer Placeholder 3"/>
          <p:cNvSpPr>
            <a:spLocks noGrp="1"/>
          </p:cNvSpPr>
          <p:nvPr>
            <p:ph type="ftr" sz="quarter" idx="11"/>
          </p:nvPr>
        </p:nvSpPr>
        <p:spPr/>
        <p:txBody>
          <a:bodyPr/>
          <a:lstStyle/>
          <a:p>
            <a:pPr>
              <a:defRPr/>
            </a:pPr>
            <a:r>
              <a:rPr lang="en-US" smtClean="0"/>
              <a:t>IMS Warning workshop KNMI - Block III</a:t>
            </a:r>
            <a:endParaRPr lang="nl-NL"/>
          </a:p>
        </p:txBody>
      </p:sp>
      <p:sp>
        <p:nvSpPr>
          <p:cNvPr id="6" name="Date Placeholder 5"/>
          <p:cNvSpPr>
            <a:spLocks noGrp="1"/>
          </p:cNvSpPr>
          <p:nvPr>
            <p:ph type="dt" sz="half" idx="10"/>
          </p:nvPr>
        </p:nvSpPr>
        <p:spPr/>
        <p:txBody>
          <a:bodyPr/>
          <a:lstStyle/>
          <a:p>
            <a:pPr>
              <a:defRPr/>
            </a:pPr>
            <a:fld id="{BAB9D3A4-D8AF-4B5C-AAA9-010D7199EC7E}" type="datetime1">
              <a:rPr lang="nl-NL" smtClean="0"/>
              <a:t>9-11-2017</a:t>
            </a:fld>
            <a:endParaRPr lang="nl-NL"/>
          </a:p>
        </p:txBody>
      </p:sp>
    </p:spTree>
    <p:extLst>
      <p:ext uri="{BB962C8B-B14F-4D97-AF65-F5344CB8AC3E}">
        <p14:creationId xmlns:p14="http://schemas.microsoft.com/office/powerpoint/2010/main" val="2227344466"/>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80728"/>
            <a:ext cx="8169275" cy="571500"/>
          </a:xfrm>
        </p:spPr>
        <p:txBody>
          <a:bodyPr/>
          <a:lstStyle/>
          <a:p>
            <a:r>
              <a:rPr lang="en-US" b="1" dirty="0" smtClean="0"/>
              <a:t>Impact based warning verification</a:t>
            </a:r>
            <a:endParaRPr lang="en-US" b="1" dirty="0"/>
          </a:p>
        </p:txBody>
      </p:sp>
      <p:sp>
        <p:nvSpPr>
          <p:cNvPr id="3" name="Content Placeholder 2"/>
          <p:cNvSpPr>
            <a:spLocks noGrp="1"/>
          </p:cNvSpPr>
          <p:nvPr>
            <p:ph idx="1"/>
          </p:nvPr>
        </p:nvSpPr>
        <p:spPr>
          <a:xfrm>
            <a:off x="179512" y="1484784"/>
            <a:ext cx="8568951" cy="4669954"/>
          </a:xfrm>
        </p:spPr>
        <p:txBody>
          <a:bodyPr/>
          <a:lstStyle/>
          <a:p>
            <a:r>
              <a:rPr lang="en-US" sz="1600" b="1" dirty="0" smtClean="0"/>
              <a:t>Recommendation on Impact based warning verification (WMO </a:t>
            </a:r>
            <a:r>
              <a:rPr lang="en-US" sz="1600" b="1" dirty="0" err="1" smtClean="0"/>
              <a:t>TTWarn</a:t>
            </a:r>
            <a:r>
              <a:rPr lang="en-US" sz="1600" b="1" dirty="0" smtClean="0"/>
              <a:t>)</a:t>
            </a:r>
          </a:p>
          <a:p>
            <a:endParaRPr lang="en-US" sz="1600" b="1" dirty="0" smtClean="0"/>
          </a:p>
          <a:p>
            <a:r>
              <a:rPr lang="en-US" sz="1600" b="1" dirty="0" smtClean="0"/>
              <a:t>Impact based warnings should contain information on:</a:t>
            </a:r>
          </a:p>
          <a:p>
            <a:endParaRPr lang="en-US" sz="1600" b="1" dirty="0" smtClean="0"/>
          </a:p>
          <a:p>
            <a:pPr marL="285750" lvl="0" indent="-285750">
              <a:buFont typeface="Arial" panose="020B0604020202020204" pitchFamily="34" charset="0"/>
              <a:buChar char="•"/>
            </a:pPr>
            <a:r>
              <a:rPr lang="en-US" sz="1600" b="1" dirty="0" smtClean="0"/>
              <a:t>What level of impacts to expect (+ Impact and Advisory information)</a:t>
            </a:r>
          </a:p>
          <a:p>
            <a:pPr marL="285750" lvl="0" indent="-285750">
              <a:buFont typeface="Arial" panose="020B0604020202020204" pitchFamily="34" charset="0"/>
              <a:buChar char="•"/>
            </a:pPr>
            <a:r>
              <a:rPr lang="en-US" sz="1600" b="1" dirty="0" smtClean="0"/>
              <a:t>Over what period these impacts will occur</a:t>
            </a:r>
          </a:p>
          <a:p>
            <a:pPr marL="285750" lvl="0" indent="-285750">
              <a:buFont typeface="Arial" panose="020B0604020202020204" pitchFamily="34" charset="0"/>
              <a:buChar char="•"/>
            </a:pPr>
            <a:r>
              <a:rPr lang="en-US" sz="1600" b="1" dirty="0" smtClean="0"/>
              <a:t>In what area those impacts will happen</a:t>
            </a:r>
          </a:p>
          <a:p>
            <a:endParaRPr lang="en-US" sz="1600" b="1" dirty="0" smtClean="0"/>
          </a:p>
          <a:p>
            <a:endParaRPr lang="en-US" sz="1600" b="1" dirty="0" smtClean="0"/>
          </a:p>
          <a:p>
            <a:r>
              <a:rPr lang="en-US" sz="1600" b="1" dirty="0" smtClean="0"/>
              <a:t>So after the event the verification should focus on these 3 topics:</a:t>
            </a:r>
          </a:p>
          <a:p>
            <a:endParaRPr lang="en-US" sz="1600" b="1" dirty="0" smtClean="0"/>
          </a:p>
          <a:p>
            <a:pPr marL="342900" indent="-342900">
              <a:buFont typeface="+mj-lt"/>
              <a:buAutoNum type="arabicPeriod"/>
            </a:pPr>
            <a:r>
              <a:rPr lang="en-US" sz="1600" b="1" dirty="0" smtClean="0"/>
              <a:t>	Level of occurred impact correctly forecasted ?</a:t>
            </a:r>
          </a:p>
          <a:p>
            <a:pPr marL="342900" indent="-342900">
              <a:buFont typeface="+mj-lt"/>
              <a:buAutoNum type="arabicPeriod"/>
            </a:pPr>
            <a:r>
              <a:rPr lang="en-US" sz="1600" b="1" dirty="0" smtClean="0"/>
              <a:t>	Was the time period of the predicted impact correct ?</a:t>
            </a:r>
          </a:p>
          <a:p>
            <a:pPr marL="342900" indent="-342900">
              <a:buFont typeface="+mj-lt"/>
              <a:buAutoNum type="arabicPeriod"/>
            </a:pPr>
            <a:r>
              <a:rPr lang="en-US" sz="1600" b="1" dirty="0" smtClean="0"/>
              <a:t>	Was the location, or region, of the affected area correct ?</a:t>
            </a:r>
            <a:endParaRPr lang="en-US" sz="1600" b="1" dirty="0"/>
          </a:p>
        </p:txBody>
      </p:sp>
      <p:sp>
        <p:nvSpPr>
          <p:cNvPr id="4" name="Footer Placeholder 3"/>
          <p:cNvSpPr>
            <a:spLocks noGrp="1"/>
          </p:cNvSpPr>
          <p:nvPr>
            <p:ph type="ftr" sz="quarter" idx="11"/>
          </p:nvPr>
        </p:nvSpPr>
        <p:spPr/>
        <p:txBody>
          <a:bodyPr/>
          <a:lstStyle/>
          <a:p>
            <a:pPr>
              <a:defRPr/>
            </a:pPr>
            <a:r>
              <a:rPr lang="en-US" smtClean="0"/>
              <a:t>IMS Warning workshop KNMI - Block III</a:t>
            </a:r>
            <a:endParaRPr lang="nl-NL"/>
          </a:p>
        </p:txBody>
      </p:sp>
      <p:sp>
        <p:nvSpPr>
          <p:cNvPr id="6" name="Date Placeholder 5"/>
          <p:cNvSpPr>
            <a:spLocks noGrp="1"/>
          </p:cNvSpPr>
          <p:nvPr>
            <p:ph type="dt" sz="half" idx="10"/>
          </p:nvPr>
        </p:nvSpPr>
        <p:spPr/>
        <p:txBody>
          <a:bodyPr/>
          <a:lstStyle/>
          <a:p>
            <a:pPr>
              <a:defRPr/>
            </a:pPr>
            <a:fld id="{22CA1658-FC65-48F1-B7EF-B687F761B3A6}" type="datetime1">
              <a:rPr lang="nl-NL" smtClean="0"/>
              <a:t>9-11-2017</a:t>
            </a:fld>
            <a:endParaRPr lang="nl-NL"/>
          </a:p>
        </p:txBody>
      </p:sp>
    </p:spTree>
    <p:extLst>
      <p:ext uri="{BB962C8B-B14F-4D97-AF65-F5344CB8AC3E}">
        <p14:creationId xmlns:p14="http://schemas.microsoft.com/office/powerpoint/2010/main" val="2525888529"/>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 calcmode="lin" valueType="num">
                                      <p:cBhvr additive="base">
                                        <p:cTn id="21"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9" end="9"/>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anim calcmode="lin" valueType="num">
                                      <p:cBhvr additive="base">
                                        <p:cTn id="25" dur="5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11" end="11"/>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anim calcmode="lin" valueType="num">
                                      <p:cBhvr additive="base">
                                        <p:cTn id="29" dur="500" fill="hold"/>
                                        <p:tgtEl>
                                          <p:spTgt spid="3">
                                            <p:txEl>
                                              <p:pRg st="12" end="12"/>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12" end="12"/>
                                            </p:txEl>
                                          </p:spTgt>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anim calcmode="lin" valueType="num">
                                      <p:cBhvr additive="base">
                                        <p:cTn id="33" dur="500" fill="hold"/>
                                        <p:tgtEl>
                                          <p:spTgt spid="3">
                                            <p:txEl>
                                              <p:pRg st="13" end="13"/>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13" end="1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052736"/>
            <a:ext cx="8169275" cy="571500"/>
          </a:xfrm>
        </p:spPr>
        <p:txBody>
          <a:bodyPr/>
          <a:lstStyle/>
          <a:p>
            <a:r>
              <a:rPr lang="nl-NL" b="1" dirty="0"/>
              <a:t>Impact </a:t>
            </a:r>
            <a:r>
              <a:rPr lang="nl-NL" b="1" dirty="0" err="1"/>
              <a:t>based</a:t>
            </a:r>
            <a:r>
              <a:rPr lang="nl-NL" b="1" dirty="0"/>
              <a:t> </a:t>
            </a:r>
            <a:r>
              <a:rPr lang="nl-NL" b="1" dirty="0" err="1"/>
              <a:t>warning</a:t>
            </a:r>
            <a:r>
              <a:rPr lang="nl-NL" b="1" dirty="0"/>
              <a:t> </a:t>
            </a:r>
            <a:r>
              <a:rPr lang="nl-NL" b="1" dirty="0" err="1"/>
              <a:t>verification</a:t>
            </a:r>
            <a:endParaRPr lang="nl-NL" dirty="0"/>
          </a:p>
        </p:txBody>
      </p:sp>
      <p:sp>
        <p:nvSpPr>
          <p:cNvPr id="3" name="Content Placeholder 2"/>
          <p:cNvSpPr>
            <a:spLocks noGrp="1"/>
          </p:cNvSpPr>
          <p:nvPr>
            <p:ph idx="1"/>
          </p:nvPr>
        </p:nvSpPr>
        <p:spPr>
          <a:xfrm>
            <a:off x="291157" y="1700808"/>
            <a:ext cx="8169275" cy="4356100"/>
          </a:xfrm>
        </p:spPr>
        <p:txBody>
          <a:bodyPr/>
          <a:lstStyle/>
          <a:p>
            <a:pPr lvl="0"/>
            <a:r>
              <a:rPr lang="en-GB" b="1" dirty="0" smtClean="0"/>
              <a:t>1.	What </a:t>
            </a:r>
            <a:r>
              <a:rPr lang="en-GB" b="1" dirty="0"/>
              <a:t>were the </a:t>
            </a:r>
            <a:r>
              <a:rPr lang="en-GB" b="1" dirty="0" smtClean="0"/>
              <a:t>impacts ?</a:t>
            </a:r>
            <a:endParaRPr lang="nl-NL" dirty="0"/>
          </a:p>
          <a:p>
            <a:pPr marL="285750" indent="-285750">
              <a:buFont typeface="Arial" panose="020B0604020202020204" pitchFamily="34" charset="0"/>
              <a:buChar char="•"/>
            </a:pPr>
            <a:r>
              <a:rPr lang="en-GB" b="1" dirty="0" smtClean="0"/>
              <a:t>In this part of the verification </a:t>
            </a:r>
            <a:r>
              <a:rPr lang="en-GB" b="1" dirty="0"/>
              <a:t>scheme it is </a:t>
            </a:r>
            <a:r>
              <a:rPr lang="en-GB" b="1" dirty="0" smtClean="0"/>
              <a:t>necessary </a:t>
            </a:r>
            <a:r>
              <a:rPr lang="en-GB" b="1" dirty="0"/>
              <a:t>to decide whether the impacts that </a:t>
            </a:r>
            <a:r>
              <a:rPr lang="en-GB" b="1" dirty="0" smtClean="0"/>
              <a:t>happened </a:t>
            </a:r>
            <a:r>
              <a:rPr lang="en-GB" b="1" dirty="0"/>
              <a:t>match those that </a:t>
            </a:r>
            <a:r>
              <a:rPr lang="en-GB" b="1" dirty="0" smtClean="0"/>
              <a:t>were forecasted in the warning.</a:t>
            </a:r>
          </a:p>
          <a:p>
            <a:pPr marL="285750" indent="-285750">
              <a:buFont typeface="Arial" panose="020B0604020202020204" pitchFamily="34" charset="0"/>
              <a:buChar char="•"/>
            </a:pPr>
            <a:endParaRPr lang="en-GB" b="1" dirty="0"/>
          </a:p>
          <a:p>
            <a:pPr lvl="0"/>
            <a:r>
              <a:rPr lang="en-GB" b="1" dirty="0" smtClean="0"/>
              <a:t>2.	When </a:t>
            </a:r>
            <a:r>
              <a:rPr lang="en-GB" b="1" dirty="0"/>
              <a:t>did the impacts happen ?</a:t>
            </a:r>
            <a:endParaRPr lang="nl-NL" dirty="0"/>
          </a:p>
          <a:p>
            <a:pPr marL="285750" indent="-285750">
              <a:buFont typeface="Arial" panose="020B0604020202020204" pitchFamily="34" charset="0"/>
              <a:buChar char="•"/>
            </a:pPr>
            <a:r>
              <a:rPr lang="en-GB" b="1" dirty="0"/>
              <a:t>Did the impacts occur during the validity period of the warning?  </a:t>
            </a:r>
            <a:endParaRPr lang="nl-NL" b="1" dirty="0"/>
          </a:p>
          <a:p>
            <a:pPr marL="285750" indent="-285750">
              <a:buFont typeface="Arial" panose="020B0604020202020204" pitchFamily="34" charset="0"/>
              <a:buChar char="•"/>
            </a:pPr>
            <a:r>
              <a:rPr lang="en-GB" b="1" dirty="0"/>
              <a:t>Was the warning issued sufficiently far ahead of the event so preparations could be made?</a:t>
            </a:r>
            <a:endParaRPr lang="nl-NL" b="1" dirty="0"/>
          </a:p>
          <a:p>
            <a:r>
              <a:rPr lang="en-GB" dirty="0"/>
              <a:t> </a:t>
            </a:r>
            <a:endParaRPr lang="nl-NL" dirty="0"/>
          </a:p>
          <a:p>
            <a:pPr lvl="0"/>
            <a:r>
              <a:rPr lang="en-GB" b="1" dirty="0" smtClean="0"/>
              <a:t>3.	Where </a:t>
            </a:r>
            <a:r>
              <a:rPr lang="en-GB" b="1" dirty="0"/>
              <a:t>did the impacts occur ?</a:t>
            </a:r>
            <a:endParaRPr lang="nl-NL" dirty="0"/>
          </a:p>
          <a:p>
            <a:pPr marL="285750" indent="-285750">
              <a:buFont typeface="Arial" panose="020B0604020202020204" pitchFamily="34" charset="0"/>
              <a:buChar char="•"/>
            </a:pPr>
            <a:r>
              <a:rPr lang="en-GB" b="1" dirty="0"/>
              <a:t>Did the impacts occur in the area indicated by the warning?</a:t>
            </a:r>
            <a:endParaRPr lang="nl-NL" b="1" dirty="0"/>
          </a:p>
          <a:p>
            <a:pPr marL="285750" indent="-285750">
              <a:buFont typeface="Arial" panose="020B0604020202020204" pitchFamily="34" charset="0"/>
              <a:buChar char="•"/>
            </a:pPr>
            <a:endParaRPr lang="en-GB" b="1" dirty="0" smtClean="0"/>
          </a:p>
          <a:p>
            <a:endParaRPr lang="en-GB" b="1" dirty="0" smtClean="0"/>
          </a:p>
          <a:p>
            <a:endParaRPr lang="nl-NL" dirty="0"/>
          </a:p>
        </p:txBody>
      </p:sp>
      <p:sp>
        <p:nvSpPr>
          <p:cNvPr id="4" name="Footer Placeholder 3"/>
          <p:cNvSpPr>
            <a:spLocks noGrp="1"/>
          </p:cNvSpPr>
          <p:nvPr>
            <p:ph type="ftr" sz="quarter" idx="11"/>
          </p:nvPr>
        </p:nvSpPr>
        <p:spPr/>
        <p:txBody>
          <a:bodyPr/>
          <a:lstStyle/>
          <a:p>
            <a:pPr>
              <a:defRPr/>
            </a:pPr>
            <a:r>
              <a:rPr lang="en-US" smtClean="0"/>
              <a:t>IMS Warning workshop KNMI - Block III</a:t>
            </a:r>
            <a:endParaRPr lang="nl-NL"/>
          </a:p>
        </p:txBody>
      </p:sp>
      <p:sp>
        <p:nvSpPr>
          <p:cNvPr id="6" name="Date Placeholder 5"/>
          <p:cNvSpPr>
            <a:spLocks noGrp="1"/>
          </p:cNvSpPr>
          <p:nvPr>
            <p:ph type="dt" sz="half" idx="10"/>
          </p:nvPr>
        </p:nvSpPr>
        <p:spPr/>
        <p:txBody>
          <a:bodyPr/>
          <a:lstStyle/>
          <a:p>
            <a:pPr>
              <a:defRPr/>
            </a:pPr>
            <a:fld id="{E3783665-1D42-4EEC-9A49-A3155DF7BB7A}" type="datetime1">
              <a:rPr lang="nl-NL" smtClean="0"/>
              <a:t>9-11-2017</a:t>
            </a:fld>
            <a:endParaRPr lang="nl-NL"/>
          </a:p>
        </p:txBody>
      </p:sp>
    </p:spTree>
    <p:extLst>
      <p:ext uri="{BB962C8B-B14F-4D97-AF65-F5344CB8AC3E}">
        <p14:creationId xmlns:p14="http://schemas.microsoft.com/office/powerpoint/2010/main" val="181553785"/>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andaardontwerp">
  <a:themeElements>
    <a:clrScheme name="">
      <a:dk1>
        <a:srgbClr val="000000"/>
      </a:dk1>
      <a:lt1>
        <a:srgbClr val="FFFFFF"/>
      </a:lt1>
      <a:dk2>
        <a:srgbClr val="9ACCD4"/>
      </a:dk2>
      <a:lt2>
        <a:srgbClr val="EEECE1"/>
      </a:lt2>
      <a:accent1>
        <a:srgbClr val="9ACCD4"/>
      </a:accent1>
      <a:accent2>
        <a:srgbClr val="6ED9AD"/>
      </a:accent2>
      <a:accent3>
        <a:srgbClr val="FFFFFF"/>
      </a:accent3>
      <a:accent4>
        <a:srgbClr val="000000"/>
      </a:accent4>
      <a:accent5>
        <a:srgbClr val="CAE2E6"/>
      </a:accent5>
      <a:accent6>
        <a:srgbClr val="63C49C"/>
      </a:accent6>
      <a:hlink>
        <a:srgbClr val="4E9625"/>
      </a:hlink>
      <a:folHlink>
        <a:srgbClr val="60652A"/>
      </a:folHlink>
    </a:clrScheme>
    <a:fontScheme name="Standaardontwerp">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l-NL" sz="2600" b="0" i="0" u="none" strike="noStrike" cap="none" normalizeH="0" baseline="0" smtClean="0">
            <a:ln>
              <a:noFill/>
            </a:ln>
            <a:solidFill>
              <a:srgbClr val="000000"/>
            </a:solidFill>
            <a:effectLst/>
            <a:latin typeface="Verdana" panose="020B0604030504040204" pitchFamily="34" charset="0"/>
            <a:cs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l-NL" sz="2600" b="0" i="0" u="none" strike="noStrike" cap="none" normalizeH="0" baseline="0" smtClean="0">
            <a:ln>
              <a:noFill/>
            </a:ln>
            <a:solidFill>
              <a:srgbClr val="000000"/>
            </a:solidFill>
            <a:effectLst/>
            <a:latin typeface="Verdana" panose="020B0604030504040204" pitchFamily="34" charset="0"/>
            <a:cs typeface="Arial" panose="020B0604020202020204" pitchFamily="34" charset="0"/>
          </a:defRPr>
        </a:defPPr>
      </a:lstStyle>
    </a:lnDef>
  </a:objectDefaults>
  <a:extraClrSchemeLst>
    <a:extraClrScheme>
      <a:clrScheme name="Standaardontwerp 1">
        <a:dk1>
          <a:srgbClr val="000000"/>
        </a:dk1>
        <a:lt1>
          <a:srgbClr val="FFFFFF"/>
        </a:lt1>
        <a:dk2>
          <a:srgbClr val="529D26"/>
        </a:dk2>
        <a:lt2>
          <a:srgbClr val="EEECE1"/>
        </a:lt2>
        <a:accent1>
          <a:srgbClr val="529D26"/>
        </a:accent1>
        <a:accent2>
          <a:srgbClr val="24C2B0"/>
        </a:accent2>
        <a:accent3>
          <a:srgbClr val="FFFFFF"/>
        </a:accent3>
        <a:accent4>
          <a:srgbClr val="000000"/>
        </a:accent4>
        <a:accent5>
          <a:srgbClr val="B3CCAC"/>
        </a:accent5>
        <a:accent6>
          <a:srgbClr val="20B09F"/>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529D26"/>
        </a:dk2>
        <a:lt2>
          <a:srgbClr val="EEECE1"/>
        </a:lt2>
        <a:accent1>
          <a:srgbClr val="58AE8B"/>
        </a:accent1>
        <a:accent2>
          <a:srgbClr val="2494C5"/>
        </a:accent2>
        <a:accent3>
          <a:srgbClr val="FFFFFF"/>
        </a:accent3>
        <a:accent4>
          <a:srgbClr val="000000"/>
        </a:accent4>
        <a:accent5>
          <a:srgbClr val="B4D3C4"/>
        </a:accent5>
        <a:accent6>
          <a:srgbClr val="2086B2"/>
        </a:accent6>
        <a:hlink>
          <a:srgbClr val="9ACCD4"/>
        </a:hlink>
        <a:folHlink>
          <a:srgbClr val="A10086"/>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529D26"/>
        </a:dk2>
        <a:lt2>
          <a:srgbClr val="EEECE1"/>
        </a:lt2>
        <a:accent1>
          <a:srgbClr val="529D26"/>
        </a:accent1>
        <a:accent2>
          <a:srgbClr val="58AE8B"/>
        </a:accent2>
        <a:accent3>
          <a:srgbClr val="FFFFFF"/>
        </a:accent3>
        <a:accent4>
          <a:srgbClr val="000000"/>
        </a:accent4>
        <a:accent5>
          <a:srgbClr val="B3CCAC"/>
        </a:accent5>
        <a:accent6>
          <a:srgbClr val="4F9D7D"/>
        </a:accent6>
        <a:hlink>
          <a:srgbClr val="2494C5"/>
        </a:hlink>
        <a:folHlink>
          <a:srgbClr val="9ACCD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Standaardontwerp">
  <a:themeElements>
    <a:clrScheme name="">
      <a:dk1>
        <a:srgbClr val="000000"/>
      </a:dk1>
      <a:lt1>
        <a:srgbClr val="FFFFFF"/>
      </a:lt1>
      <a:dk2>
        <a:srgbClr val="9ACCD4"/>
      </a:dk2>
      <a:lt2>
        <a:srgbClr val="EEECE1"/>
      </a:lt2>
      <a:accent1>
        <a:srgbClr val="9ACCD4"/>
      </a:accent1>
      <a:accent2>
        <a:srgbClr val="6ED9AD"/>
      </a:accent2>
      <a:accent3>
        <a:srgbClr val="FFFFFF"/>
      </a:accent3>
      <a:accent4>
        <a:srgbClr val="000000"/>
      </a:accent4>
      <a:accent5>
        <a:srgbClr val="CAE2E6"/>
      </a:accent5>
      <a:accent6>
        <a:srgbClr val="63C49C"/>
      </a:accent6>
      <a:hlink>
        <a:srgbClr val="4E9625"/>
      </a:hlink>
      <a:folHlink>
        <a:srgbClr val="60652A"/>
      </a:folHlink>
    </a:clrScheme>
    <a:fontScheme name="Standaardontwerp">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l-NL" sz="2600" b="0" i="0" u="none" strike="noStrike" cap="none" normalizeH="0" baseline="0" smtClean="0">
            <a:ln>
              <a:noFill/>
            </a:ln>
            <a:solidFill>
              <a:srgbClr val="000000"/>
            </a:solidFill>
            <a:effectLst/>
            <a:latin typeface="Verdana"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l-NL" sz="2600" b="0" i="0" u="none" strike="noStrike" cap="none" normalizeH="0" baseline="0" smtClean="0">
            <a:ln>
              <a:noFill/>
            </a:ln>
            <a:solidFill>
              <a:srgbClr val="000000"/>
            </a:solidFill>
            <a:effectLst/>
            <a:latin typeface="Verdana" pitchFamily="34" charset="0"/>
            <a:cs typeface="Arial" charset="0"/>
          </a:defRPr>
        </a:defPPr>
      </a:lstStyle>
    </a:lnDef>
  </a:objectDefaults>
  <a:extraClrSchemeLst>
    <a:extraClrScheme>
      <a:clrScheme name="Standaardontwerp 1">
        <a:dk1>
          <a:srgbClr val="000000"/>
        </a:dk1>
        <a:lt1>
          <a:srgbClr val="FFFFFF"/>
        </a:lt1>
        <a:dk2>
          <a:srgbClr val="529D26"/>
        </a:dk2>
        <a:lt2>
          <a:srgbClr val="EEECE1"/>
        </a:lt2>
        <a:accent1>
          <a:srgbClr val="529D26"/>
        </a:accent1>
        <a:accent2>
          <a:srgbClr val="24C2B0"/>
        </a:accent2>
        <a:accent3>
          <a:srgbClr val="FFFFFF"/>
        </a:accent3>
        <a:accent4>
          <a:srgbClr val="000000"/>
        </a:accent4>
        <a:accent5>
          <a:srgbClr val="B3CCAC"/>
        </a:accent5>
        <a:accent6>
          <a:srgbClr val="20B09F"/>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529D26"/>
        </a:dk2>
        <a:lt2>
          <a:srgbClr val="EEECE1"/>
        </a:lt2>
        <a:accent1>
          <a:srgbClr val="58AE8B"/>
        </a:accent1>
        <a:accent2>
          <a:srgbClr val="2494C5"/>
        </a:accent2>
        <a:accent3>
          <a:srgbClr val="FFFFFF"/>
        </a:accent3>
        <a:accent4>
          <a:srgbClr val="000000"/>
        </a:accent4>
        <a:accent5>
          <a:srgbClr val="B4D3C4"/>
        </a:accent5>
        <a:accent6>
          <a:srgbClr val="2086B2"/>
        </a:accent6>
        <a:hlink>
          <a:srgbClr val="9ACCD4"/>
        </a:hlink>
        <a:folHlink>
          <a:srgbClr val="A10086"/>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529D26"/>
        </a:dk2>
        <a:lt2>
          <a:srgbClr val="EEECE1"/>
        </a:lt2>
        <a:accent1>
          <a:srgbClr val="529D26"/>
        </a:accent1>
        <a:accent2>
          <a:srgbClr val="58AE8B"/>
        </a:accent2>
        <a:accent3>
          <a:srgbClr val="FFFFFF"/>
        </a:accent3>
        <a:accent4>
          <a:srgbClr val="000000"/>
        </a:accent4>
        <a:accent5>
          <a:srgbClr val="B3CCAC"/>
        </a:accent5>
        <a:accent6>
          <a:srgbClr val="4F9D7D"/>
        </a:accent6>
        <a:hlink>
          <a:srgbClr val="2494C5"/>
        </a:hlink>
        <a:folHlink>
          <a:srgbClr val="9ACCD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KNMI sjabloon voor Powerpoint NL Breedbeeld">
  <a:themeElements>
    <a:clrScheme name="Rijks Licht Blauw">
      <a:dk1>
        <a:srgbClr val="000000"/>
      </a:dk1>
      <a:lt1>
        <a:srgbClr val="FFFFFF"/>
      </a:lt1>
      <a:dk2>
        <a:srgbClr val="8EC9E7"/>
      </a:dk2>
      <a:lt2>
        <a:srgbClr val="EDF7FB"/>
      </a:lt2>
      <a:accent1>
        <a:srgbClr val="017BC6"/>
      </a:accent1>
      <a:accent2>
        <a:srgbClr val="FFB612"/>
      </a:accent2>
      <a:accent3>
        <a:srgbClr val="42145F"/>
      </a:accent3>
      <a:accent4>
        <a:srgbClr val="00689A"/>
      </a:accent4>
      <a:accent5>
        <a:srgbClr val="663227"/>
      </a:accent5>
      <a:accent6>
        <a:srgbClr val="38870D"/>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e9" id="{679BD963-B7F7-014D-8604-DB591A414DAF}" vid="{E42E6A84-805E-FD4D-BC33-FB7D3DCAE14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Rijks Licht Blauw">
    <a:dk1>
      <a:srgbClr val="000000"/>
    </a:dk1>
    <a:lt1>
      <a:srgbClr val="FFFFFF"/>
    </a:lt1>
    <a:dk2>
      <a:srgbClr val="8EC9E7"/>
    </a:dk2>
    <a:lt2>
      <a:srgbClr val="EDF7FB"/>
    </a:lt2>
    <a:accent1>
      <a:srgbClr val="017BC6"/>
    </a:accent1>
    <a:accent2>
      <a:srgbClr val="FFB612"/>
    </a:accent2>
    <a:accent3>
      <a:srgbClr val="42145F"/>
    </a:accent3>
    <a:accent4>
      <a:srgbClr val="00689A"/>
    </a:accent4>
    <a:accent5>
      <a:srgbClr val="663227"/>
    </a:accent5>
    <a:accent6>
      <a:srgbClr val="38870D"/>
    </a:accent6>
    <a:hlink>
      <a:srgbClr val="017BC6"/>
    </a:hlink>
    <a:folHlink>
      <a:srgbClr val="B2D6EE"/>
    </a:folHlink>
  </a:clrScheme>
</a:themeOverride>
</file>

<file path=ppt/theme/themeOverride2.xml><?xml version="1.0" encoding="utf-8"?>
<a:themeOverride xmlns:a="http://schemas.openxmlformats.org/drawingml/2006/main">
  <a:clrScheme name="Rijks Licht Blauw">
    <a:dk1>
      <a:srgbClr val="000000"/>
    </a:dk1>
    <a:lt1>
      <a:srgbClr val="FFFFFF"/>
    </a:lt1>
    <a:dk2>
      <a:srgbClr val="8EC9E7"/>
    </a:dk2>
    <a:lt2>
      <a:srgbClr val="EDF7FB"/>
    </a:lt2>
    <a:accent1>
      <a:srgbClr val="017BC6"/>
    </a:accent1>
    <a:accent2>
      <a:srgbClr val="FFB612"/>
    </a:accent2>
    <a:accent3>
      <a:srgbClr val="42145F"/>
    </a:accent3>
    <a:accent4>
      <a:srgbClr val="00689A"/>
    </a:accent4>
    <a:accent5>
      <a:srgbClr val="663227"/>
    </a:accent5>
    <a:accent6>
      <a:srgbClr val="38870D"/>
    </a:accent6>
    <a:hlink>
      <a:srgbClr val="017BC6"/>
    </a:hlink>
    <a:folHlink>
      <a:srgbClr val="B2D6EE"/>
    </a:folHlink>
  </a:clrScheme>
</a:themeOverride>
</file>

<file path=ppt/theme/themeOverride3.xml><?xml version="1.0" encoding="utf-8"?>
<a:themeOverride xmlns:a="http://schemas.openxmlformats.org/drawingml/2006/main">
  <a:clrScheme name="Rijks Licht Blauw">
    <a:dk1>
      <a:srgbClr val="000000"/>
    </a:dk1>
    <a:lt1>
      <a:srgbClr val="FFFFFF"/>
    </a:lt1>
    <a:dk2>
      <a:srgbClr val="8EC9E7"/>
    </a:dk2>
    <a:lt2>
      <a:srgbClr val="EDF7FB"/>
    </a:lt2>
    <a:accent1>
      <a:srgbClr val="017BC6"/>
    </a:accent1>
    <a:accent2>
      <a:srgbClr val="FFB612"/>
    </a:accent2>
    <a:accent3>
      <a:srgbClr val="42145F"/>
    </a:accent3>
    <a:accent4>
      <a:srgbClr val="00689A"/>
    </a:accent4>
    <a:accent5>
      <a:srgbClr val="663227"/>
    </a:accent5>
    <a:accent6>
      <a:srgbClr val="38870D"/>
    </a:accent6>
    <a:hlink>
      <a:srgbClr val="017BC6"/>
    </a:hlink>
    <a:folHlink>
      <a:srgbClr val="B2D6EE"/>
    </a:folHlink>
  </a:clrScheme>
</a:themeOverride>
</file>

<file path=ppt/theme/themeOverride4.xml><?xml version="1.0" encoding="utf-8"?>
<a:themeOverride xmlns:a="http://schemas.openxmlformats.org/drawingml/2006/main">
  <a:clrScheme name="Rijks Licht Blauw">
    <a:dk1>
      <a:srgbClr val="000000"/>
    </a:dk1>
    <a:lt1>
      <a:srgbClr val="FFFFFF"/>
    </a:lt1>
    <a:dk2>
      <a:srgbClr val="8EC9E7"/>
    </a:dk2>
    <a:lt2>
      <a:srgbClr val="EDF7FB"/>
    </a:lt2>
    <a:accent1>
      <a:srgbClr val="017BC6"/>
    </a:accent1>
    <a:accent2>
      <a:srgbClr val="FFB612"/>
    </a:accent2>
    <a:accent3>
      <a:srgbClr val="42145F"/>
    </a:accent3>
    <a:accent4>
      <a:srgbClr val="00689A"/>
    </a:accent4>
    <a:accent5>
      <a:srgbClr val="663227"/>
    </a:accent5>
    <a:accent6>
      <a:srgbClr val="38870D"/>
    </a:accent6>
    <a:hlink>
      <a:srgbClr val="017BC6"/>
    </a:hlink>
    <a:folHlink>
      <a:srgbClr val="B2D6EE"/>
    </a:folHlink>
  </a:clrScheme>
</a:themeOverride>
</file>

<file path=ppt/theme/themeOverride5.xml><?xml version="1.0" encoding="utf-8"?>
<a:themeOverride xmlns:a="http://schemas.openxmlformats.org/drawingml/2006/main">
  <a:clrScheme name="Rijks Licht Blauw">
    <a:dk1>
      <a:srgbClr val="000000"/>
    </a:dk1>
    <a:lt1>
      <a:srgbClr val="FFFFFF"/>
    </a:lt1>
    <a:dk2>
      <a:srgbClr val="8EC9E7"/>
    </a:dk2>
    <a:lt2>
      <a:srgbClr val="EDF7FB"/>
    </a:lt2>
    <a:accent1>
      <a:srgbClr val="017BC6"/>
    </a:accent1>
    <a:accent2>
      <a:srgbClr val="FFB612"/>
    </a:accent2>
    <a:accent3>
      <a:srgbClr val="42145F"/>
    </a:accent3>
    <a:accent4>
      <a:srgbClr val="00689A"/>
    </a:accent4>
    <a:accent5>
      <a:srgbClr val="663227"/>
    </a:accent5>
    <a:accent6>
      <a:srgbClr val="38870D"/>
    </a:accent6>
    <a:hlink>
      <a:srgbClr val="017BC6"/>
    </a:hlink>
    <a:folHlink>
      <a:srgbClr val="B2D6EE"/>
    </a:folHlink>
  </a:clrScheme>
</a:themeOverride>
</file>

<file path=ppt/theme/themeOverride6.xml><?xml version="1.0" encoding="utf-8"?>
<a:themeOverride xmlns:a="http://schemas.openxmlformats.org/drawingml/2006/main">
  <a:clrScheme name="Rijks Licht Blauw">
    <a:dk1>
      <a:srgbClr val="000000"/>
    </a:dk1>
    <a:lt1>
      <a:srgbClr val="FFFFFF"/>
    </a:lt1>
    <a:dk2>
      <a:srgbClr val="8EC9E7"/>
    </a:dk2>
    <a:lt2>
      <a:srgbClr val="EDF7FB"/>
    </a:lt2>
    <a:accent1>
      <a:srgbClr val="017BC6"/>
    </a:accent1>
    <a:accent2>
      <a:srgbClr val="FFB612"/>
    </a:accent2>
    <a:accent3>
      <a:srgbClr val="42145F"/>
    </a:accent3>
    <a:accent4>
      <a:srgbClr val="00689A"/>
    </a:accent4>
    <a:accent5>
      <a:srgbClr val="663227"/>
    </a:accent5>
    <a:accent6>
      <a:srgbClr val="38870D"/>
    </a:accent6>
    <a:hlink>
      <a:srgbClr val="017BC6"/>
    </a:hlink>
    <a:folHlink>
      <a:srgbClr val="B2D6EE"/>
    </a:folHlink>
  </a:clrScheme>
</a:themeOverride>
</file>

<file path=docProps/app.xml><?xml version="1.0" encoding="utf-8"?>
<Properties xmlns="http://schemas.openxmlformats.org/officeDocument/2006/extended-properties" xmlns:vt="http://schemas.openxmlformats.org/officeDocument/2006/docPropsVTypes">
  <TotalTime>257</TotalTime>
  <Words>790</Words>
  <Application>Microsoft Office PowerPoint</Application>
  <PresentationFormat>On-screen Show (4:3)</PresentationFormat>
  <Paragraphs>119</Paragraphs>
  <Slides>13</Slides>
  <Notes>0</Notes>
  <HiddenSlides>0</HiddenSlides>
  <MMClips>0</MMClips>
  <ScaleCrop>false</ScaleCrop>
  <HeadingPairs>
    <vt:vector size="4" baseType="variant">
      <vt:variant>
        <vt:lpstr>Theme</vt:lpstr>
      </vt:variant>
      <vt:variant>
        <vt:i4>3</vt:i4>
      </vt:variant>
      <vt:variant>
        <vt:lpstr>Slide Titles</vt:lpstr>
      </vt:variant>
      <vt:variant>
        <vt:i4>13</vt:i4>
      </vt:variant>
    </vt:vector>
  </HeadingPairs>
  <TitlesOfParts>
    <vt:vector size="16" baseType="lpstr">
      <vt:lpstr>Standaardontwerp</vt:lpstr>
      <vt:lpstr>2_Standaardontwerp</vt:lpstr>
      <vt:lpstr>KNMI sjabloon voor Powerpoint NL Breedbeeld</vt:lpstr>
      <vt:lpstr>Verification of Warnings</vt:lpstr>
      <vt:lpstr>Warning Verification subjects</vt:lpstr>
      <vt:lpstr>Classical Contingency scoring table</vt:lpstr>
      <vt:lpstr>False Alarm Ratio (FAR)</vt:lpstr>
      <vt:lpstr>Hits, False and Missed Alarms in balance</vt:lpstr>
      <vt:lpstr>Threshold based warning verification</vt:lpstr>
      <vt:lpstr>Impact based warning verification</vt:lpstr>
      <vt:lpstr>Impact based warning verification</vt:lpstr>
      <vt:lpstr>Impact based warning verification</vt:lpstr>
      <vt:lpstr>Impact based warning verification</vt:lpstr>
      <vt:lpstr>Impact based warning verification</vt:lpstr>
      <vt:lpstr>Impact based warning verification</vt:lpstr>
      <vt:lpstr>PowerPoint Presentation</vt:lpstr>
    </vt:vector>
  </TitlesOfParts>
  <Company>SSC-Campus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Meteoalarm</dc:title>
  <dc:creator>Kroonenberg, Frank (KNMI)</dc:creator>
  <cp:lastModifiedBy>Kroonenberg, Frank (KNMI)</cp:lastModifiedBy>
  <cp:revision>10</cp:revision>
  <dcterms:created xsi:type="dcterms:W3CDTF">2017-11-08T11:42:26Z</dcterms:created>
  <dcterms:modified xsi:type="dcterms:W3CDTF">2017-11-09T10:01:14Z</dcterms:modified>
</cp:coreProperties>
</file>