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9" r:id="rId9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ney Martinez Guingla" userId="6039558a-a12a-43fd-9aef-d74bd57617b2" providerId="ADAL" clId="{A2B68B0E-2CC9-4281-AC11-7B82FF179CB1}"/>
    <pc:docChg chg="delSld modSld">
      <pc:chgData name="Rodney Martinez Guingla" userId="6039558a-a12a-43fd-9aef-d74bd57617b2" providerId="ADAL" clId="{A2B68B0E-2CC9-4281-AC11-7B82FF179CB1}" dt="2025-12-05T11:54:38.695" v="981" actId="6549"/>
      <pc:docMkLst>
        <pc:docMk/>
      </pc:docMkLst>
      <pc:sldChg chg="modSp mod">
        <pc:chgData name="Rodney Martinez Guingla" userId="6039558a-a12a-43fd-9aef-d74bd57617b2" providerId="ADAL" clId="{A2B68B0E-2CC9-4281-AC11-7B82FF179CB1}" dt="2025-12-04T11:19:38.082" v="89" actId="20577"/>
        <pc:sldMkLst>
          <pc:docMk/>
          <pc:sldMk cId="2835597141" sldId="256"/>
        </pc:sldMkLst>
        <pc:spChg chg="mod">
          <ac:chgData name="Rodney Martinez Guingla" userId="6039558a-a12a-43fd-9aef-d74bd57617b2" providerId="ADAL" clId="{A2B68B0E-2CC9-4281-AC11-7B82FF179CB1}" dt="2025-12-04T11:19:38.082" v="89" actId="20577"/>
          <ac:spMkLst>
            <pc:docMk/>
            <pc:sldMk cId="2835597141" sldId="256"/>
            <ac:spMk id="6" creationId="{FEFE9F23-CEB0-369E-621E-8AD9DD122FD7}"/>
          </ac:spMkLst>
        </pc:spChg>
      </pc:sldChg>
      <pc:sldChg chg="modSp mod">
        <pc:chgData name="Rodney Martinez Guingla" userId="6039558a-a12a-43fd-9aef-d74bd57617b2" providerId="ADAL" clId="{A2B68B0E-2CC9-4281-AC11-7B82FF179CB1}" dt="2025-12-04T11:22:03.086" v="290" actId="20577"/>
        <pc:sldMkLst>
          <pc:docMk/>
          <pc:sldMk cId="3189715303" sldId="257"/>
        </pc:sldMkLst>
        <pc:spChg chg="mod">
          <ac:chgData name="Rodney Martinez Guingla" userId="6039558a-a12a-43fd-9aef-d74bd57617b2" providerId="ADAL" clId="{A2B68B0E-2CC9-4281-AC11-7B82FF179CB1}" dt="2025-12-04T11:22:03.086" v="290" actId="20577"/>
          <ac:spMkLst>
            <pc:docMk/>
            <pc:sldMk cId="3189715303" sldId="257"/>
            <ac:spMk id="3" creationId="{2CDCB20A-D5B8-4637-1F10-DA9E3E745031}"/>
          </ac:spMkLst>
        </pc:spChg>
      </pc:sldChg>
      <pc:sldChg chg="del">
        <pc:chgData name="Rodney Martinez Guingla" userId="6039558a-a12a-43fd-9aef-d74bd57617b2" providerId="ADAL" clId="{A2B68B0E-2CC9-4281-AC11-7B82FF179CB1}" dt="2025-12-04T11:44:35.869" v="857" actId="47"/>
        <pc:sldMkLst>
          <pc:docMk/>
          <pc:sldMk cId="3823670128" sldId="258"/>
        </pc:sldMkLst>
      </pc:sldChg>
      <pc:sldChg chg="modSp mod">
        <pc:chgData name="Rodney Martinez Guingla" userId="6039558a-a12a-43fd-9aef-d74bd57617b2" providerId="ADAL" clId="{A2B68B0E-2CC9-4281-AC11-7B82FF179CB1}" dt="2025-12-05T11:54:38.695" v="981" actId="6549"/>
        <pc:sldMkLst>
          <pc:docMk/>
          <pc:sldMk cId="1254073244" sldId="260"/>
        </pc:sldMkLst>
        <pc:spChg chg="mod">
          <ac:chgData name="Rodney Martinez Guingla" userId="6039558a-a12a-43fd-9aef-d74bd57617b2" providerId="ADAL" clId="{A2B68B0E-2CC9-4281-AC11-7B82FF179CB1}" dt="2025-12-04T11:45:08.960" v="896" actId="1035"/>
          <ac:spMkLst>
            <pc:docMk/>
            <pc:sldMk cId="1254073244" sldId="260"/>
            <ac:spMk id="2" creationId="{B1BBFE70-6BD3-B3B8-91CD-2B6ABD68649C}"/>
          </ac:spMkLst>
        </pc:spChg>
        <pc:spChg chg="mod">
          <ac:chgData name="Rodney Martinez Guingla" userId="6039558a-a12a-43fd-9aef-d74bd57617b2" providerId="ADAL" clId="{A2B68B0E-2CC9-4281-AC11-7B82FF179CB1}" dt="2025-12-05T11:54:38.695" v="981" actId="6549"/>
          <ac:spMkLst>
            <pc:docMk/>
            <pc:sldMk cId="1254073244" sldId="260"/>
            <ac:spMk id="3" creationId="{F14DD6E6-9DF5-0644-9E69-3B8D260FCFB9}"/>
          </ac:spMkLst>
        </pc:spChg>
      </pc:sldChg>
      <pc:sldChg chg="del">
        <pc:chgData name="Rodney Martinez Guingla" userId="6039558a-a12a-43fd-9aef-d74bd57617b2" providerId="ADAL" clId="{A2B68B0E-2CC9-4281-AC11-7B82FF179CB1}" dt="2025-12-04T11:44:35.869" v="857" actId="47"/>
        <pc:sldMkLst>
          <pc:docMk/>
          <pc:sldMk cId="244969269" sldId="268"/>
        </pc:sldMkLst>
      </pc:sldChg>
      <pc:sldChg chg="del">
        <pc:chgData name="Rodney Martinez Guingla" userId="6039558a-a12a-43fd-9aef-d74bd57617b2" providerId="ADAL" clId="{A2B68B0E-2CC9-4281-AC11-7B82FF179CB1}" dt="2025-12-04T11:44:35.869" v="857" actId="47"/>
        <pc:sldMkLst>
          <pc:docMk/>
          <pc:sldMk cId="0" sldId="270"/>
        </pc:sldMkLst>
      </pc:sldChg>
      <pc:sldChg chg="del">
        <pc:chgData name="Rodney Martinez Guingla" userId="6039558a-a12a-43fd-9aef-d74bd57617b2" providerId="ADAL" clId="{A2B68B0E-2CC9-4281-AC11-7B82FF179CB1}" dt="2025-12-04T11:44:35.869" v="857" actId="47"/>
        <pc:sldMkLst>
          <pc:docMk/>
          <pc:sldMk cId="2454010383" sldId="271"/>
        </pc:sldMkLst>
      </pc:sldChg>
      <pc:sldMasterChg chg="delSldLayout">
        <pc:chgData name="Rodney Martinez Guingla" userId="6039558a-a12a-43fd-9aef-d74bd57617b2" providerId="ADAL" clId="{A2B68B0E-2CC9-4281-AC11-7B82FF179CB1}" dt="2025-12-04T11:44:35.869" v="857" actId="47"/>
        <pc:sldMasterMkLst>
          <pc:docMk/>
          <pc:sldMasterMk cId="1933180123" sldId="2147483660"/>
        </pc:sldMasterMkLst>
        <pc:sldLayoutChg chg="del">
          <pc:chgData name="Rodney Martinez Guingla" userId="6039558a-a12a-43fd-9aef-d74bd57617b2" providerId="ADAL" clId="{A2B68B0E-2CC9-4281-AC11-7B82FF179CB1}" dt="2025-12-04T11:44:35.869" v="857" actId="47"/>
          <pc:sldLayoutMkLst>
            <pc:docMk/>
            <pc:sldMasterMk cId="1933180123" sldId="2147483660"/>
            <pc:sldLayoutMk cId="67982317" sldId="2147483685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105236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Practical Exercise 4: </a:t>
            </a:r>
            <a:br>
              <a:rPr lang="en-US" sz="3600" b="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“Simulation of a meeting to request to a high-level authority to invest in the </a:t>
            </a:r>
            <a:r>
              <a:rPr lang="en-US" sz="3600" b="0" dirty="0" err="1">
                <a:solidFill>
                  <a:srgbClr val="005BAA"/>
                </a:solidFill>
              </a:rPr>
              <a:t>NMHS</a:t>
            </a:r>
            <a:r>
              <a:rPr lang="en-US" sz="3600" b="0" dirty="0">
                <a:solidFill>
                  <a:srgbClr val="005BAA"/>
                </a:solidFill>
              </a:rPr>
              <a:t>”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Group No. [</a:t>
            </a:r>
            <a:r>
              <a:rPr lang="en-US" sz="3600" dirty="0">
                <a:solidFill>
                  <a:srgbClr val="005BAA"/>
                </a:solidFill>
              </a:rPr>
              <a:t>   </a:t>
            </a:r>
            <a:r>
              <a:rPr lang="en-US" sz="3600" b="0" dirty="0">
                <a:solidFill>
                  <a:srgbClr val="005BAA"/>
                </a:solidFill>
              </a:rPr>
              <a:t>]</a:t>
            </a:r>
            <a:br>
              <a:rPr lang="en-US" b="0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711" y="688023"/>
            <a:ext cx="9144000" cy="685172"/>
          </a:xfrm>
        </p:spPr>
        <p:txBody>
          <a:bodyPr/>
          <a:lstStyle/>
          <a:p>
            <a:r>
              <a:rPr lang="fr-FR" dirty="0"/>
              <a:t>Objective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212077"/>
            <a:ext cx="9814561" cy="3226981"/>
          </a:xfrm>
        </p:spPr>
        <p:txBody>
          <a:bodyPr lIns="91440" tIns="45720" rIns="91440" bIns="45720" anchor="t"/>
          <a:lstStyle/>
          <a:p>
            <a:r>
              <a:rPr lang="fr-FR" sz="3200" dirty="0">
                <a:latin typeface="Arial"/>
                <a:cs typeface="Arial"/>
              </a:rPr>
              <a:t>To put in practice </a:t>
            </a:r>
            <a:r>
              <a:rPr lang="fr-FR" sz="3200" dirty="0" err="1">
                <a:latin typeface="Arial"/>
                <a:cs typeface="Arial"/>
              </a:rPr>
              <a:t>several</a:t>
            </a:r>
            <a:r>
              <a:rPr lang="fr-FR" sz="3200" dirty="0">
                <a:latin typeface="Arial"/>
                <a:cs typeface="Arial"/>
              </a:rPr>
              <a:t> of the </a:t>
            </a:r>
            <a:r>
              <a:rPr lang="fr-FR" sz="3200" dirty="0" err="1">
                <a:latin typeface="Arial"/>
                <a:cs typeface="Arial"/>
              </a:rPr>
              <a:t>tips</a:t>
            </a:r>
            <a:r>
              <a:rPr lang="fr-FR" sz="3200" dirty="0">
                <a:latin typeface="Arial"/>
                <a:cs typeface="Arial"/>
              </a:rPr>
              <a:t> and </a:t>
            </a:r>
            <a:r>
              <a:rPr lang="fr-FR" sz="3200" dirty="0" err="1">
                <a:latin typeface="Arial"/>
                <a:cs typeface="Arial"/>
              </a:rPr>
              <a:t>recommendations</a:t>
            </a:r>
            <a:r>
              <a:rPr lang="fr-FR" sz="3200" dirty="0">
                <a:latin typeface="Arial"/>
                <a:cs typeface="Arial"/>
              </a:rPr>
              <a:t> to </a:t>
            </a:r>
            <a:r>
              <a:rPr lang="fr-FR" sz="3200" dirty="0" err="1">
                <a:latin typeface="Arial"/>
                <a:cs typeface="Arial"/>
              </a:rPr>
              <a:t>improve</a:t>
            </a:r>
            <a:r>
              <a:rPr lang="fr-FR" sz="3200" dirty="0">
                <a:latin typeface="Arial"/>
                <a:cs typeface="Arial"/>
              </a:rPr>
              <a:t> the </a:t>
            </a:r>
            <a:r>
              <a:rPr lang="fr-FR" sz="3200" dirty="0" err="1">
                <a:latin typeface="Arial"/>
                <a:cs typeface="Arial"/>
              </a:rPr>
              <a:t>strategic</a:t>
            </a:r>
            <a:r>
              <a:rPr lang="fr-FR" sz="3200" dirty="0">
                <a:latin typeface="Arial"/>
                <a:cs typeface="Arial"/>
              </a:rPr>
              <a:t> communications to </a:t>
            </a:r>
            <a:r>
              <a:rPr lang="fr-FR" sz="3200" dirty="0" err="1">
                <a:latin typeface="Arial"/>
                <a:cs typeface="Arial"/>
              </a:rPr>
              <a:t>increase</a:t>
            </a:r>
            <a:r>
              <a:rPr lang="fr-FR" sz="3200" dirty="0">
                <a:latin typeface="Arial"/>
                <a:cs typeface="Arial"/>
              </a:rPr>
              <a:t> </a:t>
            </a:r>
            <a:r>
              <a:rPr lang="fr-FR" sz="3200" dirty="0" err="1">
                <a:latin typeface="Arial"/>
                <a:cs typeface="Arial"/>
              </a:rPr>
              <a:t>visibility</a:t>
            </a:r>
            <a:r>
              <a:rPr lang="fr-FR" sz="3200" dirty="0">
                <a:latin typeface="Arial"/>
                <a:cs typeface="Arial"/>
              </a:rPr>
              <a:t>, </a:t>
            </a:r>
            <a:r>
              <a:rPr lang="fr-FR" sz="3200" dirty="0" err="1">
                <a:latin typeface="Arial"/>
                <a:cs typeface="Arial"/>
              </a:rPr>
              <a:t>political</a:t>
            </a:r>
            <a:r>
              <a:rPr lang="fr-FR" sz="3200" dirty="0">
                <a:latin typeface="Arial"/>
                <a:cs typeface="Arial"/>
              </a:rPr>
              <a:t> and </a:t>
            </a:r>
            <a:r>
              <a:rPr lang="fr-FR" sz="3200" dirty="0" err="1">
                <a:latin typeface="Arial"/>
                <a:cs typeface="Arial"/>
              </a:rPr>
              <a:t>financial</a:t>
            </a:r>
            <a:r>
              <a:rPr lang="fr-FR" sz="3200" dirty="0">
                <a:latin typeface="Arial"/>
                <a:cs typeface="Arial"/>
              </a:rPr>
              <a:t> support to the </a:t>
            </a:r>
            <a:r>
              <a:rPr lang="fr-FR" sz="3200" dirty="0" err="1">
                <a:latin typeface="Arial"/>
                <a:cs typeface="Arial"/>
              </a:rPr>
              <a:t>NMHS</a:t>
            </a:r>
            <a:r>
              <a:rPr lang="fr-FR" sz="3200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164697"/>
            <a:ext cx="9144000" cy="685172"/>
          </a:xfrm>
        </p:spPr>
        <p:txBody>
          <a:bodyPr/>
          <a:lstStyle/>
          <a:p>
            <a:pPr algn="ctr"/>
            <a:r>
              <a:rPr lang="es-EC" dirty="0" err="1"/>
              <a:t>Simulation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391" y="849868"/>
            <a:ext cx="10551181" cy="5470921"/>
          </a:xfrm>
        </p:spPr>
        <p:txBody>
          <a:bodyPr lIns="91440" tIns="45720" rIns="91440" bIns="45720" anchor="t"/>
          <a:lstStyle/>
          <a:p>
            <a:r>
              <a:rPr lang="fr-FR" b="1">
                <a:latin typeface="Arial"/>
                <a:cs typeface="Arial"/>
              </a:rPr>
              <a:t>Situation</a:t>
            </a:r>
            <a:endParaRPr lang="fr-FR" b="1" dirty="0">
              <a:latin typeface="Arial"/>
              <a:cs typeface="Arial"/>
            </a:endParaRPr>
          </a:p>
          <a:p>
            <a:r>
              <a:rPr lang="fr-FR" dirty="0">
                <a:latin typeface="Arial"/>
                <a:cs typeface="Arial"/>
              </a:rPr>
              <a:t>As Director of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NMHS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</a:t>
            </a:r>
            <a:r>
              <a:rPr lang="fr-FR" dirty="0">
                <a:latin typeface="Arial"/>
                <a:cs typeface="Arial"/>
              </a:rPr>
              <a:t> have been </a:t>
            </a:r>
            <a:r>
              <a:rPr lang="fr-FR" dirty="0" err="1">
                <a:latin typeface="Arial"/>
                <a:cs typeface="Arial"/>
              </a:rPr>
              <a:t>invited</a:t>
            </a:r>
            <a:r>
              <a:rPr lang="fr-FR" dirty="0">
                <a:latin typeface="Arial"/>
                <a:cs typeface="Arial"/>
              </a:rPr>
              <a:t> to an urgent meeting </a:t>
            </a:r>
            <a:r>
              <a:rPr lang="fr-FR" dirty="0" err="1">
                <a:latin typeface="Arial"/>
                <a:cs typeface="Arial"/>
              </a:rPr>
              <a:t>with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Prime </a:t>
            </a:r>
            <a:r>
              <a:rPr lang="fr-FR" dirty="0" err="1">
                <a:latin typeface="Arial"/>
                <a:cs typeface="Arial"/>
              </a:rPr>
              <a:t>Minister</a:t>
            </a:r>
            <a:r>
              <a:rPr lang="fr-FR" dirty="0">
                <a:latin typeface="Arial"/>
                <a:cs typeface="Arial"/>
              </a:rPr>
              <a:t> and </a:t>
            </a:r>
            <a:r>
              <a:rPr lang="fr-FR" dirty="0" err="1">
                <a:latin typeface="Arial"/>
                <a:cs typeface="Arial"/>
              </a:rPr>
              <a:t>several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PSs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discuss</a:t>
            </a:r>
            <a:r>
              <a:rPr lang="fr-FR" dirty="0">
                <a:latin typeface="Arial"/>
                <a:cs typeface="Arial"/>
              </a:rPr>
              <a:t> an agressive plan to </a:t>
            </a:r>
            <a:r>
              <a:rPr lang="fr-FR" dirty="0" err="1">
                <a:latin typeface="Arial"/>
                <a:cs typeface="Arial"/>
              </a:rPr>
              <a:t>increase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resilience</a:t>
            </a:r>
            <a:r>
              <a:rPr lang="fr-FR" dirty="0">
                <a:latin typeface="Arial"/>
                <a:cs typeface="Arial"/>
              </a:rPr>
              <a:t> in the country. There are more </a:t>
            </a:r>
            <a:r>
              <a:rPr lang="fr-FR" dirty="0" err="1">
                <a:latin typeface="Arial"/>
                <a:cs typeface="Arial"/>
              </a:rPr>
              <a:t>than</a:t>
            </a:r>
            <a:r>
              <a:rPr lang="fr-FR" dirty="0">
                <a:latin typeface="Arial"/>
                <a:cs typeface="Arial"/>
              </a:rPr>
              <a:t> 20 </a:t>
            </a:r>
            <a:r>
              <a:rPr lang="fr-FR" dirty="0" err="1">
                <a:latin typeface="Arial"/>
                <a:cs typeface="Arial"/>
              </a:rPr>
              <a:t>persons</a:t>
            </a:r>
            <a:r>
              <a:rPr lang="fr-FR" dirty="0">
                <a:latin typeface="Arial"/>
                <a:cs typeface="Arial"/>
              </a:rPr>
              <a:t> in the meeting, the time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limited</a:t>
            </a:r>
            <a:r>
              <a:rPr lang="fr-FR" dirty="0">
                <a:latin typeface="Arial"/>
                <a:cs typeface="Arial"/>
              </a:rPr>
              <a:t> and the Prime </a:t>
            </a:r>
            <a:r>
              <a:rPr lang="fr-FR" dirty="0" err="1">
                <a:latin typeface="Arial"/>
                <a:cs typeface="Arial"/>
              </a:rPr>
              <a:t>Minister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needs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make</a:t>
            </a:r>
            <a:r>
              <a:rPr lang="fr-FR" dirty="0">
                <a:latin typeface="Arial"/>
                <a:cs typeface="Arial"/>
              </a:rPr>
              <a:t> a </a:t>
            </a:r>
            <a:r>
              <a:rPr lang="fr-FR" dirty="0" err="1">
                <a:latin typeface="Arial"/>
                <a:cs typeface="Arial"/>
              </a:rPr>
              <a:t>decision</a:t>
            </a:r>
            <a:r>
              <a:rPr lang="fr-FR" dirty="0">
                <a:latin typeface="Arial"/>
                <a:cs typeface="Arial"/>
              </a:rPr>
              <a:t> on </a:t>
            </a:r>
            <a:r>
              <a:rPr lang="fr-FR" dirty="0" err="1">
                <a:latin typeface="Arial"/>
                <a:cs typeface="Arial"/>
              </a:rPr>
              <a:t>priorities</a:t>
            </a:r>
            <a:r>
              <a:rPr lang="fr-FR" dirty="0">
                <a:latin typeface="Arial"/>
                <a:cs typeface="Arial"/>
              </a:rPr>
              <a:t>.</a:t>
            </a:r>
          </a:p>
          <a:p>
            <a:endParaRPr lang="fr-FR" dirty="0">
              <a:latin typeface="Arial"/>
              <a:cs typeface="Arial"/>
            </a:endParaRPr>
          </a:p>
          <a:p>
            <a:r>
              <a:rPr lang="fr-FR" b="1" dirty="0" err="1">
                <a:latin typeface="Arial"/>
                <a:cs typeface="Arial"/>
              </a:rPr>
              <a:t>Request</a:t>
            </a:r>
            <a:endParaRPr lang="fr-FR" b="1" dirty="0">
              <a:latin typeface="Arial"/>
              <a:cs typeface="Arial"/>
            </a:endParaRPr>
          </a:p>
          <a:p>
            <a:r>
              <a:rPr lang="fr-FR" dirty="0">
                <a:latin typeface="Arial"/>
                <a:cs typeface="Arial"/>
              </a:rPr>
              <a:t>Prime </a:t>
            </a:r>
            <a:r>
              <a:rPr lang="fr-FR" dirty="0" err="1">
                <a:latin typeface="Arial"/>
                <a:cs typeface="Arial"/>
              </a:rPr>
              <a:t>Minister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gives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Arial"/>
                <a:cs typeface="Arial"/>
              </a:rPr>
              <a:t>3 minutes </a:t>
            </a:r>
            <a:r>
              <a:rPr lang="fr-FR" dirty="0">
                <a:latin typeface="Arial"/>
                <a:cs typeface="Arial"/>
              </a:rPr>
              <a:t>to </a:t>
            </a:r>
            <a:r>
              <a:rPr lang="fr-FR" dirty="0" err="1">
                <a:latin typeface="Arial"/>
                <a:cs typeface="Arial"/>
              </a:rPr>
              <a:t>explain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why</a:t>
            </a:r>
            <a:r>
              <a:rPr lang="fr-FR" dirty="0">
                <a:latin typeface="Arial"/>
                <a:cs typeface="Arial"/>
              </a:rPr>
              <a:t> 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institution must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part of </a:t>
            </a:r>
            <a:r>
              <a:rPr lang="fr-FR" dirty="0" err="1">
                <a:latin typeface="Arial"/>
                <a:cs typeface="Arial"/>
              </a:rPr>
              <a:t>these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investments</a:t>
            </a:r>
            <a:r>
              <a:rPr lang="fr-FR" dirty="0">
                <a:latin typeface="Arial"/>
                <a:cs typeface="Arial"/>
              </a:rPr>
              <a:t> </a:t>
            </a:r>
          </a:p>
          <a:p>
            <a:endParaRPr lang="fr-FR" dirty="0">
              <a:latin typeface="Arial"/>
              <a:cs typeface="Arial"/>
            </a:endParaRPr>
          </a:p>
          <a:p>
            <a:r>
              <a:rPr lang="fr-FR" dirty="0">
                <a:latin typeface="Arial"/>
                <a:cs typeface="Arial"/>
              </a:rPr>
              <a:t>You </a:t>
            </a:r>
            <a:r>
              <a:rPr lang="fr-FR" dirty="0" err="1">
                <a:latin typeface="Arial"/>
                <a:cs typeface="Arial"/>
              </a:rPr>
              <a:t>will</a:t>
            </a:r>
            <a:r>
              <a:rPr lang="fr-FR" dirty="0">
                <a:latin typeface="Arial"/>
                <a:cs typeface="Arial"/>
              </a:rPr>
              <a:t> have </a:t>
            </a:r>
            <a:r>
              <a:rPr lang="fr-FR" b="1" dirty="0">
                <a:latin typeface="Arial"/>
                <a:cs typeface="Arial"/>
              </a:rPr>
              <a:t>30 minutes </a:t>
            </a:r>
            <a:r>
              <a:rPr lang="fr-FR" dirty="0">
                <a:latin typeface="Arial"/>
                <a:cs typeface="Arial"/>
              </a:rPr>
              <a:t>to </a:t>
            </a:r>
            <a:r>
              <a:rPr lang="fr-FR" dirty="0" err="1">
                <a:latin typeface="Arial"/>
                <a:cs typeface="Arial"/>
              </a:rPr>
              <a:t>prepare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talking</a:t>
            </a:r>
            <a:r>
              <a:rPr lang="fr-FR" dirty="0">
                <a:latin typeface="Arial"/>
                <a:cs typeface="Arial"/>
              </a:rPr>
              <a:t> points and </a:t>
            </a:r>
            <a:r>
              <a:rPr lang="fr-FR" dirty="0" err="1">
                <a:latin typeface="Arial"/>
                <a:cs typeface="Arial"/>
              </a:rPr>
              <a:t>will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invited</a:t>
            </a:r>
            <a:r>
              <a:rPr lang="fr-FR" dirty="0">
                <a:latin typeface="Arial"/>
                <a:cs typeface="Arial"/>
              </a:rPr>
              <a:t> to talk.</a:t>
            </a:r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5BAA"/>
                </a:solidFill>
              </a:rPr>
              <a:t>Thank you!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F5B0C47-9F72-4D6D-BA0B-1C79BBB1A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38f0ac-9b23-40a1-9bea-3608b3f97744"/>
    <ds:schemaRef ds:uri="9dd362d0-63f2-4e3c-ac06-664d054c73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995722-7EE4-43F0-BFD1-A4A9177742E2}">
  <ds:schemaRefs>
    <ds:schemaRef ds:uri="http://schemas.microsoft.com/office/2006/metadata/properties"/>
    <ds:schemaRef ds:uri="http://schemas.microsoft.com/office/infopath/2007/PartnerControls"/>
    <ds:schemaRef ds:uri="0238f0ac-9b23-40a1-9bea-3608b3f97744"/>
    <ds:schemaRef ds:uri="9dd362d0-63f2-4e3c-ac06-664d054c738d"/>
  </ds:schemaRefs>
</ds:datastoreItem>
</file>

<file path=customXml/itemProps4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4477</TotalTime>
  <Words>195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Custom Design</vt:lpstr>
      <vt:lpstr>Leadership and Management Workshop for Senior Management of RA III and IV Caribbean Members  Practical Exercise 4:  “Simulation of a meeting to request to a high-level authority to invest in the NMHS” Group No. [   ]  Members: [                                                                                                ]   Port of Spain, Trinidad and Tobago 1-5 December 2025</vt:lpstr>
      <vt:lpstr>Objective of this exercise</vt:lpstr>
      <vt:lpstr>Simulation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Rodney Martinez Guingla</cp:lastModifiedBy>
  <cp:revision>18</cp:revision>
  <dcterms:created xsi:type="dcterms:W3CDTF">2024-04-23T12:25:23Z</dcterms:created>
  <dcterms:modified xsi:type="dcterms:W3CDTF">2025-12-05T11:54:47Z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