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  <p:sldMasterId id="2147483682" r:id="rId7"/>
    <p:sldMasterId id="2147483691" r:id="rId8"/>
    <p:sldMasterId id="2147483660" r:id="rId9"/>
  </p:sldMasterIdLst>
  <p:notesMasterIdLst>
    <p:notesMasterId r:id="rId23"/>
  </p:notesMasterIdLst>
  <p:sldIdLst>
    <p:sldId id="311" r:id="rId10"/>
    <p:sldId id="2145706413" r:id="rId11"/>
    <p:sldId id="2145706416" r:id="rId12"/>
    <p:sldId id="2145706417" r:id="rId13"/>
    <p:sldId id="2145706418" r:id="rId14"/>
    <p:sldId id="2145706419" r:id="rId15"/>
    <p:sldId id="2145706420" r:id="rId16"/>
    <p:sldId id="2145706421" r:id="rId17"/>
    <p:sldId id="2145706398" r:id="rId18"/>
    <p:sldId id="2145706424" r:id="rId19"/>
    <p:sldId id="2145706403" r:id="rId20"/>
    <p:sldId id="2145706426" r:id="rId21"/>
    <p:sldId id="21457064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BAA"/>
    <a:srgbClr val="FF9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9A21C-79A5-42B9-8EA9-550552CDCA67}" v="42" dt="2025-12-05T11:41:01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7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suya Kimura" userId="133f0a36-5dd9-4641-b5cd-3b314bcaf817" providerId="ADAL" clId="{42D9A21C-79A5-42B9-8EA9-550552CDCA67}"/>
    <pc:docChg chg="undo redo custSel addSld delSld modSld sldOrd addMainMaster delMainMaster">
      <pc:chgData name="Tatsuya Kimura" userId="133f0a36-5dd9-4641-b5cd-3b314bcaf817" providerId="ADAL" clId="{42D9A21C-79A5-42B9-8EA9-550552CDCA67}" dt="2025-12-05T11:41:24.184" v="2324" actId="1582"/>
      <pc:docMkLst>
        <pc:docMk/>
      </pc:docMkLst>
      <pc:sldChg chg="modSp mod">
        <pc:chgData name="Tatsuya Kimura" userId="133f0a36-5dd9-4641-b5cd-3b314bcaf817" providerId="ADAL" clId="{42D9A21C-79A5-42B9-8EA9-550552CDCA67}" dt="2025-12-05T10:55:44.368" v="1579" actId="5793"/>
        <pc:sldMkLst>
          <pc:docMk/>
          <pc:sldMk cId="2869572146" sldId="311"/>
        </pc:sldMkLst>
        <pc:spChg chg="mod">
          <ac:chgData name="Tatsuya Kimura" userId="133f0a36-5dd9-4641-b5cd-3b314bcaf817" providerId="ADAL" clId="{42D9A21C-79A5-42B9-8EA9-550552CDCA67}" dt="2025-12-05T10:55:44.368" v="1579" actId="5793"/>
          <ac:spMkLst>
            <pc:docMk/>
            <pc:sldMk cId="2869572146" sldId="311"/>
            <ac:spMk id="2" creationId="{898D93BF-246C-BE87-E43D-337A1087AA83}"/>
          </ac:spMkLst>
        </pc:spChg>
        <pc:spChg chg="mod">
          <ac:chgData name="Tatsuya Kimura" userId="133f0a36-5dd9-4641-b5cd-3b314bcaf817" providerId="ADAL" clId="{42D9A21C-79A5-42B9-8EA9-550552CDCA67}" dt="2025-12-05T09:15:54.884" v="13" actId="14100"/>
          <ac:spMkLst>
            <pc:docMk/>
            <pc:sldMk cId="2869572146" sldId="311"/>
            <ac:spMk id="4" creationId="{E702217E-201E-9ADE-9930-932ED38EF6B2}"/>
          </ac:spMkLst>
        </pc:spChg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2853398156" sldId="455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1364661749" sldId="9102"/>
        </pc:sldMkLst>
      </pc:sldChg>
      <pc:sldChg chg="addSp delSp modSp mod">
        <pc:chgData name="Tatsuya Kimura" userId="133f0a36-5dd9-4641-b5cd-3b314bcaf817" providerId="ADAL" clId="{42D9A21C-79A5-42B9-8EA9-550552CDCA67}" dt="2025-12-05T11:41:24.184" v="2324" actId="1582"/>
        <pc:sldMkLst>
          <pc:docMk/>
          <pc:sldMk cId="1582176033" sldId="2145706398"/>
        </pc:sldMkLst>
        <pc:spChg chg="del">
          <ac:chgData name="Tatsuya Kimura" userId="133f0a36-5dd9-4641-b5cd-3b314bcaf817" providerId="ADAL" clId="{42D9A21C-79A5-42B9-8EA9-550552CDCA67}" dt="2025-12-05T10:18:18.370" v="930" actId="478"/>
          <ac:spMkLst>
            <pc:docMk/>
            <pc:sldMk cId="1582176033" sldId="2145706398"/>
            <ac:spMk id="3" creationId="{4B28277A-022B-0B23-3CB6-BC9436A3C53B}"/>
          </ac:spMkLst>
        </pc:spChg>
        <pc:spChg chg="del">
          <ac:chgData name="Tatsuya Kimura" userId="133f0a36-5dd9-4641-b5cd-3b314bcaf817" providerId="ADAL" clId="{42D9A21C-79A5-42B9-8EA9-550552CDCA67}" dt="2025-12-05T10:18:25.730" v="932" actId="478"/>
          <ac:spMkLst>
            <pc:docMk/>
            <pc:sldMk cId="1582176033" sldId="2145706398"/>
            <ac:spMk id="4" creationId="{1DBFCE6A-A065-A2C6-9ABA-5DE6E0515ADB}"/>
          </ac:spMkLst>
        </pc:spChg>
        <pc:spChg chg="add del mod">
          <ac:chgData name="Tatsuya Kimura" userId="133f0a36-5dd9-4641-b5cd-3b314bcaf817" providerId="ADAL" clId="{42D9A21C-79A5-42B9-8EA9-550552CDCA67}" dt="2025-12-05T10:18:21.888" v="931" actId="478"/>
          <ac:spMkLst>
            <pc:docMk/>
            <pc:sldMk cId="1582176033" sldId="2145706398"/>
            <ac:spMk id="5" creationId="{EE510FC5-CE24-8CD6-259F-C7AA1D51BF59}"/>
          </ac:spMkLst>
        </pc:spChg>
        <pc:spChg chg="add mod">
          <ac:chgData name="Tatsuya Kimura" userId="133f0a36-5dd9-4641-b5cd-3b314bcaf817" providerId="ADAL" clId="{42D9A21C-79A5-42B9-8EA9-550552CDCA67}" dt="2025-12-05T10:42:17.477" v="1539" actId="2711"/>
          <ac:spMkLst>
            <pc:docMk/>
            <pc:sldMk cId="1582176033" sldId="2145706398"/>
            <ac:spMk id="6" creationId="{4D45BB35-A888-5D4B-BE02-9F120CEDE9E4}"/>
          </ac:spMkLst>
        </pc:spChg>
        <pc:spChg chg="add mod">
          <ac:chgData name="Tatsuya Kimura" userId="133f0a36-5dd9-4641-b5cd-3b314bcaf817" providerId="ADAL" clId="{42D9A21C-79A5-42B9-8EA9-550552CDCA67}" dt="2025-12-05T11:33:24.284" v="2291" actId="113"/>
          <ac:spMkLst>
            <pc:docMk/>
            <pc:sldMk cId="1582176033" sldId="2145706398"/>
            <ac:spMk id="7" creationId="{7C27C1D2-6AD4-7A95-C719-AFE8B4A67C25}"/>
          </ac:spMkLst>
        </pc:spChg>
        <pc:picChg chg="add mod modCrop">
          <ac:chgData name="Tatsuya Kimura" userId="133f0a36-5dd9-4641-b5cd-3b314bcaf817" providerId="ADAL" clId="{42D9A21C-79A5-42B9-8EA9-550552CDCA67}" dt="2025-12-05T11:41:24.184" v="2324" actId="1582"/>
          <ac:picMkLst>
            <pc:docMk/>
            <pc:sldMk cId="1582176033" sldId="2145706398"/>
            <ac:picMk id="3" creationId="{F592CAE8-36DE-35FF-2A0B-4BF5C5F240FD}"/>
          </ac:picMkLst>
        </pc:picChg>
        <pc:picChg chg="add mod">
          <ac:chgData name="Tatsuya Kimura" userId="133f0a36-5dd9-4641-b5cd-3b314bcaf817" providerId="ADAL" clId="{42D9A21C-79A5-42B9-8EA9-550552CDCA67}" dt="2025-12-05T11:21:10.889" v="1875" actId="1076"/>
          <ac:picMkLst>
            <pc:docMk/>
            <pc:sldMk cId="1582176033" sldId="2145706398"/>
            <ac:picMk id="8" creationId="{3621D5B6-E3ED-B5D9-A6B2-046E946751A2}"/>
          </ac:picMkLst>
        </pc:picChg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887814904" sldId="2145706400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915616147" sldId="2145706401"/>
        </pc:sldMkLst>
      </pc:sldChg>
      <pc:sldChg chg="del ord">
        <pc:chgData name="Tatsuya Kimura" userId="133f0a36-5dd9-4641-b5cd-3b314bcaf817" providerId="ADAL" clId="{42D9A21C-79A5-42B9-8EA9-550552CDCA67}" dt="2025-12-05T10:25:12.398" v="1071" actId="47"/>
        <pc:sldMkLst>
          <pc:docMk/>
          <pc:sldMk cId="2647323477" sldId="2145706402"/>
        </pc:sldMkLst>
      </pc:sldChg>
      <pc:sldChg chg="delSp modSp mod ord">
        <pc:chgData name="Tatsuya Kimura" userId="133f0a36-5dd9-4641-b5cd-3b314bcaf817" providerId="ADAL" clId="{42D9A21C-79A5-42B9-8EA9-550552CDCA67}" dt="2025-12-05T11:33:39.513" v="2292" actId="1076"/>
        <pc:sldMkLst>
          <pc:docMk/>
          <pc:sldMk cId="2022065950" sldId="2145706403"/>
        </pc:sldMkLst>
        <pc:spChg chg="mod">
          <ac:chgData name="Tatsuya Kimura" userId="133f0a36-5dd9-4641-b5cd-3b314bcaf817" providerId="ADAL" clId="{42D9A21C-79A5-42B9-8EA9-550552CDCA67}" dt="2025-12-05T11:23:07.924" v="1917" actId="403"/>
          <ac:spMkLst>
            <pc:docMk/>
            <pc:sldMk cId="2022065950" sldId="2145706403"/>
            <ac:spMk id="3" creationId="{F7C13C15-D2CF-92BC-264D-0CB2F82FEF9A}"/>
          </ac:spMkLst>
        </pc:spChg>
        <pc:spChg chg="del">
          <ac:chgData name="Tatsuya Kimura" userId="133f0a36-5dd9-4641-b5cd-3b314bcaf817" providerId="ADAL" clId="{42D9A21C-79A5-42B9-8EA9-550552CDCA67}" dt="2025-12-05T09:55:56.068" v="673" actId="478"/>
          <ac:spMkLst>
            <pc:docMk/>
            <pc:sldMk cId="2022065950" sldId="2145706403"/>
            <ac:spMk id="4" creationId="{45DB0BB4-ADE5-E17D-FB88-B8309DB0336C}"/>
          </ac:spMkLst>
        </pc:spChg>
        <pc:spChg chg="mod">
          <ac:chgData name="Tatsuya Kimura" userId="133f0a36-5dd9-4641-b5cd-3b314bcaf817" providerId="ADAL" clId="{42D9A21C-79A5-42B9-8EA9-550552CDCA67}" dt="2025-12-05T11:33:39.513" v="2292" actId="1076"/>
          <ac:spMkLst>
            <pc:docMk/>
            <pc:sldMk cId="2022065950" sldId="2145706403"/>
            <ac:spMk id="9" creationId="{46D8A89F-041B-9B2C-530A-7B7107F9B826}"/>
          </ac:spMkLst>
        </pc:spChg>
        <pc:picChg chg="del">
          <ac:chgData name="Tatsuya Kimura" userId="133f0a36-5dd9-4641-b5cd-3b314bcaf817" providerId="ADAL" clId="{42D9A21C-79A5-42B9-8EA9-550552CDCA67}" dt="2025-12-05T09:49:48.644" v="564" actId="478"/>
          <ac:picMkLst>
            <pc:docMk/>
            <pc:sldMk cId="2022065950" sldId="2145706403"/>
            <ac:picMk id="5" creationId="{7EBF5AF3-1D60-1BC4-24C4-D380569F9FC8}"/>
          </ac:picMkLst>
        </pc:picChg>
        <pc:picChg chg="del">
          <ac:chgData name="Tatsuya Kimura" userId="133f0a36-5dd9-4641-b5cd-3b314bcaf817" providerId="ADAL" clId="{42D9A21C-79A5-42B9-8EA9-550552CDCA67}" dt="2025-12-05T09:45:24.496" v="499" actId="478"/>
          <ac:picMkLst>
            <pc:docMk/>
            <pc:sldMk cId="2022065950" sldId="2145706403"/>
            <ac:picMk id="13" creationId="{0927C519-1C45-4175-745E-87BCCFE9AD7C}"/>
          </ac:picMkLst>
        </pc:picChg>
      </pc:sldChg>
      <pc:sldChg chg="del ord">
        <pc:chgData name="Tatsuya Kimura" userId="133f0a36-5dd9-4641-b5cd-3b314bcaf817" providerId="ADAL" clId="{42D9A21C-79A5-42B9-8EA9-550552CDCA67}" dt="2025-12-05T10:25:14.076" v="1072" actId="47"/>
        <pc:sldMkLst>
          <pc:docMk/>
          <pc:sldMk cId="3931483433" sldId="2145706404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3012750947" sldId="2145706405"/>
        </pc:sldMkLst>
      </pc:sldChg>
      <pc:sldChg chg="del ord">
        <pc:chgData name="Tatsuya Kimura" userId="133f0a36-5dd9-4641-b5cd-3b314bcaf817" providerId="ADAL" clId="{42D9A21C-79A5-42B9-8EA9-550552CDCA67}" dt="2025-12-05T10:25:17.779" v="1073" actId="47"/>
        <pc:sldMkLst>
          <pc:docMk/>
          <pc:sldMk cId="2714829329" sldId="2145706406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2437291115" sldId="2145706407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2396637670" sldId="2145706408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3127303400" sldId="2145706409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1245095353" sldId="2145706410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3937499684" sldId="2145706411"/>
        </pc:sldMkLst>
      </pc:sldChg>
      <pc:sldChg chg="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771576997" sldId="2145706412"/>
        </pc:sldMkLst>
      </pc:sldChg>
      <pc:sldChg chg="modSp mod ord">
        <pc:chgData name="Tatsuya Kimura" userId="133f0a36-5dd9-4641-b5cd-3b314bcaf817" providerId="ADAL" clId="{42D9A21C-79A5-42B9-8EA9-550552CDCA67}" dt="2025-12-05T10:56:11.373" v="1589" actId="6549"/>
        <pc:sldMkLst>
          <pc:docMk/>
          <pc:sldMk cId="1248668565" sldId="2145706413"/>
        </pc:sldMkLst>
        <pc:spChg chg="mod">
          <ac:chgData name="Tatsuya Kimura" userId="133f0a36-5dd9-4641-b5cd-3b314bcaf817" providerId="ADAL" clId="{42D9A21C-79A5-42B9-8EA9-550552CDCA67}" dt="2025-12-05T09:26:06.300" v="46" actId="6549"/>
          <ac:spMkLst>
            <pc:docMk/>
            <pc:sldMk cId="1248668565" sldId="2145706413"/>
            <ac:spMk id="2" creationId="{F3AF88C3-38B4-56B4-3729-2CBB722843D4}"/>
          </ac:spMkLst>
        </pc:spChg>
        <pc:spChg chg="mod">
          <ac:chgData name="Tatsuya Kimura" userId="133f0a36-5dd9-4641-b5cd-3b314bcaf817" providerId="ADAL" clId="{42D9A21C-79A5-42B9-8EA9-550552CDCA67}" dt="2025-12-05T10:56:11.373" v="1589" actId="6549"/>
          <ac:spMkLst>
            <pc:docMk/>
            <pc:sldMk cId="1248668565" sldId="2145706413"/>
            <ac:spMk id="3" creationId="{E55CF35B-3E99-E572-C90C-598CA5FE325A}"/>
          </ac:spMkLst>
        </pc:spChg>
      </pc:sldChg>
      <pc:sldChg chg="add 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1945376919" sldId="2145706414"/>
        </pc:sldMkLst>
      </pc:sldChg>
      <pc:sldChg chg="modSp add del mod">
        <pc:chgData name="Tatsuya Kimura" userId="133f0a36-5dd9-4641-b5cd-3b314bcaf817" providerId="ADAL" clId="{42D9A21C-79A5-42B9-8EA9-550552CDCA67}" dt="2025-12-05T11:24:06.759" v="1934" actId="47"/>
        <pc:sldMkLst>
          <pc:docMk/>
          <pc:sldMk cId="1302989808" sldId="2145706415"/>
        </pc:sldMkLst>
        <pc:spChg chg="mod">
          <ac:chgData name="Tatsuya Kimura" userId="133f0a36-5dd9-4641-b5cd-3b314bcaf817" providerId="ADAL" clId="{42D9A21C-79A5-42B9-8EA9-550552CDCA67}" dt="2025-12-05T10:07:09.912" v="770" actId="20577"/>
          <ac:spMkLst>
            <pc:docMk/>
            <pc:sldMk cId="1302989808" sldId="2145706415"/>
            <ac:spMk id="7" creationId="{975AB9A6-7F94-A4D8-5BEE-50B12B033F34}"/>
          </ac:spMkLst>
        </pc:spChg>
      </pc:sldChg>
      <pc:sldChg chg="modSp add mod">
        <pc:chgData name="Tatsuya Kimura" userId="133f0a36-5dd9-4641-b5cd-3b314bcaf817" providerId="ADAL" clId="{42D9A21C-79A5-42B9-8EA9-550552CDCA67}" dt="2025-12-05T11:26:10.429" v="2181" actId="1036"/>
        <pc:sldMkLst>
          <pc:docMk/>
          <pc:sldMk cId="2274758128" sldId="2145706416"/>
        </pc:sldMkLst>
        <pc:spChg chg="mod">
          <ac:chgData name="Tatsuya Kimura" userId="133f0a36-5dd9-4641-b5cd-3b314bcaf817" providerId="ADAL" clId="{42D9A21C-79A5-42B9-8EA9-550552CDCA67}" dt="2025-12-05T10:43:30.127" v="1550" actId="1076"/>
          <ac:spMkLst>
            <pc:docMk/>
            <pc:sldMk cId="2274758128" sldId="2145706416"/>
            <ac:spMk id="4" creationId="{6661C8C2-64FB-5FAD-51BB-3C0EA03B0939}"/>
          </ac:spMkLst>
        </pc:spChg>
        <pc:spChg chg="mod">
          <ac:chgData name="Tatsuya Kimura" userId="133f0a36-5dd9-4641-b5cd-3b314bcaf817" providerId="ADAL" clId="{42D9A21C-79A5-42B9-8EA9-550552CDCA67}" dt="2025-12-05T11:26:10.429" v="2181" actId="1036"/>
          <ac:spMkLst>
            <pc:docMk/>
            <pc:sldMk cId="2274758128" sldId="2145706416"/>
            <ac:spMk id="6" creationId="{C82A2680-8980-374E-A5E8-0DF8347D0DBF}"/>
          </ac:spMkLst>
        </pc:spChg>
        <pc:spChg chg="mod">
          <ac:chgData name="Tatsuya Kimura" userId="133f0a36-5dd9-4641-b5cd-3b314bcaf817" providerId="ADAL" clId="{42D9A21C-79A5-42B9-8EA9-550552CDCA67}" dt="2025-12-05T11:25:24.304" v="2053" actId="1076"/>
          <ac:spMkLst>
            <pc:docMk/>
            <pc:sldMk cId="2274758128" sldId="2145706416"/>
            <ac:spMk id="7" creationId="{60E0FDB1-D40E-F764-3690-5ACC080D0F41}"/>
          </ac:spMkLst>
        </pc:spChg>
      </pc:sldChg>
      <pc:sldChg chg="addSp delSp modSp add mod">
        <pc:chgData name="Tatsuya Kimura" userId="133f0a36-5dd9-4641-b5cd-3b314bcaf817" providerId="ADAL" clId="{42D9A21C-79A5-42B9-8EA9-550552CDCA67}" dt="2025-12-05T11:26:36.144" v="2183" actId="113"/>
        <pc:sldMkLst>
          <pc:docMk/>
          <pc:sldMk cId="899206877" sldId="2145706417"/>
        </pc:sldMkLst>
        <pc:spChg chg="add del mod">
          <ac:chgData name="Tatsuya Kimura" userId="133f0a36-5dd9-4641-b5cd-3b314bcaf817" providerId="ADAL" clId="{42D9A21C-79A5-42B9-8EA9-550552CDCA67}" dt="2025-12-05T10:43:34.913" v="1551" actId="478"/>
          <ac:spMkLst>
            <pc:docMk/>
            <pc:sldMk cId="899206877" sldId="2145706417"/>
            <ac:spMk id="2" creationId="{F456DD36-9F60-700D-7791-4E37BA0B48DC}"/>
          </ac:spMkLst>
        </pc:spChg>
        <pc:spChg chg="del mod">
          <ac:chgData name="Tatsuya Kimura" userId="133f0a36-5dd9-4641-b5cd-3b314bcaf817" providerId="ADAL" clId="{42D9A21C-79A5-42B9-8EA9-550552CDCA67}" dt="2025-12-05T10:29:10.335" v="1109" actId="478"/>
          <ac:spMkLst>
            <pc:docMk/>
            <pc:sldMk cId="899206877" sldId="2145706417"/>
            <ac:spMk id="3" creationId="{6977BC5C-D7F0-E101-BBC2-A12BB0E1FBA0}"/>
          </ac:spMkLst>
        </pc:spChg>
        <pc:spChg chg="add mod">
          <ac:chgData name="Tatsuya Kimura" userId="133f0a36-5dd9-4641-b5cd-3b314bcaf817" providerId="ADAL" clId="{42D9A21C-79A5-42B9-8EA9-550552CDCA67}" dt="2025-12-05T10:43:37.598" v="1553" actId="20577"/>
          <ac:spMkLst>
            <pc:docMk/>
            <pc:sldMk cId="899206877" sldId="2145706417"/>
            <ac:spMk id="4" creationId="{610EAE11-54FD-25E9-7C40-37E1342A40B4}"/>
          </ac:spMkLst>
        </pc:spChg>
        <pc:spChg chg="mod">
          <ac:chgData name="Tatsuya Kimura" userId="133f0a36-5dd9-4641-b5cd-3b314bcaf817" providerId="ADAL" clId="{42D9A21C-79A5-42B9-8EA9-550552CDCA67}" dt="2025-12-05T11:26:36.144" v="2183" actId="113"/>
          <ac:spMkLst>
            <pc:docMk/>
            <pc:sldMk cId="899206877" sldId="2145706417"/>
            <ac:spMk id="6" creationId="{C82A2680-8980-374E-A5E8-0DF8347D0DBF}"/>
          </ac:spMkLst>
        </pc:spChg>
      </pc:sldChg>
      <pc:sldChg chg="addSp delSp modSp add mod">
        <pc:chgData name="Tatsuya Kimura" userId="133f0a36-5dd9-4641-b5cd-3b314bcaf817" providerId="ADAL" clId="{42D9A21C-79A5-42B9-8EA9-550552CDCA67}" dt="2025-12-05T11:31:37.269" v="2257" actId="14100"/>
        <pc:sldMkLst>
          <pc:docMk/>
          <pc:sldMk cId="3735198506" sldId="2145706418"/>
        </pc:sldMkLst>
        <pc:spChg chg="del mod">
          <ac:chgData name="Tatsuya Kimura" userId="133f0a36-5dd9-4641-b5cd-3b314bcaf817" providerId="ADAL" clId="{42D9A21C-79A5-42B9-8EA9-550552CDCA67}" dt="2025-12-05T10:29:16.114" v="1111" actId="478"/>
          <ac:spMkLst>
            <pc:docMk/>
            <pc:sldMk cId="3735198506" sldId="2145706418"/>
            <ac:spMk id="3" creationId="{75C08D2B-00E0-3BA4-107B-69F6067DB58B}"/>
          </ac:spMkLst>
        </pc:spChg>
        <pc:spChg chg="add del mod">
          <ac:chgData name="Tatsuya Kimura" userId="133f0a36-5dd9-4641-b5cd-3b314bcaf817" providerId="ADAL" clId="{42D9A21C-79A5-42B9-8EA9-550552CDCA67}" dt="2025-12-05T10:43:41.459" v="1554" actId="478"/>
          <ac:spMkLst>
            <pc:docMk/>
            <pc:sldMk cId="3735198506" sldId="2145706418"/>
            <ac:spMk id="4" creationId="{2EA9FF85-9CFF-7E57-4C8F-F6C9E9B04258}"/>
          </ac:spMkLst>
        </pc:spChg>
        <pc:spChg chg="mod">
          <ac:chgData name="Tatsuya Kimura" userId="133f0a36-5dd9-4641-b5cd-3b314bcaf817" providerId="ADAL" clId="{42D9A21C-79A5-42B9-8EA9-550552CDCA67}" dt="2025-12-05T11:31:37.269" v="2257" actId="14100"/>
          <ac:spMkLst>
            <pc:docMk/>
            <pc:sldMk cId="3735198506" sldId="2145706418"/>
            <ac:spMk id="6" creationId="{C82A2680-8980-374E-A5E8-0DF8347D0DBF}"/>
          </ac:spMkLst>
        </pc:spChg>
        <pc:spChg chg="add mod">
          <ac:chgData name="Tatsuya Kimura" userId="133f0a36-5dd9-4641-b5cd-3b314bcaf817" providerId="ADAL" clId="{42D9A21C-79A5-42B9-8EA9-550552CDCA67}" dt="2025-12-05T10:43:48.887" v="1557" actId="20577"/>
          <ac:spMkLst>
            <pc:docMk/>
            <pc:sldMk cId="3735198506" sldId="2145706418"/>
            <ac:spMk id="7" creationId="{E947FC90-570A-5523-4E29-4C1FDB28D7B3}"/>
          </ac:spMkLst>
        </pc:spChg>
      </pc:sldChg>
      <pc:sldChg chg="addSp delSp modSp add mod">
        <pc:chgData name="Tatsuya Kimura" userId="133f0a36-5dd9-4641-b5cd-3b314bcaf817" providerId="ADAL" clId="{42D9A21C-79A5-42B9-8EA9-550552CDCA67}" dt="2025-12-05T11:31:41.072" v="2258" actId="1076"/>
        <pc:sldMkLst>
          <pc:docMk/>
          <pc:sldMk cId="3003145178" sldId="2145706419"/>
        </pc:sldMkLst>
        <pc:spChg chg="del mod">
          <ac:chgData name="Tatsuya Kimura" userId="133f0a36-5dd9-4641-b5cd-3b314bcaf817" providerId="ADAL" clId="{42D9A21C-79A5-42B9-8EA9-550552CDCA67}" dt="2025-12-05T10:29:21.602" v="1113" actId="478"/>
          <ac:spMkLst>
            <pc:docMk/>
            <pc:sldMk cId="3003145178" sldId="2145706419"/>
            <ac:spMk id="3" creationId="{91ECE219-EE16-1D29-0AD5-F8C4D44D2157}"/>
          </ac:spMkLst>
        </pc:spChg>
        <pc:spChg chg="add del mod">
          <ac:chgData name="Tatsuya Kimura" userId="133f0a36-5dd9-4641-b5cd-3b314bcaf817" providerId="ADAL" clId="{42D9A21C-79A5-42B9-8EA9-550552CDCA67}" dt="2025-12-05T10:43:58.820" v="1558" actId="478"/>
          <ac:spMkLst>
            <pc:docMk/>
            <pc:sldMk cId="3003145178" sldId="2145706419"/>
            <ac:spMk id="4" creationId="{C9F8759C-63A2-5CCD-B31C-A679097E9FA1}"/>
          </ac:spMkLst>
        </pc:spChg>
        <pc:spChg chg="mod">
          <ac:chgData name="Tatsuya Kimura" userId="133f0a36-5dd9-4641-b5cd-3b314bcaf817" providerId="ADAL" clId="{42D9A21C-79A5-42B9-8EA9-550552CDCA67}" dt="2025-12-05T11:31:41.072" v="2258" actId="1076"/>
          <ac:spMkLst>
            <pc:docMk/>
            <pc:sldMk cId="3003145178" sldId="2145706419"/>
            <ac:spMk id="6" creationId="{C82A2680-8980-374E-A5E8-0DF8347D0DBF}"/>
          </ac:spMkLst>
        </pc:spChg>
        <pc:spChg chg="add mod">
          <ac:chgData name="Tatsuya Kimura" userId="133f0a36-5dd9-4641-b5cd-3b314bcaf817" providerId="ADAL" clId="{42D9A21C-79A5-42B9-8EA9-550552CDCA67}" dt="2025-12-05T10:44:06.301" v="1561" actId="1076"/>
          <ac:spMkLst>
            <pc:docMk/>
            <pc:sldMk cId="3003145178" sldId="2145706419"/>
            <ac:spMk id="7" creationId="{3FAB7191-114F-1B62-65DC-C3A527A894D9}"/>
          </ac:spMkLst>
        </pc:spChg>
      </pc:sldChg>
      <pc:sldChg chg="addSp delSp modSp add mod">
        <pc:chgData name="Tatsuya Kimura" userId="133f0a36-5dd9-4641-b5cd-3b314bcaf817" providerId="ADAL" clId="{42D9A21C-79A5-42B9-8EA9-550552CDCA67}" dt="2025-12-05T10:44:19.646" v="1564" actId="20577"/>
        <pc:sldMkLst>
          <pc:docMk/>
          <pc:sldMk cId="2357889783" sldId="2145706420"/>
        </pc:sldMkLst>
        <pc:spChg chg="del mod">
          <ac:chgData name="Tatsuya Kimura" userId="133f0a36-5dd9-4641-b5cd-3b314bcaf817" providerId="ADAL" clId="{42D9A21C-79A5-42B9-8EA9-550552CDCA67}" dt="2025-12-05T10:29:28.235" v="1115" actId="478"/>
          <ac:spMkLst>
            <pc:docMk/>
            <pc:sldMk cId="2357889783" sldId="2145706420"/>
            <ac:spMk id="7" creationId="{3291AFAE-57E4-0A9A-41CC-2FDEEF07D792}"/>
          </ac:spMkLst>
        </pc:spChg>
        <pc:spChg chg="add del mod">
          <ac:chgData name="Tatsuya Kimura" userId="133f0a36-5dd9-4641-b5cd-3b314bcaf817" providerId="ADAL" clId="{42D9A21C-79A5-42B9-8EA9-550552CDCA67}" dt="2025-12-05T10:44:16.314" v="1562" actId="478"/>
          <ac:spMkLst>
            <pc:docMk/>
            <pc:sldMk cId="2357889783" sldId="2145706420"/>
            <ac:spMk id="8" creationId="{9A243964-67BF-0943-F873-2F95B2489312}"/>
          </ac:spMkLst>
        </pc:spChg>
        <pc:spChg chg="add mod">
          <ac:chgData name="Tatsuya Kimura" userId="133f0a36-5dd9-4641-b5cd-3b314bcaf817" providerId="ADAL" clId="{42D9A21C-79A5-42B9-8EA9-550552CDCA67}" dt="2025-12-05T10:44:19.646" v="1564" actId="20577"/>
          <ac:spMkLst>
            <pc:docMk/>
            <pc:sldMk cId="2357889783" sldId="2145706420"/>
            <ac:spMk id="9" creationId="{F5736362-757E-0DD2-F9BB-20BC5C8FB8A7}"/>
          </ac:spMkLst>
        </pc:spChg>
      </pc:sldChg>
      <pc:sldChg chg="addSp delSp modSp add mod">
        <pc:chgData name="Tatsuya Kimura" userId="133f0a36-5dd9-4641-b5cd-3b314bcaf817" providerId="ADAL" clId="{42D9A21C-79A5-42B9-8EA9-550552CDCA67}" dt="2025-12-05T11:32:47.729" v="2290" actId="1036"/>
        <pc:sldMkLst>
          <pc:docMk/>
          <pc:sldMk cId="2723868109" sldId="2145706421"/>
        </pc:sldMkLst>
        <pc:spChg chg="add del mod">
          <ac:chgData name="Tatsuya Kimura" userId="133f0a36-5dd9-4641-b5cd-3b314bcaf817" providerId="ADAL" clId="{42D9A21C-79A5-42B9-8EA9-550552CDCA67}" dt="2025-12-05T10:44:24.484" v="1565" actId="478"/>
          <ac:spMkLst>
            <pc:docMk/>
            <pc:sldMk cId="2723868109" sldId="2145706421"/>
            <ac:spMk id="2" creationId="{45726E5D-57DF-7E60-2DF4-42CF76766AB5}"/>
          </ac:spMkLst>
        </pc:spChg>
        <pc:spChg chg="mod">
          <ac:chgData name="Tatsuya Kimura" userId="133f0a36-5dd9-4641-b5cd-3b314bcaf817" providerId="ADAL" clId="{42D9A21C-79A5-42B9-8EA9-550552CDCA67}" dt="2025-12-05T11:32:47.729" v="2290" actId="1036"/>
          <ac:spMkLst>
            <pc:docMk/>
            <pc:sldMk cId="2723868109" sldId="2145706421"/>
            <ac:spMk id="3" creationId="{94B9ED48-42A6-BE56-0FB7-9BAFA27D9FD6}"/>
          </ac:spMkLst>
        </pc:spChg>
        <pc:spChg chg="mod">
          <ac:chgData name="Tatsuya Kimura" userId="133f0a36-5dd9-4641-b5cd-3b314bcaf817" providerId="ADAL" clId="{42D9A21C-79A5-42B9-8EA9-550552CDCA67}" dt="2025-12-05T11:32:47.729" v="2290" actId="1036"/>
          <ac:spMkLst>
            <pc:docMk/>
            <pc:sldMk cId="2723868109" sldId="2145706421"/>
            <ac:spMk id="5" creationId="{47C33F45-D55E-44B4-E6DF-B3168D8571C9}"/>
          </ac:spMkLst>
        </pc:spChg>
        <pc:spChg chg="mod">
          <ac:chgData name="Tatsuya Kimura" userId="133f0a36-5dd9-4641-b5cd-3b314bcaf817" providerId="ADAL" clId="{42D9A21C-79A5-42B9-8EA9-550552CDCA67}" dt="2025-12-05T11:32:47.729" v="2290" actId="1036"/>
          <ac:spMkLst>
            <pc:docMk/>
            <pc:sldMk cId="2723868109" sldId="2145706421"/>
            <ac:spMk id="6" creationId="{C82A2680-8980-374E-A5E8-0DF8347D0DBF}"/>
          </ac:spMkLst>
        </pc:spChg>
        <pc:spChg chg="del mod">
          <ac:chgData name="Tatsuya Kimura" userId="133f0a36-5dd9-4641-b5cd-3b314bcaf817" providerId="ADAL" clId="{42D9A21C-79A5-42B9-8EA9-550552CDCA67}" dt="2025-12-05T10:29:32.559" v="1117" actId="478"/>
          <ac:spMkLst>
            <pc:docMk/>
            <pc:sldMk cId="2723868109" sldId="2145706421"/>
            <ac:spMk id="7" creationId="{34177C92-9672-FF6C-4AED-980976089EDE}"/>
          </ac:spMkLst>
        </pc:spChg>
        <pc:spChg chg="mod">
          <ac:chgData name="Tatsuya Kimura" userId="133f0a36-5dd9-4641-b5cd-3b314bcaf817" providerId="ADAL" clId="{42D9A21C-79A5-42B9-8EA9-550552CDCA67}" dt="2025-12-05T11:32:47.729" v="2290" actId="1036"/>
          <ac:spMkLst>
            <pc:docMk/>
            <pc:sldMk cId="2723868109" sldId="2145706421"/>
            <ac:spMk id="8" creationId="{60D3E123-4F39-6DE9-A5C7-B08490F17197}"/>
          </ac:spMkLst>
        </pc:spChg>
        <pc:spChg chg="del mod">
          <ac:chgData name="Tatsuya Kimura" userId="133f0a36-5dd9-4641-b5cd-3b314bcaf817" providerId="ADAL" clId="{42D9A21C-79A5-42B9-8EA9-550552CDCA67}" dt="2025-12-05T11:32:40.782" v="2268" actId="478"/>
          <ac:spMkLst>
            <pc:docMk/>
            <pc:sldMk cId="2723868109" sldId="2145706421"/>
            <ac:spMk id="9" creationId="{97BD411B-6BE5-24B8-19E3-C47BCF345AA7}"/>
          </ac:spMkLst>
        </pc:spChg>
        <pc:spChg chg="add mod">
          <ac:chgData name="Tatsuya Kimura" userId="133f0a36-5dd9-4641-b5cd-3b314bcaf817" providerId="ADAL" clId="{42D9A21C-79A5-42B9-8EA9-550552CDCA67}" dt="2025-12-05T10:44:27.740" v="1567" actId="20577"/>
          <ac:spMkLst>
            <pc:docMk/>
            <pc:sldMk cId="2723868109" sldId="2145706421"/>
            <ac:spMk id="10" creationId="{80DB4F16-F173-04C3-1422-6CFB3DD614F2}"/>
          </ac:spMkLst>
        </pc:spChg>
      </pc:sldChg>
      <pc:sldChg chg="add 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1991592095" sldId="2145706422"/>
        </pc:sldMkLst>
      </pc:sldChg>
      <pc:sldChg chg="add del ord">
        <pc:chgData name="Tatsuya Kimura" userId="133f0a36-5dd9-4641-b5cd-3b314bcaf817" providerId="ADAL" clId="{42D9A21C-79A5-42B9-8EA9-550552CDCA67}" dt="2025-12-05T11:34:10.966" v="2293" actId="47"/>
        <pc:sldMkLst>
          <pc:docMk/>
          <pc:sldMk cId="857381430" sldId="2145706423"/>
        </pc:sldMkLst>
      </pc:sldChg>
      <pc:sldChg chg="addSp modSp add mod">
        <pc:chgData name="Tatsuya Kimura" userId="133f0a36-5dd9-4641-b5cd-3b314bcaf817" providerId="ADAL" clId="{42D9A21C-79A5-42B9-8EA9-550552CDCA67}" dt="2025-12-05T11:23:26.262" v="1918" actId="113"/>
        <pc:sldMkLst>
          <pc:docMk/>
          <pc:sldMk cId="1421431854" sldId="2145706424"/>
        </pc:sldMkLst>
        <pc:spChg chg="mod">
          <ac:chgData name="Tatsuya Kimura" userId="133f0a36-5dd9-4641-b5cd-3b314bcaf817" providerId="ADAL" clId="{42D9A21C-79A5-42B9-8EA9-550552CDCA67}" dt="2025-12-05T10:42:12.169" v="1538" actId="2711"/>
          <ac:spMkLst>
            <pc:docMk/>
            <pc:sldMk cId="1421431854" sldId="2145706424"/>
            <ac:spMk id="6" creationId="{1733E99E-2D4F-5C88-E199-78F75108AAE5}"/>
          </ac:spMkLst>
        </pc:spChg>
        <pc:spChg chg="mod">
          <ac:chgData name="Tatsuya Kimura" userId="133f0a36-5dd9-4641-b5cd-3b314bcaf817" providerId="ADAL" clId="{42D9A21C-79A5-42B9-8EA9-550552CDCA67}" dt="2025-12-05T11:23:26.262" v="1918" actId="113"/>
          <ac:spMkLst>
            <pc:docMk/>
            <pc:sldMk cId="1421431854" sldId="2145706424"/>
            <ac:spMk id="7" creationId="{8A5118CC-B2EA-A549-1447-3744FD5EBDA6}"/>
          </ac:spMkLst>
        </pc:spChg>
        <pc:picChg chg="add mod">
          <ac:chgData name="Tatsuya Kimura" userId="133f0a36-5dd9-4641-b5cd-3b314bcaf817" providerId="ADAL" clId="{42D9A21C-79A5-42B9-8EA9-550552CDCA67}" dt="2025-12-05T11:21:15.934" v="1877" actId="1076"/>
          <ac:picMkLst>
            <pc:docMk/>
            <pc:sldMk cId="1421431854" sldId="2145706424"/>
            <ac:picMk id="2" creationId="{32FADA01-3CF9-007F-61C1-C484E77433F4}"/>
          </ac:picMkLst>
        </pc:picChg>
      </pc:sldChg>
      <pc:sldChg chg="modSp mod">
        <pc:chgData name="Tatsuya Kimura" userId="133f0a36-5dd9-4641-b5cd-3b314bcaf817" providerId="ADAL" clId="{42D9A21C-79A5-42B9-8EA9-550552CDCA67}" dt="2025-12-05T11:34:17.663" v="2294" actId="1076"/>
        <pc:sldMkLst>
          <pc:docMk/>
          <pc:sldMk cId="4049764067" sldId="2145706425"/>
        </pc:sldMkLst>
        <pc:spChg chg="mod">
          <ac:chgData name="Tatsuya Kimura" userId="133f0a36-5dd9-4641-b5cd-3b314bcaf817" providerId="ADAL" clId="{42D9A21C-79A5-42B9-8EA9-550552CDCA67}" dt="2025-12-05T11:34:17.663" v="2294" actId="1076"/>
          <ac:spMkLst>
            <pc:docMk/>
            <pc:sldMk cId="4049764067" sldId="2145706425"/>
            <ac:spMk id="2" creationId="{D49087F6-D4C8-0B6A-5B17-811493DF91A2}"/>
          </ac:spMkLst>
        </pc:spChg>
      </pc:sldChg>
      <pc:sldChg chg="addSp delSp modSp new mod ord">
        <pc:chgData name="Tatsuya Kimura" userId="133f0a36-5dd9-4641-b5cd-3b314bcaf817" providerId="ADAL" clId="{42D9A21C-79A5-42B9-8EA9-550552CDCA67}" dt="2025-12-05T11:40:12.253" v="2320" actId="20577"/>
        <pc:sldMkLst>
          <pc:docMk/>
          <pc:sldMk cId="4205189732" sldId="2145706426"/>
        </pc:sldMkLst>
        <pc:spChg chg="del mod">
          <ac:chgData name="Tatsuya Kimura" userId="133f0a36-5dd9-4641-b5cd-3b314bcaf817" providerId="ADAL" clId="{42D9A21C-79A5-42B9-8EA9-550552CDCA67}" dt="2025-12-05T10:30:54.144" v="1148" actId="478"/>
          <ac:spMkLst>
            <pc:docMk/>
            <pc:sldMk cId="4205189732" sldId="2145706426"/>
            <ac:spMk id="2" creationId="{0D1B9C2F-AC6D-5C3C-3DB5-64690307207A}"/>
          </ac:spMkLst>
        </pc:spChg>
        <pc:spChg chg="mod">
          <ac:chgData name="Tatsuya Kimura" userId="133f0a36-5dd9-4641-b5cd-3b314bcaf817" providerId="ADAL" clId="{42D9A21C-79A5-42B9-8EA9-550552CDCA67}" dt="2025-12-05T11:40:12.253" v="2320" actId="20577"/>
          <ac:spMkLst>
            <pc:docMk/>
            <pc:sldMk cId="4205189732" sldId="2145706426"/>
            <ac:spMk id="3" creationId="{164AAC4A-5AA3-9475-72A8-B6F667E98098}"/>
          </ac:spMkLst>
        </pc:spChg>
        <pc:spChg chg="add del mod">
          <ac:chgData name="Tatsuya Kimura" userId="133f0a36-5dd9-4641-b5cd-3b314bcaf817" providerId="ADAL" clId="{42D9A21C-79A5-42B9-8EA9-550552CDCA67}" dt="2025-12-05T10:31:12.435" v="1162" actId="478"/>
          <ac:spMkLst>
            <pc:docMk/>
            <pc:sldMk cId="4205189732" sldId="2145706426"/>
            <ac:spMk id="5" creationId="{03D2F8E1-412F-1C0D-E867-034EEFC67EE0}"/>
          </ac:spMkLst>
        </pc:spChg>
        <pc:spChg chg="add mod">
          <ac:chgData name="Tatsuya Kimura" userId="133f0a36-5dd9-4641-b5cd-3b314bcaf817" providerId="ADAL" clId="{42D9A21C-79A5-42B9-8EA9-550552CDCA67}" dt="2025-12-05T10:42:01.435" v="1537" actId="2711"/>
          <ac:spMkLst>
            <pc:docMk/>
            <pc:sldMk cId="4205189732" sldId="2145706426"/>
            <ac:spMk id="6" creationId="{6C3BC7CA-2BB7-3F76-4CC4-822D9116F8A9}"/>
          </ac:spMkLst>
        </pc:spChg>
        <pc:spChg chg="add mod ord">
          <ac:chgData name="Tatsuya Kimura" userId="133f0a36-5dd9-4641-b5cd-3b314bcaf817" providerId="ADAL" clId="{42D9A21C-79A5-42B9-8EA9-550552CDCA67}" dt="2025-12-05T11:15:07.983" v="1803" actId="167"/>
          <ac:spMkLst>
            <pc:docMk/>
            <pc:sldMk cId="4205189732" sldId="2145706426"/>
            <ac:spMk id="7" creationId="{37E639B5-2885-68F7-99BF-BE29530C4A7A}"/>
          </ac:spMkLst>
        </pc:spChg>
      </pc:sldChg>
      <pc:sldMasterChg chg="add addSldLayout">
        <pc:chgData name="Tatsuya Kimura" userId="133f0a36-5dd9-4641-b5cd-3b314bcaf817" providerId="ADAL" clId="{42D9A21C-79A5-42B9-8EA9-550552CDCA67}" dt="2025-12-05T10:05:00.634" v="677" actId="27028"/>
        <pc:sldMasterMkLst>
          <pc:docMk/>
          <pc:sldMasterMk cId="1433237481" sldId="2147483660"/>
        </pc:sldMasterMkLst>
        <pc:sldLayoutChg chg="add">
          <pc:chgData name="Tatsuya Kimura" userId="133f0a36-5dd9-4641-b5cd-3b314bcaf817" providerId="ADAL" clId="{42D9A21C-79A5-42B9-8EA9-550552CDCA67}" dt="2025-12-05T10:05:00.634" v="677" actId="27028"/>
          <pc:sldLayoutMkLst>
            <pc:docMk/>
            <pc:sldMasterMk cId="1433237481" sldId="2147483660"/>
            <pc:sldLayoutMk cId="984616446" sldId="2147483661"/>
          </pc:sldLayoutMkLst>
        </pc:sldLayoutChg>
      </pc:sldMasterChg>
      <pc:sldMasterChg chg="delSldLayout">
        <pc:chgData name="Tatsuya Kimura" userId="133f0a36-5dd9-4641-b5cd-3b314bcaf817" providerId="ADAL" clId="{42D9A21C-79A5-42B9-8EA9-550552CDCA67}" dt="2025-12-05T11:34:10.966" v="2293" actId="47"/>
        <pc:sldMasterMkLst>
          <pc:docMk/>
          <pc:sldMasterMk cId="2594193422" sldId="2147483672"/>
        </pc:sldMasterMkLst>
        <pc:sldLayoutChg chg="del">
          <pc:chgData name="Tatsuya Kimura" userId="133f0a36-5dd9-4641-b5cd-3b314bcaf817" providerId="ADAL" clId="{42D9A21C-79A5-42B9-8EA9-550552CDCA67}" dt="2025-12-05T11:34:10.966" v="2293" actId="47"/>
          <pc:sldLayoutMkLst>
            <pc:docMk/>
            <pc:sldMasterMk cId="2594193422" sldId="2147483672"/>
            <pc:sldLayoutMk cId="4202290651" sldId="2147483681"/>
          </pc:sldLayoutMkLst>
        </pc:sldLayoutChg>
        <pc:sldLayoutChg chg="del">
          <pc:chgData name="Tatsuya Kimura" userId="133f0a36-5dd9-4641-b5cd-3b314bcaf817" providerId="ADAL" clId="{42D9A21C-79A5-42B9-8EA9-550552CDCA67}" dt="2025-12-05T10:25:17.779" v="1073" actId="47"/>
          <pc:sldLayoutMkLst>
            <pc:docMk/>
            <pc:sldMasterMk cId="2594193422" sldId="2147483672"/>
            <pc:sldLayoutMk cId="1330349718" sldId="2147483705"/>
          </pc:sldLayoutMkLst>
        </pc:sldLayoutChg>
        <pc:sldLayoutChg chg="del">
          <pc:chgData name="Tatsuya Kimura" userId="133f0a36-5dd9-4641-b5cd-3b314bcaf817" providerId="ADAL" clId="{42D9A21C-79A5-42B9-8EA9-550552CDCA67}" dt="2025-12-05T11:34:10.966" v="2293" actId="47"/>
          <pc:sldLayoutMkLst>
            <pc:docMk/>
            <pc:sldMasterMk cId="2594193422" sldId="2147483672"/>
            <pc:sldLayoutMk cId="672804124" sldId="2147483706"/>
          </pc:sldLayoutMkLst>
        </pc:sldLayoutChg>
      </pc:sldMasterChg>
      <pc:sldMasterChg chg="add del addSldLayout delSldLayout">
        <pc:chgData name="Tatsuya Kimura" userId="133f0a36-5dd9-4641-b5cd-3b314bcaf817" providerId="ADAL" clId="{42D9A21C-79A5-42B9-8EA9-550552CDCA67}" dt="2025-12-05T11:24:06.759" v="1934" actId="47"/>
        <pc:sldMasterMkLst>
          <pc:docMk/>
          <pc:sldMasterMk cId="3053617172" sldId="2147483779"/>
        </pc:sldMasterMkLst>
        <pc:sldLayoutChg chg="add del">
          <pc:chgData name="Tatsuya Kimura" userId="133f0a36-5dd9-4641-b5cd-3b314bcaf817" providerId="ADAL" clId="{42D9A21C-79A5-42B9-8EA9-550552CDCA67}" dt="2025-12-05T11:24:06.759" v="1934" actId="47"/>
          <pc:sldLayoutMkLst>
            <pc:docMk/>
            <pc:sldMasterMk cId="3053617172" sldId="2147483779"/>
            <pc:sldLayoutMk cId="50093138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A382-710B-4F5A-996B-B0F520E96D11}" type="datetimeFigureOut">
              <a:rPr lang="en-CH" smtClean="0"/>
              <a:t>05/12/2025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2ED9-0F70-4E09-8775-CFC2BC1A959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657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A5F9-ED04-2366-ED10-648268EB1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849B1-A747-79CD-D031-3633C0A43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794B1-5D08-BC4A-489A-021F7C807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63458-098D-C84D-AB34-785D77196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66E9A-EF06-4230-9A91-6C6AFA781474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02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74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38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03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1630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23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6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306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7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9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23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1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1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43918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2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B796776-E13E-EE70-1024-61D0E5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33BDE-5827-B978-8782-68D8565E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629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37AC-ADC8-93B9-85DF-F33A35518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7D7FA-A6C1-15E9-248F-22240365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657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590D3C-988E-2567-60EB-0A4602CD3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E4EEFA-0995-9CCD-6D7F-70B9EBD4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88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D4D1A9-9F6B-C561-7AC4-05C86FF1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FCF368-AB64-5FEB-A4ED-1837EE8E806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3C1AC0-3A73-603A-A859-24A89A5E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6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C293F6-E8B6-92CA-8DD3-F46267F22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564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85E8BFE3-BE3F-06D0-2E51-B1A3E835A55D}"/>
              </a:ext>
            </a:extLst>
          </p:cNvPr>
          <p:cNvSpPr txBox="1"/>
          <p:nvPr userDrawn="1"/>
        </p:nvSpPr>
        <p:spPr>
          <a:xfrm>
            <a:off x="3958443" y="4346049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378801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187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1" indent="0" algn="ctr">
              <a:buNone/>
              <a:defRPr sz="1350"/>
            </a:lvl3pPr>
            <a:lvl4pPr marL="1028701" indent="0" algn="ctr">
              <a:buNone/>
              <a:defRPr sz="1200"/>
            </a:lvl4pPr>
            <a:lvl5pPr marL="1371602" indent="0" algn="ctr">
              <a:buNone/>
              <a:defRPr sz="1200"/>
            </a:lvl5pPr>
            <a:lvl6pPr marL="1714502" indent="0" algn="ctr">
              <a:buNone/>
              <a:defRPr sz="1200"/>
            </a:lvl6pPr>
            <a:lvl7pPr marL="2057403" indent="0" algn="ctr">
              <a:buNone/>
              <a:defRPr sz="1200"/>
            </a:lvl7pPr>
            <a:lvl8pPr marL="2400303" indent="0" algn="ctr">
              <a:buNone/>
              <a:defRPr sz="1200"/>
            </a:lvl8pPr>
            <a:lvl9pPr marL="274320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52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75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Comparison Slide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26891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81546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5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648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50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5776713"/>
            <a:ext cx="12195019" cy="10812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#3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9419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#2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158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20096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moomm.sharepoint.com/:u:/s/Hub/IQDF9_SjRhQ9S4sI2i9gDi4gAfTX-zdBN0OG6GJ52c8ipZs?e=j9kc4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paneselawtranslation.go.jp/en/laws/view/4474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mo.int/records/item/57328-wmo-open-consultative-platform-white-paper-1#.YO7ds-gzZ3g" TargetMode="External"/><Relationship Id="rId13" Type="http://schemas.openxmlformats.org/officeDocument/2006/relationships/hyperlink" Target="https://library.wmo.int/viewer/69696/download?file=Cg-Ext%282025%29-Collab-AI-Machine-Translation_en.pdf&amp;type=pdf&amp;navigator=1" TargetMode="External"/><Relationship Id="rId3" Type="http://schemas.openxmlformats.org/officeDocument/2006/relationships/hyperlink" Target="https://library.wmo.int/records/item/57162-geneva-declaration-2019-building-community-for-weather-climate-and-water-actions?offset=2" TargetMode="External"/><Relationship Id="rId7" Type="http://schemas.openxmlformats.org/officeDocument/2006/relationships/hyperlink" Target="https://etrp.wmo.int/course/view.php?id=277" TargetMode="External"/><Relationship Id="rId12" Type="http://schemas.openxmlformats.org/officeDocument/2006/relationships/hyperlink" Target="https://meetings.wmo.int/cg-ext-2025/English/2.%20PROVISIONAL%20REPORT%20(Approved%20documents)/Cg-Ext(2025)-d02-3(2)-WMO-CALL-DEVELOPMENT-AI-ML-TECHNOLOGIES-approved_en.docx?d=w5c45139360cf4a5a83e264564addb4ba" TargetMode="External"/><Relationship Id="rId2" Type="http://schemas.openxmlformats.org/officeDocument/2006/relationships/hyperlink" Target="https://wmo.int/about-wmo/partnershi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mo.int/wmo-hmei-code-of-ethics-guiding-public-private-engagement" TargetMode="External"/><Relationship Id="rId11" Type="http://schemas.openxmlformats.org/officeDocument/2006/relationships/hyperlink" Target="https://wmo.int/media/announcement/public-private-engagement-interviews-released-now" TargetMode="External"/><Relationship Id="rId5" Type="http://schemas.openxmlformats.org/officeDocument/2006/relationships/hyperlink" Target="https://wmoomm.sharepoint.com/:x:/s/WMOCongress/IQAI2KTSsBIKQY0QZZXwHvBdAUmSjyk7lRvt39Ol0pdgwPk" TargetMode="External"/><Relationship Id="rId10" Type="http://schemas.openxmlformats.org/officeDocument/2006/relationships/hyperlink" Target="https://wmo.int/about-us/partnerships/open-consultative-platform" TargetMode="External"/><Relationship Id="rId4" Type="http://schemas.openxmlformats.org/officeDocument/2006/relationships/hyperlink" Target="https://library.wmo.int/records/item/57344-guidelines-for-public-private-engagement#.YQzH7T_iu70" TargetMode="External"/><Relationship Id="rId9" Type="http://schemas.openxmlformats.org/officeDocument/2006/relationships/hyperlink" Target="https://library.wmo.int/records/item/57995-wmo-open-consultative-platform-white-paper-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mo.int/EC-78/InformationDocuments/EC-78-INF06(1)-REVISED-GUIDELINES-FOR-PPE_en.docx?d=w932d033474f541598b5d40d6839731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hyperlink" Target="https://meetings.wmo.int/EC-78/English/2.%20PROVISIONAL%20REPORT%20(Approved%20documents)/EC-78-d06(1)-REVISED-GUIDELINES-FOR-PPE-approved_en.docx?d=we3497f963f6b4fbb92eaf409693b8e7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idurl/4/580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viewer/57344/download?file=WMO-1258-2024_en.pdf&amp;type=pdf&amp;navigator=1#page=2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library.wmo.int/viewer/57344/download?file=WMO-1258-2024_en.pdf&amp;type=pdf&amp;navigator=1#page=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records/item/57995-wmo-open-consultative-platform-white-paper-2?offset=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viewer/57344/download?file=WMO-1258-2024_en.pdf&amp;type=pdf&amp;navigator=1#page=5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moomm.sharepoint.com/:x:/s/WMOCongress/IQAI2KTSsBIKQY0QZZXwHvBdAUmSjyk7lRvt39Ol0pdgw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93BF-246C-BE87-E43D-337A1087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49" y="1348902"/>
            <a:ext cx="10489707" cy="44163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3000"/>
              </a:spcAft>
            </a:pPr>
            <a:br>
              <a:rPr lang="en-US" sz="60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Guidelines for Public-Private Engagement (2024 edition) 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and the new  legal database</a:t>
            </a:r>
            <a:br>
              <a:rPr lang="en-US" sz="3100" dirty="0">
                <a:solidFill>
                  <a:schemeClr val="tx1"/>
                </a:solidFill>
                <a:latin typeface="+mn-lt"/>
              </a:rPr>
            </a:br>
            <a:br>
              <a:rPr lang="en-US" sz="2700" dirty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latin typeface="+mn-lt"/>
              </a:rPr>
              <a:t>Tatsuya Kimura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Director, Public-Private Engagement (PPE) Office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World Meteorological Organization (WMO) Secretariat</a:t>
            </a: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5 December 2025</a:t>
            </a:r>
            <a:endParaRPr lang="en-CH" sz="27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2217E-201E-9ADE-9930-932ED38EF6B2}"/>
              </a:ext>
            </a:extLst>
          </p:cNvPr>
          <p:cNvSpPr txBox="1"/>
          <p:nvPr/>
        </p:nvSpPr>
        <p:spPr>
          <a:xfrm>
            <a:off x="6096000" y="208615"/>
            <a:ext cx="5893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5BAA"/>
                </a:solidFill>
                <a:ea typeface="+mj-ea"/>
                <a:cs typeface="Arial" panose="020B0604020202020204" pitchFamily="34" charset="0"/>
              </a:rPr>
              <a:t>Leadership and Management Workshop for Senior Management of RA IV Caribbean Members</a:t>
            </a:r>
            <a:endParaRPr lang="en-CH" sz="2000" b="1" dirty="0">
              <a:solidFill>
                <a:srgbClr val="005BAA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7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F18D-D1E8-C48A-FC31-AA8E2276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33E99E-2D4F-5C88-E199-78F75108AAE5}"/>
              </a:ext>
            </a:extLst>
          </p:cNvPr>
          <p:cNvSpPr txBox="1">
            <a:spLocks/>
          </p:cNvSpPr>
          <p:nvPr/>
        </p:nvSpPr>
        <p:spPr>
          <a:xfrm>
            <a:off x="1524250" y="0"/>
            <a:ext cx="9143500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New Database! Members’ laws and decrees regulating meteorology and hydrology per country (2/2)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A5118CC-B2EA-A549-1447-3744FD5EBDA6}"/>
              </a:ext>
            </a:extLst>
          </p:cNvPr>
          <p:cNvSpPr/>
          <p:nvPr/>
        </p:nvSpPr>
        <p:spPr>
          <a:xfrm>
            <a:off x="1163170" y="1271859"/>
            <a:ext cx="9984441" cy="439864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Verdana"/>
                <a:cs typeface="Calibri" panose="020F0502020204030204" pitchFamily="34" charset="0"/>
              </a:rPr>
              <a:t>The database is organized by the following four categories, accompanied by information on updates:  </a:t>
            </a:r>
          </a:p>
          <a:p>
            <a:pPr marL="1257300" lvl="2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Verdana"/>
                <a:cs typeface="Calibri" panose="020F0502020204030204" pitchFamily="34" charset="0"/>
              </a:rPr>
              <a:t>Type of legal instrument</a:t>
            </a:r>
          </a:p>
          <a:p>
            <a:pPr marL="1257300" lvl="2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Verdana"/>
                <a:cs typeface="Calibri" panose="020F0502020204030204" pitchFamily="34" charset="0"/>
              </a:rPr>
              <a:t>Title of legal instrument</a:t>
            </a:r>
          </a:p>
          <a:p>
            <a:pPr marL="1257300" lvl="2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Verdana"/>
                <a:cs typeface="Calibri" panose="020F0502020204030204" pitchFamily="34" charset="0"/>
              </a:rPr>
              <a:t>Link to the legal instrument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a typeface="Verdana"/>
                <a:cs typeface="Calibri" panose="020F0502020204030204" pitchFamily="34" charset="0"/>
              </a:rPr>
              <a:t>Any other regulatory framework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database is an initiative of the Secretariat (PPE Office!)</a:t>
            </a:r>
            <a:r>
              <a:rPr lang="en-US" sz="2000" b="1" dirty="0"/>
              <a:t> to support WMO Strategic Plan, Objective 5.2 Nurture WMO strategic partnerships</a:t>
            </a:r>
            <a:r>
              <a:rPr lang="en-US" sz="2000" dirty="0"/>
              <a:t>, assisted by the Planning, Foresight and Performance (PFP) Office in seeking confirmation from Members through its </a:t>
            </a:r>
            <a:r>
              <a:rPr lang="en-US" sz="2000" b="1" u="sng" dirty="0">
                <a:hlinkClick r:id="rId2"/>
              </a:rPr>
              <a:t>Data Collection Campaign 2025</a:t>
            </a:r>
            <a:r>
              <a:rPr lang="en-US" sz="2000" dirty="0"/>
              <a:t>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000" dirty="0"/>
              <a:t>Please note that </a:t>
            </a:r>
            <a:r>
              <a:rPr lang="en-US" sz="2000" b="1" dirty="0"/>
              <a:t>not all Members confirmed relevant data</a:t>
            </a:r>
            <a:r>
              <a:rPr lang="en-US" sz="2000" dirty="0"/>
              <a:t> during the Data Collection or when it was shared with Members in August 2025 at a location different from the link above.</a:t>
            </a:r>
          </a:p>
        </p:txBody>
      </p:sp>
      <p:pic>
        <p:nvPicPr>
          <p:cNvPr id="2" name="Picture 1" descr="A brown book with white pages&#10;&#10;Description automatically generated">
            <a:extLst>
              <a:ext uri="{FF2B5EF4-FFF2-40B4-BE49-F238E27FC236}">
                <a16:creationId xmlns:a16="http://schemas.microsoft.com/office/drawing/2014/main" id="{32FADA01-3CF9-007F-61C1-C484E7743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55" y="1834576"/>
            <a:ext cx="1418311" cy="14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3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E9DFC-1B8A-7DD3-C0F0-FF24CFDA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F7C13C15-D2CF-92BC-264D-0CB2F82FE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465" y="1169906"/>
            <a:ext cx="10665070" cy="4670588"/>
          </a:xfrm>
        </p:spPr>
        <p:txBody>
          <a:bodyPr wrap="square" lIns="91440" tIns="45720" rIns="91440" bIns="45720" anchor="t"/>
          <a:lstStyle/>
          <a:p>
            <a:pPr marL="342900" lvl="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amendment to the Meteorological Service Act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link to an older version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which includes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strengthened regulations on forecasting services provided by foreign corporations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was unanimously passed and enacted in the national congress this morning.</a:t>
            </a:r>
          </a:p>
          <a:p>
            <a:pPr marL="719138" indent="-342900" fontAlgn="base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 perspective of appropriate operation of the forecasting service licensing system, 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measures will be implemented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6681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Mandatory designation of a domestic representative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agent when applying for a license</a:t>
            </a:r>
          </a:p>
          <a:p>
            <a:pPr marL="1166813" lvl="1" indent="-342900" algn="l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Revocation of licenses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simplified procedures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whereabouts of the domestic representative or agent are unknown</a:t>
            </a:r>
          </a:p>
          <a:p>
            <a:pPr marL="719138" lvl="0" indent="-342900" fontAlgn="base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disclosure of names and other information of individuals who conduct forecasting service without obtaining a license in violation of the Meteorological Service Act</a:t>
            </a:r>
          </a:p>
          <a:p>
            <a:pPr marL="342900" lvl="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5BAA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5BAA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5BAA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5BAA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5BAA"/>
              </a:solidFill>
              <a:latin typeface="Arial"/>
              <a:cs typeface="Arial"/>
            </a:endParaRPr>
          </a:p>
          <a:p>
            <a:endParaRPr lang="en-GB" b="1" dirty="0">
              <a:solidFill>
                <a:srgbClr val="005BAA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5BAA"/>
              </a:solidFill>
              <a:latin typeface="Arial"/>
              <a:cs typeface="Arial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6D8A89F-041B-9B2C-530A-7B7107F9B826}"/>
              </a:ext>
            </a:extLst>
          </p:cNvPr>
          <p:cNvSpPr txBox="1">
            <a:spLocks/>
          </p:cNvSpPr>
          <p:nvPr/>
        </p:nvSpPr>
        <p:spPr>
          <a:xfrm>
            <a:off x="0" y="76361"/>
            <a:ext cx="12192000" cy="860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  <a:cs typeface="Arial"/>
              </a:rPr>
              <a:t>The latest developments in Japan</a:t>
            </a:r>
          </a:p>
        </p:txBody>
      </p:sp>
    </p:spTree>
    <p:extLst>
      <p:ext uri="{BB962C8B-B14F-4D97-AF65-F5344CB8AC3E}">
        <p14:creationId xmlns:p14="http://schemas.microsoft.com/office/powerpoint/2010/main" val="202206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E639B5-2885-68F7-99BF-BE29530C4A7A}"/>
              </a:ext>
            </a:extLst>
          </p:cNvPr>
          <p:cNvSpPr/>
          <p:nvPr/>
        </p:nvSpPr>
        <p:spPr>
          <a:xfrm>
            <a:off x="236220" y="4937760"/>
            <a:ext cx="11765280" cy="176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AAC4A-5AA3-9475-72A8-B6F667E98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820" y="1123010"/>
            <a:ext cx="11262360" cy="53231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Webpage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WMO Public-Private Engagement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Geneva Declaration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– 2019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Guidelines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for Public-Private Engagement (2024 edition)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Legal database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 be linked from the WMO PPE webpage above soon)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WMO-HMEI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Code of Ethics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Guiding Public-Private Engagement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course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Public-Private Engagement (PPE)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 Paper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#1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#2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Summary reports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Open Consultative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Public-Private Engagement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Interviews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WMO Call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All Stakeholders to Collaborate on the Development of Artificial Intelligence (AI) and Machine Learning (ML) Environmental Monitoring and Prediction Technologies, Tools and Applications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brochure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3BC7CA-2BB7-3F76-4CC4-822D9116F8A9}"/>
              </a:ext>
            </a:extLst>
          </p:cNvPr>
          <p:cNvSpPr txBox="1">
            <a:spLocks/>
          </p:cNvSpPr>
          <p:nvPr/>
        </p:nvSpPr>
        <p:spPr>
          <a:xfrm>
            <a:off x="1524250" y="0"/>
            <a:ext cx="9143500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420518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CD76-46B0-5C03-05C5-728C87065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9087F6-D4C8-0B6A-5B17-811493DF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28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Thank you</a:t>
            </a:r>
            <a:endParaRPr lang="en-CH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88C3-38B4-56B4-3729-2CBB7228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4"/>
            <a:ext cx="10515600" cy="83330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Outline</a:t>
            </a:r>
            <a:endParaRPr lang="en-CH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CF35B-3E99-E572-C90C-598CA5FE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09" y="2014315"/>
            <a:ext cx="9889382" cy="319322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Guidelines for Public-Private Engagement (2024 edition), which includes </a:t>
            </a:r>
            <a:r>
              <a:rPr lang="en-US" sz="2400" b="1" dirty="0">
                <a:latin typeface="+mn-lt"/>
              </a:rPr>
              <a:t>Guidelines for Legislative and Institutional Arrangements for Public-Private Engagement 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Legislation Database </a:t>
            </a:r>
            <a:r>
              <a:rPr lang="en-US" sz="2400" dirty="0">
                <a:latin typeface="+mn-lt"/>
              </a:rPr>
              <a:t>now available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latest developments in Japan – 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Appendix: Links to various materials</a:t>
            </a:r>
          </a:p>
        </p:txBody>
      </p:sp>
    </p:spTree>
    <p:extLst>
      <p:ext uri="{BB962C8B-B14F-4D97-AF65-F5344CB8AC3E}">
        <p14:creationId xmlns:p14="http://schemas.microsoft.com/office/powerpoint/2010/main" val="124866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366745" y="2396296"/>
            <a:ext cx="5214415" cy="3370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20"/>
              </a:lnSpc>
              <a:defRPr sz="1800"/>
            </a:pP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Revision’s Background</a:t>
            </a: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871988" y="2833135"/>
            <a:ext cx="7845406" cy="36354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WMO Guidelines for Public-private Engagement                           (WMO-No. 1258) were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endorsed by EC-72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in 2020.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Guidelines provide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principles and specific guidance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to inform and facilitate actions by WMO and its Members.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Since the publishment of the Guidelines, there have been</a:t>
            </a:r>
          </a:p>
          <a:p>
            <a:pPr marL="1071564" lvl="2" indent="-385763">
              <a:spcAft>
                <a:spcPts val="450"/>
              </a:spcAft>
              <a:buFont typeface="+mj-lt"/>
              <a:buAutoNum type="arabicParenR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 few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policy developments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in WMO, and </a:t>
            </a:r>
          </a:p>
          <a:p>
            <a:pPr marL="1071564" lvl="2" indent="-385763">
              <a:spcAft>
                <a:spcPts val="450"/>
              </a:spcAft>
              <a:buFont typeface="+mj-lt"/>
              <a:buAutoNum type="arabicParenR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Members’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emerging needs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on support to the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legislative and institutional framework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to promote Public-Private Engagement (PPE) (see pp. 1-2 of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3"/>
              </a:rPr>
              <a:t>INF. 6(1) of EC-78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).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DA2B03AB-1982-02F2-C747-D28289DCF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768" y="2055395"/>
            <a:ext cx="1069305" cy="1544029"/>
          </a:xfrm>
          <a:prstGeom prst="rect">
            <a:avLst/>
          </a:prstGeom>
          <a:ln w="19050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61C8C2-64FB-5FAD-51BB-3C0EA03B0939}"/>
              </a:ext>
            </a:extLst>
          </p:cNvPr>
          <p:cNvSpPr txBox="1">
            <a:spLocks/>
          </p:cNvSpPr>
          <p:nvPr/>
        </p:nvSpPr>
        <p:spPr>
          <a:xfrm>
            <a:off x="377547" y="14942"/>
            <a:ext cx="11436906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Revised Guidelines for Public-Private Engagement (2024 edition) (1/6)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60E0FDB1-D40E-F764-3690-5ACC080D0F41}"/>
              </a:ext>
            </a:extLst>
          </p:cNvPr>
          <p:cNvSpPr/>
          <p:nvPr/>
        </p:nvSpPr>
        <p:spPr>
          <a:xfrm>
            <a:off x="1873255" y="1078310"/>
            <a:ext cx="8445490" cy="9694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revised version of the WMO Guidelines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for Public-Private Engagement (WMO-No. 1258)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were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5"/>
              </a:rPr>
              <a:t>endorsed by EC-78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in June 2024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and the six official language versions have been published by January 2025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. </a:t>
            </a:r>
            <a:endParaRPr lang="en-US" sz="2100" b="1" dirty="0">
              <a:solidFill>
                <a:srgbClr val="005BAA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</p:txBody>
      </p:sp>
      <p:pic>
        <p:nvPicPr>
          <p:cNvPr id="8" name="Picture 7" descr="A brown book with white pages&#10;&#10;Description automatically generated">
            <a:extLst>
              <a:ext uri="{FF2B5EF4-FFF2-40B4-BE49-F238E27FC236}">
                <a16:creationId xmlns:a16="http://schemas.microsoft.com/office/drawing/2014/main" id="{25231AE5-0998-C440-59AC-E73CEA785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68" y="5464857"/>
            <a:ext cx="1342653" cy="13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366746" y="1456759"/>
            <a:ext cx="5466519" cy="3415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Purposes of the revision</a:t>
            </a: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667568" y="1977830"/>
            <a:ext cx="8458847" cy="34881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To provide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up-to-the-date guidance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to WMO Members and RAs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primary revision includes two parts:</a:t>
            </a:r>
          </a:p>
          <a:p>
            <a:pPr marL="1071564" lvl="2" indent="-385763">
              <a:spcAft>
                <a:spcPts val="450"/>
              </a:spcAft>
              <a:buFont typeface="+mj-lt"/>
              <a:buAutoNum type="arabicParenR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Changes to the body text,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reflecting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the WMO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Unified Data Policy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and the WMO Strategic Plan 2024-2027, and </a:t>
            </a:r>
          </a:p>
          <a:p>
            <a:pPr marL="1071564" lvl="2" indent="-385763">
              <a:spcAft>
                <a:spcPts val="450"/>
              </a:spcAft>
              <a:buFont typeface="+mj-lt"/>
              <a:buAutoNum type="arabicParenR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Addition of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an annex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on the legislative and institutional framework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to promote PPE; it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provides cases of laws and regulations collected from Members, and templates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of such framework, which is identified as one of the vital PPE-enabling factors at the national level by the Geneva Declaration 2019 and the Guidelines.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A20DE5C2-540F-7BE0-8F31-025F2304F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3" t="1306" r="5184" b="2291"/>
          <a:stretch/>
        </p:blipFill>
        <p:spPr>
          <a:xfrm>
            <a:off x="9552935" y="1302518"/>
            <a:ext cx="971497" cy="136390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Picture 8" descr="A brown book with white pages&#10;&#10;Description automatically generated">
            <a:extLst>
              <a:ext uri="{FF2B5EF4-FFF2-40B4-BE49-F238E27FC236}">
                <a16:creationId xmlns:a16="http://schemas.microsoft.com/office/drawing/2014/main" id="{7212EE71-81D3-B987-344D-94EBD8E1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62" y="5288154"/>
            <a:ext cx="1342653" cy="13426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0EAE11-54FD-25E9-7C40-37E1342A40B4}"/>
              </a:ext>
            </a:extLst>
          </p:cNvPr>
          <p:cNvSpPr txBox="1">
            <a:spLocks/>
          </p:cNvSpPr>
          <p:nvPr/>
        </p:nvSpPr>
        <p:spPr>
          <a:xfrm>
            <a:off x="377547" y="14942"/>
            <a:ext cx="11436906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Revised Guidelines for Public-Private Engagement (2024 edition) (2/6)</a:t>
            </a:r>
          </a:p>
        </p:txBody>
      </p:sp>
    </p:spTree>
    <p:extLst>
      <p:ext uri="{BB962C8B-B14F-4D97-AF65-F5344CB8AC3E}">
        <p14:creationId xmlns:p14="http://schemas.microsoft.com/office/powerpoint/2010/main" val="89920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366745" y="1456759"/>
            <a:ext cx="8190652" cy="3415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New Annex (1/</a:t>
            </a:r>
            <a:r>
              <a:rPr lang="en-US" altLang="ja-JP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3</a:t>
            </a: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4AEB6C-D3A7-226F-65D4-738AD8D98520}"/>
              </a:ext>
            </a:extLst>
          </p:cNvPr>
          <p:cNvSpPr/>
          <p:nvPr/>
        </p:nvSpPr>
        <p:spPr>
          <a:xfrm>
            <a:off x="1722886" y="5288836"/>
            <a:ext cx="1541782" cy="58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816216" y="1985450"/>
            <a:ext cx="8447924" cy="34881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new Annex, </a:t>
            </a:r>
            <a:r>
              <a:rPr lang="en-US" sz="2100" b="1" i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3"/>
              </a:rPr>
              <a:t>Guidelines for Legislative and Institutional Arrangements for Public-Private Engagement</a:t>
            </a:r>
            <a:r>
              <a:rPr lang="en-US" sz="2100" b="1" i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is intended to </a:t>
            </a:r>
          </a:p>
          <a:p>
            <a:pPr marL="1028701" lvl="2" indent="-34290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identify key elements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of legislative/institutional arrangements through which PPE can be facilitated (Sec. 4)</a:t>
            </a:r>
          </a:p>
          <a:p>
            <a:pPr marL="1028701" lvl="2" indent="-34290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share good practices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(Sec. 5) and </a:t>
            </a:r>
          </a:p>
          <a:p>
            <a:pPr marL="1028701" lvl="2" indent="-342900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provide </a:t>
            </a:r>
            <a:r>
              <a:rPr lang="en-US" sz="2100" b="1" u="sng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options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as templates (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4"/>
              </a:rPr>
              <a:t>Appendix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) to Members </a:t>
            </a:r>
          </a:p>
          <a:p>
            <a:pPr lvl="1">
              <a:spcAft>
                <a:spcPts val="450"/>
              </a:spcAft>
            </a:pP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so that Members can refer to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(1) 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many other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Members’ latest practices and (2) templates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when they consider amending or establishing a law, an act, a decree, or institutional arrangements to promote PPE, taking account of the Member’s situation and environment.       </a:t>
            </a:r>
            <a:endParaRPr lang="en-US" sz="2100" b="1" dirty="0">
              <a:solidFill>
                <a:srgbClr val="005BAA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47FC90-570A-5523-4E29-4C1FDB28D7B3}"/>
              </a:ext>
            </a:extLst>
          </p:cNvPr>
          <p:cNvSpPr txBox="1">
            <a:spLocks/>
          </p:cNvSpPr>
          <p:nvPr/>
        </p:nvSpPr>
        <p:spPr>
          <a:xfrm>
            <a:off x="377547" y="0"/>
            <a:ext cx="11436906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Revised Guidelines for Public-Private Engagement (2024 edition) (3/6)</a:t>
            </a:r>
          </a:p>
        </p:txBody>
      </p:sp>
    </p:spTree>
    <p:extLst>
      <p:ext uri="{BB962C8B-B14F-4D97-AF65-F5344CB8AC3E}">
        <p14:creationId xmlns:p14="http://schemas.microsoft.com/office/powerpoint/2010/main" val="373519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C9A34E-5472-DB50-7761-121A28A0FEEC}"/>
              </a:ext>
            </a:extLst>
          </p:cNvPr>
          <p:cNvSpPr/>
          <p:nvPr/>
        </p:nvSpPr>
        <p:spPr>
          <a:xfrm>
            <a:off x="1722886" y="5288836"/>
            <a:ext cx="1541782" cy="58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366745" y="1456759"/>
            <a:ext cx="8190652" cy="3415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New Annex (</a:t>
            </a:r>
            <a:r>
              <a:rPr lang="en-US" altLang="ja-JP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2</a:t>
            </a: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/</a:t>
            </a:r>
            <a:r>
              <a:rPr lang="en-US" altLang="ja-JP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3</a:t>
            </a: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) –</a:t>
            </a:r>
            <a:r>
              <a:rPr lang="ja-JP" alt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-Regular"/>
              </a:rPr>
              <a:t> </a:t>
            </a:r>
            <a:r>
              <a:rPr lang="en-US" altLang="ja-JP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How?</a:t>
            </a:r>
            <a:endParaRPr lang="en-US" sz="2704" b="1" kern="1000" dirty="0">
              <a:solidFill>
                <a:srgbClr val="005BAA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1907549" y="1901630"/>
            <a:ext cx="8956644" cy="46089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Secretariat has collected Members’ laws and other instruments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that govern their meteorological activities,</a:t>
            </a:r>
          </a:p>
          <a:p>
            <a:pPr marL="875111" lvl="1" indent="-385763">
              <a:spcAft>
                <a:spcPts val="225"/>
              </a:spcAft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from Members’ and int’l organizations’ </a:t>
            </a:r>
            <a:r>
              <a:rPr lang="en-US" sz="18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websites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as well as </a:t>
            </a:r>
          </a:p>
          <a:p>
            <a:pPr marL="875111" lvl="1" indent="-385763">
              <a:spcAft>
                <a:spcPts val="225"/>
              </a:spcAft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from Members on the opportunity of a WMO </a:t>
            </a:r>
            <a:r>
              <a:rPr lang="en-US" sz="18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survey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conducted in 2018 on national strategic planning and legislation and </a:t>
            </a:r>
          </a:p>
          <a:p>
            <a:pPr marL="875111" lvl="1" indent="-385763">
              <a:spcAft>
                <a:spcPts val="225"/>
              </a:spcAft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other occasions, such as gathering contributions to 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3"/>
              </a:rPr>
              <a:t>White Paper #2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Concrete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provisions of laws, decrees and regulations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from about 120 Members and specific initiatives broadly related to PPE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were reviewed and analyzed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When selecting good practices,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geographical balance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was taken into account.</a:t>
            </a:r>
            <a:r>
              <a:rPr lang="ja-JP" alt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</a:t>
            </a:r>
            <a:endParaRPr lang="en-US" altLang="ja-JP" sz="2100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For many provisions on the objectives and functions of NMHSs and the interpretation of terms related to PPE, </a:t>
            </a:r>
            <a:r>
              <a:rPr lang="en-US" sz="21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Model Hydrometeorological Services Bill implemented by the Caribbean Meteorological Organization (CMO) was referenced</a:t>
            </a:r>
            <a:r>
              <a:rPr lang="en-US" sz="21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AB7191-114F-1B62-65DC-C3A527A894D9}"/>
              </a:ext>
            </a:extLst>
          </p:cNvPr>
          <p:cNvSpPr txBox="1">
            <a:spLocks/>
          </p:cNvSpPr>
          <p:nvPr/>
        </p:nvSpPr>
        <p:spPr>
          <a:xfrm>
            <a:off x="377547" y="0"/>
            <a:ext cx="11436906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Revised Guidelines for Public-Private Engagement (2024 edition) (4/6)</a:t>
            </a:r>
          </a:p>
        </p:txBody>
      </p:sp>
    </p:spTree>
    <p:extLst>
      <p:ext uri="{BB962C8B-B14F-4D97-AF65-F5344CB8AC3E}">
        <p14:creationId xmlns:p14="http://schemas.microsoft.com/office/powerpoint/2010/main" val="300314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366744" y="1457071"/>
            <a:ext cx="6100260" cy="3415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20"/>
              </a:lnSpc>
              <a:defRPr sz="1800"/>
            </a:pP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New Annex (</a:t>
            </a:r>
            <a:r>
              <a:rPr lang="en-US" altLang="ja-JP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3</a:t>
            </a: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/</a:t>
            </a:r>
            <a:r>
              <a:rPr lang="en-US" altLang="ja-JP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3</a:t>
            </a: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) – Contents</a:t>
            </a: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2153316" y="1977830"/>
            <a:ext cx="8108691" cy="38694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Introduction</a:t>
            </a: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Objectives of the Guidance Material</a:t>
            </a: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Necessity of Legislative and Institutional Arrangements for PPE</a:t>
            </a: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Putting in Place Legislative and/or Institutional Arrangements for PPE</a:t>
            </a: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Referenced Practices 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Related to Legislative and Institutional Arrangements for PPE</a:t>
            </a: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342900" indent="-342900">
              <a:spcAft>
                <a:spcPts val="45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Concluding Summary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References</a:t>
            </a:r>
          </a:p>
          <a:p>
            <a:pPr marL="1097758" indent="-1097758">
              <a:spcAft>
                <a:spcPts val="450"/>
              </a:spcAft>
            </a:pP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3"/>
              </a:rPr>
              <a:t>Appendix</a:t>
            </a:r>
            <a:r>
              <a:rPr lang="ja-JP" altLang="en-US" dirty="0">
                <a:latin typeface="Calibri" panose="020F0502020204030204" pitchFamily="34" charset="0"/>
                <a:ea typeface="Verdana"/>
                <a:cs typeface="Calibri" panose="020F0502020204030204" pitchFamily="34" charset="0"/>
                <a:hlinkClick r:id="rId3"/>
              </a:rPr>
              <a:t> </a:t>
            </a:r>
            <a:r>
              <a:rPr lang="ja-JP" altLang="en-US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 (</a:t>
            </a:r>
            <a:r>
              <a:rPr lang="en-US" sz="18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Reference Templates 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of Legal and Institutional Provisions for Public-Private Engagement, </a:t>
            </a:r>
            <a:r>
              <a:rPr lang="en-US" sz="1800" b="1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expected to serve as a reference in the revision of relevant law and decrees by Members</a:t>
            </a:r>
            <a:r>
              <a:rPr lang="en-US" sz="1800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)</a:t>
            </a:r>
            <a:endParaRPr lang="en-US" sz="2100" b="1" dirty="0">
              <a:solidFill>
                <a:srgbClr val="005BAA"/>
              </a:solidFill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C57E9B-8456-51E9-437C-D62E8AE4C88B}"/>
              </a:ext>
            </a:extLst>
          </p:cNvPr>
          <p:cNvSpPr txBox="1"/>
          <p:nvPr/>
        </p:nvSpPr>
        <p:spPr>
          <a:xfrm>
            <a:off x="3352949" y="3564796"/>
            <a:ext cx="6991323" cy="77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082" indent="-269082">
              <a:spcAft>
                <a:spcPts val="225"/>
              </a:spcAft>
            </a:pPr>
            <a:r>
              <a:rPr lang="en-US"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	On dialogue, partnerships, multidisciplinary collab and cap development, fulfilment of / compliance with international commitments, stakeholders’ observation data, quality assurance, </a:t>
            </a:r>
            <a:r>
              <a:rPr lang="en-US" sz="1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authoritative voice</a:t>
            </a:r>
            <a:r>
              <a:rPr lang="en-US" sz="15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making data widely available </a:t>
            </a:r>
            <a:endParaRPr lang="en-US" sz="1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9ABCEC9-8C0C-9A12-867C-5213B2C6DCA8}"/>
              </a:ext>
            </a:extLst>
          </p:cNvPr>
          <p:cNvSpPr/>
          <p:nvPr/>
        </p:nvSpPr>
        <p:spPr>
          <a:xfrm>
            <a:off x="6764421" y="1852804"/>
            <a:ext cx="3584883" cy="761706"/>
          </a:xfrm>
          <a:prstGeom prst="wedgeRoundRectCallout">
            <a:avLst>
              <a:gd name="adj1" fmla="val -110863"/>
              <a:gd name="adj2" fmla="val 150309"/>
              <a:gd name="adj3" fmla="val 16667"/>
            </a:avLst>
          </a:prstGeom>
          <a:solidFill>
            <a:srgbClr val="4472C4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1AB2B-F084-7E67-B07E-404578F50455}"/>
              </a:ext>
            </a:extLst>
          </p:cNvPr>
          <p:cNvSpPr txBox="1"/>
          <p:nvPr/>
        </p:nvSpPr>
        <p:spPr>
          <a:xfrm>
            <a:off x="6844519" y="1891286"/>
            <a:ext cx="3499753" cy="71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cited provisions and their characteristics have been verified with the respective Members.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736362-757E-0DD2-F9BB-20BC5C8FB8A7}"/>
              </a:ext>
            </a:extLst>
          </p:cNvPr>
          <p:cNvSpPr txBox="1">
            <a:spLocks/>
          </p:cNvSpPr>
          <p:nvPr/>
        </p:nvSpPr>
        <p:spPr>
          <a:xfrm>
            <a:off x="377547" y="14942"/>
            <a:ext cx="11436906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Revised Guidelines for Public-Private Engagement (2024 edition) (5/6)</a:t>
            </a:r>
          </a:p>
        </p:txBody>
      </p:sp>
    </p:spTree>
    <p:extLst>
      <p:ext uri="{BB962C8B-B14F-4D97-AF65-F5344CB8AC3E}">
        <p14:creationId xmlns:p14="http://schemas.microsoft.com/office/powerpoint/2010/main" val="2357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31BAD6-8DF0-6035-E0E5-56C6649E8415}"/>
              </a:ext>
            </a:extLst>
          </p:cNvPr>
          <p:cNvSpPr/>
          <p:nvPr/>
        </p:nvSpPr>
        <p:spPr>
          <a:xfrm>
            <a:off x="1729978" y="5234842"/>
            <a:ext cx="1485819" cy="65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2362016" y="2058739"/>
            <a:ext cx="5107086" cy="3415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2704" b="1" kern="1000" dirty="0">
                <a:solidFill>
                  <a:srgbClr val="005BAA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Montserrat-Regular"/>
              </a:rPr>
              <a:t>Expected Action</a:t>
            </a: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2153923" y="2579810"/>
            <a:ext cx="8042736" cy="14571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450"/>
              </a:spcAft>
            </a:pPr>
            <a:endParaRPr lang="en-US" sz="2269" dirty="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</a:pPr>
            <a:r>
              <a:rPr lang="en-US" sz="2269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The specific legal and institutional items referred to in this guidance material should be regarded as </a:t>
            </a:r>
            <a:r>
              <a:rPr lang="en-US" sz="2269" u="sng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options that Members or territories may wish to apply according to its national circumstances</a:t>
            </a:r>
            <a:r>
              <a:rPr lang="en-US" sz="2269" dirty="0">
                <a:latin typeface="Calibri" panose="020F0502020204030204" pitchFamily="34" charset="0"/>
                <a:ea typeface="Verdan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9ED48-42A6-BE56-0FB7-9BAFA27D9FD6}"/>
              </a:ext>
            </a:extLst>
          </p:cNvPr>
          <p:cNvSpPr txBox="1"/>
          <p:nvPr/>
        </p:nvSpPr>
        <p:spPr>
          <a:xfrm>
            <a:off x="3639372" y="4680198"/>
            <a:ext cx="5199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There is no one-size-fits-all legal or institutional system for PPE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0D3E123-4F39-6DE9-A5C7-B08490F17197}"/>
              </a:ext>
            </a:extLst>
          </p:cNvPr>
          <p:cNvSpPr/>
          <p:nvPr/>
        </p:nvSpPr>
        <p:spPr>
          <a:xfrm>
            <a:off x="8082843" y="1823581"/>
            <a:ext cx="2210461" cy="857203"/>
          </a:xfrm>
          <a:prstGeom prst="wedgeRoundRectCallout">
            <a:avLst>
              <a:gd name="adj1" fmla="val -113232"/>
              <a:gd name="adj2" fmla="val 1329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one-size-fits-all because the situation</a:t>
            </a:r>
          </a:p>
          <a:p>
            <a:r>
              <a:rPr lang="en-US" sz="15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upon Members</a:t>
            </a:r>
            <a:endParaRPr lang="en-US" sz="135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DB4F16-F173-04C3-1422-6CFB3DD614F2}"/>
              </a:ext>
            </a:extLst>
          </p:cNvPr>
          <p:cNvSpPr txBox="1">
            <a:spLocks/>
          </p:cNvSpPr>
          <p:nvPr/>
        </p:nvSpPr>
        <p:spPr>
          <a:xfrm>
            <a:off x="377547" y="14942"/>
            <a:ext cx="11436906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Revised Guidelines for Public-Private Engagement (2024 edition) (6/6)</a:t>
            </a:r>
          </a:p>
        </p:txBody>
      </p:sp>
    </p:spTree>
    <p:extLst>
      <p:ext uri="{BB962C8B-B14F-4D97-AF65-F5344CB8AC3E}">
        <p14:creationId xmlns:p14="http://schemas.microsoft.com/office/powerpoint/2010/main" val="27238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45BB35-A888-5D4B-BE02-9F120CEDE9E4}"/>
              </a:ext>
            </a:extLst>
          </p:cNvPr>
          <p:cNvSpPr txBox="1">
            <a:spLocks/>
          </p:cNvSpPr>
          <p:nvPr/>
        </p:nvSpPr>
        <p:spPr>
          <a:xfrm>
            <a:off x="1524250" y="0"/>
            <a:ext cx="9143500" cy="1123011"/>
          </a:xfrm>
          <a:prstGeom prst="rect">
            <a:avLst/>
          </a:prstGeom>
        </p:spPr>
        <p:txBody>
          <a:bodyPr vert="horz" lIns="68576" tIns="34288" rIns="68576" bIns="342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New Database! Members’ laws and decrees regulating meteorology and hydrology per country (1/2)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7C27C1D2-6AD4-7A95-C719-AFE8B4A67C25}"/>
              </a:ext>
            </a:extLst>
          </p:cNvPr>
          <p:cNvSpPr/>
          <p:nvPr/>
        </p:nvSpPr>
        <p:spPr>
          <a:xfrm>
            <a:off x="1210235" y="1508079"/>
            <a:ext cx="9984441" cy="38482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Verdana"/>
                <a:cs typeface="Calibri" panose="020F0502020204030204" pitchFamily="34" charset="0"/>
              </a:rPr>
              <a:t>The database compiles </a:t>
            </a:r>
            <a:r>
              <a:rPr lang="en-US" sz="2100" b="1" dirty="0">
                <a:ea typeface="Verdana"/>
                <a:cs typeface="Calibri" panose="020F0502020204030204" pitchFamily="34" charset="0"/>
              </a:rPr>
              <a:t>Members’ national laws and decrees regulating meteorology and hydrology</a:t>
            </a:r>
            <a:r>
              <a:rPr lang="en-US" sz="2100" dirty="0">
                <a:ea typeface="Verdana"/>
                <a:cs typeface="Calibri" panose="020F0502020204030204" pitchFamily="34" charset="0"/>
              </a:rPr>
              <a:t>. It serves </a:t>
            </a:r>
            <a:r>
              <a:rPr lang="en-US" sz="2100" b="1" dirty="0">
                <a:ea typeface="Verdana"/>
                <a:cs typeface="Calibri" panose="020F0502020204030204" pitchFamily="34" charset="0"/>
              </a:rPr>
              <a:t>as a reference tool to reinforce the role of National Meteorological and Hydrological Services (NMHSs) through national legislation</a:t>
            </a:r>
            <a:r>
              <a:rPr lang="en-US" sz="2100" dirty="0">
                <a:ea typeface="Verdana"/>
                <a:cs typeface="Calibri" panose="020F0502020204030204" pitchFamily="34" charset="0"/>
              </a:rPr>
              <a:t>, and </a:t>
            </a:r>
            <a:r>
              <a:rPr lang="en-US" sz="2100" b="1" dirty="0">
                <a:ea typeface="Verdana"/>
                <a:cs typeface="Calibri" panose="020F0502020204030204" pitchFamily="34" charset="0"/>
              </a:rPr>
              <a:t>to facilitate strategic partnerships among stakeholders </a:t>
            </a:r>
            <a:r>
              <a:rPr lang="en-US" sz="2100" dirty="0">
                <a:ea typeface="Verdana"/>
                <a:cs typeface="Calibri" panose="020F0502020204030204" pitchFamily="34" charset="0"/>
              </a:rPr>
              <a:t>in the public, private and academic sectors.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Verdana"/>
                <a:cs typeface="Calibri" panose="020F0502020204030204" pitchFamily="34" charset="0"/>
              </a:rPr>
              <a:t>It is </a:t>
            </a:r>
            <a:r>
              <a:rPr lang="en-US" sz="2100" b="1" dirty="0">
                <a:ea typeface="Verdana"/>
                <a:cs typeface="Calibri" panose="020F0502020204030204" pitchFamily="34" charset="0"/>
              </a:rPr>
              <a:t>expected to be used in conjunction with the Guidelines for Public-Private Engagement (2024 edition)</a:t>
            </a:r>
            <a:r>
              <a:rPr lang="en-US" sz="2100" dirty="0">
                <a:ea typeface="Verdana"/>
                <a:cs typeface="Calibri" panose="020F0502020204030204" pitchFamily="34" charset="0"/>
              </a:rPr>
              <a:t>, endorsed by the EC last year. This database is currently accessible in read-only mode to anyone with the URL or to the Secretariat staff. </a:t>
            </a:r>
          </a:p>
          <a:p>
            <a:pPr marL="342900" indent="-3429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ea typeface="Verdana"/>
                <a:cs typeface="Calibri" panose="020F0502020204030204" pitchFamily="34" charset="0"/>
              </a:rPr>
              <a:t>The link to the database is </a:t>
            </a:r>
            <a:r>
              <a:rPr lang="en-US" sz="2100" b="1" dirty="0">
                <a:ea typeface="Verdana"/>
                <a:cs typeface="Calibri" panose="020F0502020204030204" pitchFamily="34" charset="0"/>
                <a:hlinkClick r:id="rId2"/>
              </a:rPr>
              <a:t>here</a:t>
            </a:r>
            <a:r>
              <a:rPr lang="en-US" sz="2100" dirty="0">
                <a:ea typeface="Verdana"/>
                <a:cs typeface="Calibri" panose="020F0502020204030204" pitchFamily="34" charset="0"/>
              </a:rPr>
              <a:t> (to be linked from the WMO PPE webpage very soon). </a:t>
            </a:r>
          </a:p>
        </p:txBody>
      </p:sp>
      <p:pic>
        <p:nvPicPr>
          <p:cNvPr id="8" name="Picture 7" descr="A brown book with white pages&#10;&#10;Description automatically generated">
            <a:extLst>
              <a:ext uri="{FF2B5EF4-FFF2-40B4-BE49-F238E27FC236}">
                <a16:creationId xmlns:a16="http://schemas.microsoft.com/office/drawing/2014/main" id="{3621D5B6-E3ED-B5D9-A6B2-046E94675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20" y="413855"/>
            <a:ext cx="1418311" cy="1418311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92CAE8-36DE-35FF-2A0B-4BF5C5F2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20" r="17287"/>
          <a:stretch/>
        </p:blipFill>
        <p:spPr>
          <a:xfrm>
            <a:off x="8214508" y="5025835"/>
            <a:ext cx="3426258" cy="160729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8217603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92a3b380-abf6-46f2-87bb-c2c114de1c9e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68b4ee-7f12-42dc-9764-72d1cdfc0802">WMOGB-989227693-6447123</_dlc_DocId>
    <WMOWFApprovalStatus xmlns="715fcdb6-58ff-4d84-993c-bb26a5b54815">Not Submitted</WMOWFApprovalStatus>
    <_dlc_DocIdUrl xmlns="5968b4ee-7f12-42dc-9764-72d1cdfc0802">
      <Url>https://wmoomm.sharepoint.com/sites/GoverningBodies/_layouts/15/DocIdRedir.aspx?ID=WMOGB-989227693-6447123</Url>
      <Description>WMOGB-989227693-6447123</Description>
    </_dlc_DocIdUrl>
    <TaxCatchAll xmlns="5968b4ee-7f12-42dc-9764-72d1cdfc0802" xsi:nil="true"/>
    <lcf76f155ced4ddcb4097134ff3c332f xmlns="4dabbe4a-f4cb-4707-b1e1-3d3725ff8567">
      <Terms xmlns="http://schemas.microsoft.com/office/infopath/2007/PartnerControls"/>
    </lcf76f155ced4ddcb4097134ff3c332f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F777A3B37C245853E6762AE9D7153" ma:contentTypeVersion="22" ma:contentTypeDescription="Create a new document." ma:contentTypeScope="" ma:versionID="883c8be58d0b3f0aaccada2b2a3cc8ef">
  <xsd:schema xmlns:xsd="http://www.w3.org/2001/XMLSchema" xmlns:xs="http://www.w3.org/2001/XMLSchema" xmlns:p="http://schemas.microsoft.com/office/2006/metadata/properties" xmlns:ns2="715fcdb6-58ff-4d84-993c-bb26a5b54815" xmlns:ns3="4dabbe4a-f4cb-4707-b1e1-3d3725ff8567" xmlns:ns4="5968b4ee-7f12-42dc-9764-72d1cdfc0802" targetNamespace="http://schemas.microsoft.com/office/2006/metadata/properties" ma:root="true" ma:fieldsID="e7c5d80d022a9b5e3a4045f818e8255a" ns2:_="" ns3:_="" ns4:_="">
    <xsd:import namespace="715fcdb6-58ff-4d84-993c-bb26a5b54815"/>
    <xsd:import namespace="4dabbe4a-f4cb-4707-b1e1-3d3725ff8567"/>
    <xsd:import namespace="5968b4ee-7f12-42dc-9764-72d1cdfc0802"/>
    <xsd:element name="properties">
      <xsd:complexType>
        <xsd:sequence>
          <xsd:element name="documentManagement">
            <xsd:complexType>
              <xsd:all>
                <xsd:element ref="ns2:WMOWFApprovalStatu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_dlc_DocId" minOccurs="0"/>
                <xsd:element ref="ns4:_dlc_DocIdUrl" minOccurs="0"/>
                <xsd:element ref="ns4:_dlc_DocIdPersistId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cdb6-58ff-4d84-993c-bb26a5b54815" elementFormDefault="qualified">
    <xsd:import namespace="http://schemas.microsoft.com/office/2006/documentManagement/types"/>
    <xsd:import namespace="http://schemas.microsoft.com/office/infopath/2007/PartnerControls"/>
    <xsd:element name="WMOWFApprovalStatus" ma:index="2" nillable="true" ma:displayName="Workflow Approval Status" ma:default="Not Submitted" ma:format="Dropdown" ma:internalName="WMOWFApprovalStatus">
      <xsd:simpleType>
        <xsd:restriction base="dms:Choice">
          <xsd:enumeration value="Not Submitted"/>
          <xsd:enumeration value="Pending for Review"/>
          <xsd:enumeration value="Pending for Consolidation"/>
          <xsd:enumeration value="Pending for Approval"/>
          <xsd:enumeration value="Approved"/>
          <xsd:enumeration value="Rejected by Approver"/>
          <xsd:enumeration value="Cancelled by Requestor"/>
          <xsd:enumeration value="In Progres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bbe4a-f4cb-4707-b1e1-3d3725ff8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8b4ee-7f12-42dc-9764-72d1cdfc0802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f373c175-4510-4576-806d-586436138f81}" ma:internalName="TaxCatchAll" ma:showField="CatchAllData" ma:web="5968b4ee-7f12-42dc-9764-72d1cdfc08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C230C6-82BD-466F-9DA2-43A5D8D6F7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3BB8B1-CCA1-413A-9977-2A12CAE213B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C631245-7C8A-4840-923C-4FD6BB000C9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3ACCC5-8E9B-460D-B744-0C70234D2349}">
  <ds:schemaRefs>
    <ds:schemaRef ds:uri="http://www.w3.org/XML/1998/namespace"/>
    <ds:schemaRef ds:uri="http://schemas.microsoft.com/office/2006/documentManagement/types"/>
    <ds:schemaRef ds:uri="5968b4ee-7f12-42dc-9764-72d1cdfc0802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dabbe4a-f4cb-4707-b1e1-3d3725ff8567"/>
    <ds:schemaRef ds:uri="715fcdb6-58ff-4d84-993c-bb26a5b54815"/>
    <ds:schemaRef ds:uri="http://purl.org/dc/terms/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3BA7778B-3CB3-40E1-B4FA-A1954D94F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fcdb6-58ff-4d84-993c-bb26a5b54815"/>
    <ds:schemaRef ds:uri="4dabbe4a-f4cb-4707-b1e1-3d3725ff8567"/>
    <ds:schemaRef ds:uri="5968b4ee-7f12-42dc-9764-72d1cdfc0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962d134-526b-49fe-8fc7-dd80537250d0}" enabled="1" method="Standard" siteId="{eaa6be54-4687-40c4-9827-c044bd8e8d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4606</TotalTime>
  <Words>1291</Words>
  <Application>Microsoft Office PowerPoint</Application>
  <PresentationFormat>Widescreen</PresentationFormat>
  <Paragraphs>97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Courier New</vt:lpstr>
      <vt:lpstr>Verdana</vt:lpstr>
      <vt:lpstr>Wingdings</vt:lpstr>
      <vt:lpstr>2_Custom Design</vt:lpstr>
      <vt:lpstr>Custom Design</vt:lpstr>
      <vt:lpstr>1_Custom Design</vt:lpstr>
      <vt:lpstr>Office Theme</vt:lpstr>
      <vt:lpstr>  Guidelines for Public-Private Engagement (2024 edition)  and the new  legal database  Tatsuya Kimura Director, Public-Private Engagement (PPE) Office World Meteorological Organization (WMO) Secretariat  5 December 2025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Tatsuya Kimura</dc:creator>
  <cp:lastModifiedBy>WMO Secretariat</cp:lastModifiedBy>
  <cp:revision>7</cp:revision>
  <dcterms:created xsi:type="dcterms:W3CDTF">2025-10-01T14:05:04Z</dcterms:created>
  <dcterms:modified xsi:type="dcterms:W3CDTF">2025-12-05T11:41:25Z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0x010100752F777A3B37C245853E6762AE9D7153</vt:lpwstr>
  </property>
  <property fmtid="{D5CDD505-2E9C-101B-9397-08002B2CF9AE}" pid="3" name="_dlc_DocIdItemGuid">
    <vt:lpwstr>86afe275-deac-40bd-862c-1a1972754db5</vt:lpwstr>
  </property>
  <property fmtid="{D5CDD505-2E9C-101B-9397-08002B2CF9AE}" pid="4" name="MediaServiceImageTags">
    <vt:lpwstr/>
  </property>
</Properties>
</file>