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58" r:id="rId8"/>
    <p:sldId id="261" r:id="rId9"/>
    <p:sldId id="262" r:id="rId10"/>
    <p:sldId id="260" r:id="rId11"/>
    <p:sldId id="259" r:id="rId12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92" d="100"/>
          <a:sy n="92" d="100"/>
        </p:scale>
        <p:origin x="31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WMO PPT Style #2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shorts/64Xt7KpiWyI?si=74IXJIQu-LvdDC-1" TargetMode="External"/><Relationship Id="rId2" Type="http://schemas.openxmlformats.org/officeDocument/2006/relationships/hyperlink" Target="https://youtu.be/23EaLE9PB3o?si=qewvcIH0w8S7qlU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58373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Practices in Strategic Communication</a:t>
            </a:r>
            <a:br>
              <a:rPr lang="en-US" b="0" dirty="0">
                <a:solidFill>
                  <a:srgbClr val="005B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0" dirty="0">
                <a:solidFill>
                  <a:srgbClr val="005B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(Internal and External)</a:t>
            </a:r>
            <a:br>
              <a:rPr lang="en-US" b="0" dirty="0">
                <a:solidFill>
                  <a:srgbClr val="005B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b="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Evan Thompson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dirty="0"/>
              <a:t>Good Practices in Strategic Communication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What is Strategic Communication?</a:t>
            </a:r>
          </a:p>
          <a:p>
            <a:endParaRPr lang="fr-FR" dirty="0"/>
          </a:p>
          <a:p>
            <a:r>
              <a:rPr lang="fr-FR" i="1" dirty="0"/>
              <a:t>The purposeful and planned use of communication by an organization to achieve specific goals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dirty="0"/>
              <a:t>Good Practices in Strategic Communication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Planning: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/>
              <a:t>Have an objective </a:t>
            </a:r>
            <a:r>
              <a:rPr lang="fr-FR" dirty="0"/>
              <a:t>– know what you want your audence to obtain from the communifcation.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/>
              <a:t>Know the subject </a:t>
            </a:r>
            <a:r>
              <a:rPr lang="fr-FR" dirty="0"/>
              <a:t>– be more than familiar with the matter being discussed.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/>
              <a:t>Know your points </a:t>
            </a:r>
            <a:r>
              <a:rPr lang="fr-FR" dirty="0"/>
              <a:t>– organize thoughts to have a fluid presentation .</a:t>
            </a:r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003C-CFE3-6ED9-968E-5B51E5A318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dirty="0"/>
              <a:t>Good Practices in Strategic Communication</a:t>
            </a:r>
            <a:endParaRPr lang="en-JM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4E564F-6467-7D97-E255-F41682BD1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Communicating: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Know your audience and environment</a:t>
            </a:r>
            <a:r>
              <a:rPr lang="en-GB" dirty="0"/>
              <a:t> </a:t>
            </a: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Choose method of communication </a:t>
            </a:r>
            <a:r>
              <a:rPr lang="en-GB" dirty="0"/>
              <a:t>– determine what works best in the moment.</a:t>
            </a: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b="1" dirty="0"/>
              <a:t>Choose mode of delivery </a:t>
            </a:r>
            <a:r>
              <a:rPr lang="en-JM" dirty="0"/>
              <a:t>– adjust tone if necessary.</a:t>
            </a:r>
            <a:endParaRPr lang="en-JM" b="1" dirty="0"/>
          </a:p>
        </p:txBody>
      </p:sp>
    </p:spTree>
    <p:extLst>
      <p:ext uri="{BB962C8B-B14F-4D97-AF65-F5344CB8AC3E}">
        <p14:creationId xmlns:p14="http://schemas.microsoft.com/office/powerpoint/2010/main" val="4174676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7455E-54B9-5162-71BD-410A5487C4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dirty="0"/>
              <a:t>Good Practices in Strategic Communication</a:t>
            </a:r>
            <a:endParaRPr lang="en-JM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DECD5F-05F5-1121-FFA4-B37D268A1F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Monitoring and Evaluating: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Listen to the feedback </a:t>
            </a:r>
            <a:r>
              <a:rPr lang="en-GB" dirty="0"/>
              <a:t>– keep your ears to the ground.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Measure the response</a:t>
            </a:r>
            <a:r>
              <a:rPr lang="en-GB" dirty="0"/>
              <a:t>.</a:t>
            </a:r>
            <a:endParaRPr lang="en-JM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Assess the impact </a:t>
            </a:r>
            <a:r>
              <a:rPr lang="en-GB" dirty="0"/>
              <a:t>– keep eyes open.</a:t>
            </a:r>
          </a:p>
        </p:txBody>
      </p:sp>
    </p:spTree>
    <p:extLst>
      <p:ext uri="{BB962C8B-B14F-4D97-AF65-F5344CB8AC3E}">
        <p14:creationId xmlns:p14="http://schemas.microsoft.com/office/powerpoint/2010/main" val="281057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4757-2610-0BF4-1EFD-711C001E2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dirty="0"/>
              <a:t>Good Practices in Strategic Communication</a:t>
            </a:r>
            <a:endParaRPr lang="en-JM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269C8E-A299-DE01-E670-5CC5431EF5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Compare and contrast the message deliveries: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hlinkClick r:id="rId2"/>
              </a:rPr>
              <a:t>https://youtu.be/23EaLE9PB3o?si=qewvcIH0w8S7qlUc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JM" dirty="0">
                <a:hlinkClick r:id="rId3"/>
              </a:rPr>
              <a:t>https://youtube.com/shorts/64Xt7KpiWyI?si=74IXJIQu-LvdDC-1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600089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64" y="1703295"/>
            <a:ext cx="11906036" cy="38503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5BAA"/>
                </a:solidFill>
              </a:rPr>
              <a:t>What is YOUR experience?</a:t>
            </a:r>
            <a:endParaRPr lang="en-US" b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4D0E16-83D6-2271-01BB-401442E81CA6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3200" dirty="0">
                <a:solidFill>
                  <a:srgbClr val="005BAA"/>
                </a:solidFill>
              </a:rPr>
              <a:t>Good Practices in Strategic Communication</a:t>
            </a:r>
            <a:endParaRPr lang="en-JM" sz="3200" dirty="0">
              <a:solidFill>
                <a:srgbClr val="005B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995722-7EE4-43F0-BFD1-A4A9177742E2}">
  <ds:schemaRefs>
    <ds:schemaRef ds:uri="http://schemas.microsoft.com/office/2006/metadata/properties"/>
    <ds:schemaRef ds:uri="http://www.w3.org/2000/xmlns/"/>
    <ds:schemaRef ds:uri="0238f0ac-9b23-40a1-9bea-3608b3f97744"/>
    <ds:schemaRef ds:uri="http://www.w3.org/2001/XMLSchema-instance"/>
    <ds:schemaRef ds:uri="http://schemas.microsoft.com/office/infopath/2007/PartnerControls"/>
    <ds:schemaRef ds:uri="9dd362d0-63f2-4e3c-ac06-664d054c738d"/>
  </ds:schemaRefs>
</ds:datastoreItem>
</file>

<file path=customXml/itemProps3.xml><?xml version="1.0" encoding="utf-8"?>
<ds:datastoreItem xmlns:ds="http://schemas.openxmlformats.org/officeDocument/2006/customXml" ds:itemID="{DF5B0C47-9F72-4D6D-BA0B-1C79BBB1A84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0238f0ac-9b23-40a1-9bea-3608b3f97744"/>
    <ds:schemaRef ds:uri="9dd362d0-63f2-4e3c-ac06-664d054c738d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  <ds:schemaRef ds:uri="http://www.w3.org/2000/xmlns/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233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Custom Design</vt:lpstr>
      <vt:lpstr>Leadership and Management Workshop for Senior Management of RA III and IV Caribbean Members  Good Practices in Strategic Communication (Internal and External)  Evan Thompson  Port of Spain, Trinidad and Tobago 1-5 December 2025</vt:lpstr>
      <vt:lpstr>Good Practices in Strategic Communication</vt:lpstr>
      <vt:lpstr>Good Practices in Strategic Communication</vt:lpstr>
      <vt:lpstr>Good Practices in Strategic Communication</vt:lpstr>
      <vt:lpstr>Good Practices in Strategic Communication</vt:lpstr>
      <vt:lpstr>Good Practices in Strategic Communication</vt:lpstr>
      <vt:lpstr>What is YOUR experience?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Evan Thompson</cp:lastModifiedBy>
  <cp:revision>16</cp:revision>
  <dcterms:created xsi:type="dcterms:W3CDTF">2024-04-23T12:25:23Z</dcterms:created>
  <dcterms:modified xsi:type="dcterms:W3CDTF">2025-12-04T18:07:54Z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