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5"/>
  </p:sldMasterIdLst>
  <p:sldIdLst>
    <p:sldId id="256" r:id="rId6"/>
    <p:sldId id="257" r:id="rId7"/>
    <p:sldId id="260" r:id="rId8"/>
    <p:sldId id="258" r:id="rId9"/>
    <p:sldId id="270" r:id="rId10"/>
    <p:sldId id="268" r:id="rId11"/>
    <p:sldId id="259" r:id="rId12"/>
  </p:sldIdLst>
  <p:sldSz cx="12192000" cy="6858000"/>
  <p:notesSz cx="6858000" cy="9144000"/>
  <p:defaultTextStyle>
    <a:defPPr>
      <a:defRPr lang="en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B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49262A-A96D-408F-B2FD-0C57202E07A4}" v="17" dt="2025-12-03T03:31:45.6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>
        <p:scale>
          <a:sx n="56" d="100"/>
          <a:sy n="56" d="100"/>
        </p:scale>
        <p:origin x="976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dney Martinez Guingla" userId="6039558a-a12a-43fd-9aef-d74bd57617b2" providerId="ADAL" clId="{7649262A-A96D-408F-B2FD-0C57202E07A4}"/>
    <pc:docChg chg="custSel addSld delSld modSld sldOrd">
      <pc:chgData name="Rodney Martinez Guingla" userId="6039558a-a12a-43fd-9aef-d74bd57617b2" providerId="ADAL" clId="{7649262A-A96D-408F-B2FD-0C57202E07A4}" dt="2025-12-03T03:31:45.604" v="962"/>
      <pc:docMkLst>
        <pc:docMk/>
      </pc:docMkLst>
      <pc:sldChg chg="modSp mod">
        <pc:chgData name="Rodney Martinez Guingla" userId="6039558a-a12a-43fd-9aef-d74bd57617b2" providerId="ADAL" clId="{7649262A-A96D-408F-B2FD-0C57202E07A4}" dt="2025-12-03T03:26:50.599" v="930" actId="1036"/>
        <pc:sldMkLst>
          <pc:docMk/>
          <pc:sldMk cId="2835597141" sldId="256"/>
        </pc:sldMkLst>
        <pc:spChg chg="mod">
          <ac:chgData name="Rodney Martinez Guingla" userId="6039558a-a12a-43fd-9aef-d74bd57617b2" providerId="ADAL" clId="{7649262A-A96D-408F-B2FD-0C57202E07A4}" dt="2025-12-03T03:26:50.599" v="930" actId="1036"/>
          <ac:spMkLst>
            <pc:docMk/>
            <pc:sldMk cId="2835597141" sldId="256"/>
            <ac:spMk id="6" creationId="{FEFE9F23-CEB0-369E-621E-8AD9DD122FD7}"/>
          </ac:spMkLst>
        </pc:spChg>
      </pc:sldChg>
      <pc:sldChg chg="modSp mod">
        <pc:chgData name="Rodney Martinez Guingla" userId="6039558a-a12a-43fd-9aef-d74bd57617b2" providerId="ADAL" clId="{7649262A-A96D-408F-B2FD-0C57202E07A4}" dt="2025-11-30T19:06:21.095" v="764" actId="20577"/>
        <pc:sldMkLst>
          <pc:docMk/>
          <pc:sldMk cId="3189715303" sldId="257"/>
        </pc:sldMkLst>
        <pc:spChg chg="mod">
          <ac:chgData name="Rodney Martinez Guingla" userId="6039558a-a12a-43fd-9aef-d74bd57617b2" providerId="ADAL" clId="{7649262A-A96D-408F-B2FD-0C57202E07A4}" dt="2025-11-30T17:58:03.132" v="42" actId="1076"/>
          <ac:spMkLst>
            <pc:docMk/>
            <pc:sldMk cId="3189715303" sldId="257"/>
            <ac:spMk id="2" creationId="{5BD50207-895F-14DB-6441-68B4DF08A83C}"/>
          </ac:spMkLst>
        </pc:spChg>
        <pc:spChg chg="mod">
          <ac:chgData name="Rodney Martinez Guingla" userId="6039558a-a12a-43fd-9aef-d74bd57617b2" providerId="ADAL" clId="{7649262A-A96D-408F-B2FD-0C57202E07A4}" dt="2025-11-30T19:06:21.095" v="764" actId="20577"/>
          <ac:spMkLst>
            <pc:docMk/>
            <pc:sldMk cId="3189715303" sldId="257"/>
            <ac:spMk id="3" creationId="{2CDCB20A-D5B8-4637-1F10-DA9E3E745031}"/>
          </ac:spMkLst>
        </pc:spChg>
      </pc:sldChg>
      <pc:sldChg chg="modSp mod ord">
        <pc:chgData name="Rodney Martinez Guingla" userId="6039558a-a12a-43fd-9aef-d74bd57617b2" providerId="ADAL" clId="{7649262A-A96D-408F-B2FD-0C57202E07A4}" dt="2025-12-03T03:29:45.584" v="932" actId="20577"/>
        <pc:sldMkLst>
          <pc:docMk/>
          <pc:sldMk cId="3823670128" sldId="258"/>
        </pc:sldMkLst>
        <pc:spChg chg="mod">
          <ac:chgData name="Rodney Martinez Guingla" userId="6039558a-a12a-43fd-9aef-d74bd57617b2" providerId="ADAL" clId="{7649262A-A96D-408F-B2FD-0C57202E07A4}" dt="2025-11-30T19:06:56.929" v="766" actId="20577"/>
          <ac:spMkLst>
            <pc:docMk/>
            <pc:sldMk cId="3823670128" sldId="258"/>
            <ac:spMk id="2" creationId="{B2B245CB-8405-A558-B8C4-124E103C4DDB}"/>
          </ac:spMkLst>
        </pc:spChg>
        <pc:spChg chg="mod">
          <ac:chgData name="Rodney Martinez Guingla" userId="6039558a-a12a-43fd-9aef-d74bd57617b2" providerId="ADAL" clId="{7649262A-A96D-408F-B2FD-0C57202E07A4}" dt="2025-12-03T03:29:45.584" v="932" actId="20577"/>
          <ac:spMkLst>
            <pc:docMk/>
            <pc:sldMk cId="3823670128" sldId="258"/>
            <ac:spMk id="3" creationId="{B6A461C0-B484-BE73-47E2-F201D60BA070}"/>
          </ac:spMkLst>
        </pc:spChg>
      </pc:sldChg>
      <pc:sldChg chg="modSp mod ord">
        <pc:chgData name="Rodney Martinez Guingla" userId="6039558a-a12a-43fd-9aef-d74bd57617b2" providerId="ADAL" clId="{7649262A-A96D-408F-B2FD-0C57202E07A4}" dt="2025-12-01T21:00:30.853" v="914" actId="20577"/>
        <pc:sldMkLst>
          <pc:docMk/>
          <pc:sldMk cId="1254073244" sldId="260"/>
        </pc:sldMkLst>
        <pc:spChg chg="mod">
          <ac:chgData name="Rodney Martinez Guingla" userId="6039558a-a12a-43fd-9aef-d74bd57617b2" providerId="ADAL" clId="{7649262A-A96D-408F-B2FD-0C57202E07A4}" dt="2025-12-01T21:00:25.888" v="913" actId="20577"/>
          <ac:spMkLst>
            <pc:docMk/>
            <pc:sldMk cId="1254073244" sldId="260"/>
            <ac:spMk id="2" creationId="{B1BBFE70-6BD3-B3B8-91CD-2B6ABD68649C}"/>
          </ac:spMkLst>
        </pc:spChg>
        <pc:spChg chg="mod">
          <ac:chgData name="Rodney Martinez Guingla" userId="6039558a-a12a-43fd-9aef-d74bd57617b2" providerId="ADAL" clId="{7649262A-A96D-408F-B2FD-0C57202E07A4}" dt="2025-12-01T21:00:30.853" v="914" actId="20577"/>
          <ac:spMkLst>
            <pc:docMk/>
            <pc:sldMk cId="1254073244" sldId="260"/>
            <ac:spMk id="3" creationId="{F14DD6E6-9DF5-0644-9E69-3B8D260FCFB9}"/>
          </ac:spMkLst>
        </pc:spChg>
      </pc:sldChg>
      <pc:sldChg chg="del">
        <pc:chgData name="Rodney Martinez Guingla" userId="6039558a-a12a-43fd-9aef-d74bd57617b2" providerId="ADAL" clId="{7649262A-A96D-408F-B2FD-0C57202E07A4}" dt="2025-11-30T19:07:06.729" v="767" actId="47"/>
        <pc:sldMkLst>
          <pc:docMk/>
          <pc:sldMk cId="650256440" sldId="262"/>
        </pc:sldMkLst>
      </pc:sldChg>
      <pc:sldChg chg="del">
        <pc:chgData name="Rodney Martinez Guingla" userId="6039558a-a12a-43fd-9aef-d74bd57617b2" providerId="ADAL" clId="{7649262A-A96D-408F-B2FD-0C57202E07A4}" dt="2025-11-30T19:07:10.030" v="768" actId="47"/>
        <pc:sldMkLst>
          <pc:docMk/>
          <pc:sldMk cId="115279228" sldId="264"/>
        </pc:sldMkLst>
      </pc:sldChg>
      <pc:sldChg chg="del">
        <pc:chgData name="Rodney Martinez Guingla" userId="6039558a-a12a-43fd-9aef-d74bd57617b2" providerId="ADAL" clId="{7649262A-A96D-408F-B2FD-0C57202E07A4}" dt="2025-11-30T19:07:19.894" v="769" actId="47"/>
        <pc:sldMkLst>
          <pc:docMk/>
          <pc:sldMk cId="177744488" sldId="265"/>
        </pc:sldMkLst>
      </pc:sldChg>
      <pc:sldChg chg="del">
        <pc:chgData name="Rodney Martinez Guingla" userId="6039558a-a12a-43fd-9aef-d74bd57617b2" providerId="ADAL" clId="{7649262A-A96D-408F-B2FD-0C57202E07A4}" dt="2025-11-30T19:07:22.090" v="770" actId="47"/>
        <pc:sldMkLst>
          <pc:docMk/>
          <pc:sldMk cId="1433960148" sldId="266"/>
        </pc:sldMkLst>
      </pc:sldChg>
      <pc:sldChg chg="del">
        <pc:chgData name="Rodney Martinez Guingla" userId="6039558a-a12a-43fd-9aef-d74bd57617b2" providerId="ADAL" clId="{7649262A-A96D-408F-B2FD-0C57202E07A4}" dt="2025-12-01T20:55:17.834" v="803" actId="47"/>
        <pc:sldMkLst>
          <pc:docMk/>
          <pc:sldMk cId="757800981" sldId="267"/>
        </pc:sldMkLst>
      </pc:sldChg>
      <pc:sldChg chg="addSp delSp modSp mod">
        <pc:chgData name="Rodney Martinez Guingla" userId="6039558a-a12a-43fd-9aef-d74bd57617b2" providerId="ADAL" clId="{7649262A-A96D-408F-B2FD-0C57202E07A4}" dt="2025-12-03T03:31:45.604" v="962"/>
        <pc:sldMkLst>
          <pc:docMk/>
          <pc:sldMk cId="244969269" sldId="268"/>
        </pc:sldMkLst>
        <pc:spChg chg="mod">
          <ac:chgData name="Rodney Martinez Guingla" userId="6039558a-a12a-43fd-9aef-d74bd57617b2" providerId="ADAL" clId="{7649262A-A96D-408F-B2FD-0C57202E07A4}" dt="2025-12-01T20:59:45.550" v="911" actId="1076"/>
          <ac:spMkLst>
            <pc:docMk/>
            <pc:sldMk cId="244969269" sldId="268"/>
            <ac:spMk id="2" creationId="{341D5A5D-0D32-26B3-FE71-07B5DDD733CD}"/>
          </ac:spMkLst>
        </pc:spChg>
        <pc:graphicFrameChg chg="add mod modGraphic">
          <ac:chgData name="Rodney Martinez Guingla" userId="6039558a-a12a-43fd-9aef-d74bd57617b2" providerId="ADAL" clId="{7649262A-A96D-408F-B2FD-0C57202E07A4}" dt="2025-12-03T03:31:45.604" v="962"/>
          <ac:graphicFrameMkLst>
            <pc:docMk/>
            <pc:sldMk cId="244969269" sldId="268"/>
            <ac:graphicFrameMk id="3" creationId="{5EFFBE92-A431-4B99-C95C-965210038842}"/>
          </ac:graphicFrameMkLst>
        </pc:graphicFrameChg>
      </pc:sldChg>
      <pc:sldChg chg="modSp del mod">
        <pc:chgData name="Rodney Martinez Guingla" userId="6039558a-a12a-43fd-9aef-d74bd57617b2" providerId="ADAL" clId="{7649262A-A96D-408F-B2FD-0C57202E07A4}" dt="2025-11-30T18:47:11.529" v="515" actId="47"/>
        <pc:sldMkLst>
          <pc:docMk/>
          <pc:sldMk cId="129888086" sldId="269"/>
        </pc:sldMkLst>
      </pc:sldChg>
      <pc:sldChg chg="addSp delSp modSp mod">
        <pc:chgData name="Rodney Martinez Guingla" userId="6039558a-a12a-43fd-9aef-d74bd57617b2" providerId="ADAL" clId="{7649262A-A96D-408F-B2FD-0C57202E07A4}" dt="2025-11-30T19:08:38.447" v="777" actId="1035"/>
        <pc:sldMkLst>
          <pc:docMk/>
          <pc:sldMk cId="0" sldId="270"/>
        </pc:sldMkLst>
        <pc:spChg chg="mod">
          <ac:chgData name="Rodney Martinez Guingla" userId="6039558a-a12a-43fd-9aef-d74bd57617b2" providerId="ADAL" clId="{7649262A-A96D-408F-B2FD-0C57202E07A4}" dt="2025-11-30T19:01:34.050" v="693" actId="1037"/>
          <ac:spMkLst>
            <pc:docMk/>
            <pc:sldMk cId="0" sldId="270"/>
            <ac:spMk id="2" creationId="{00000000-0000-0000-0000-000000000000}"/>
          </ac:spMkLst>
        </pc:spChg>
        <pc:spChg chg="mod">
          <ac:chgData name="Rodney Martinez Guingla" userId="6039558a-a12a-43fd-9aef-d74bd57617b2" providerId="ADAL" clId="{7649262A-A96D-408F-B2FD-0C57202E07A4}" dt="2025-11-30T18:57:15.937" v="571"/>
          <ac:spMkLst>
            <pc:docMk/>
            <pc:sldMk cId="0" sldId="270"/>
            <ac:spMk id="3" creationId="{00000000-0000-0000-0000-000000000000}"/>
          </ac:spMkLst>
        </pc:spChg>
        <pc:spChg chg="mod">
          <ac:chgData name="Rodney Martinez Guingla" userId="6039558a-a12a-43fd-9aef-d74bd57617b2" providerId="ADAL" clId="{7649262A-A96D-408F-B2FD-0C57202E07A4}" dt="2025-11-30T18:37:49.874" v="489" actId="1035"/>
          <ac:spMkLst>
            <pc:docMk/>
            <pc:sldMk cId="0" sldId="270"/>
            <ac:spMk id="4" creationId="{00000000-0000-0000-0000-000000000000}"/>
          </ac:spMkLst>
        </pc:spChg>
        <pc:spChg chg="mod">
          <ac:chgData name="Rodney Martinez Guingla" userId="6039558a-a12a-43fd-9aef-d74bd57617b2" providerId="ADAL" clId="{7649262A-A96D-408F-B2FD-0C57202E07A4}" dt="2025-11-30T18:57:35.392" v="572"/>
          <ac:spMkLst>
            <pc:docMk/>
            <pc:sldMk cId="0" sldId="270"/>
            <ac:spMk id="5" creationId="{00000000-0000-0000-0000-000000000000}"/>
          </ac:spMkLst>
        </pc:spChg>
        <pc:spChg chg="mod">
          <ac:chgData name="Rodney Martinez Guingla" userId="6039558a-a12a-43fd-9aef-d74bd57617b2" providerId="ADAL" clId="{7649262A-A96D-408F-B2FD-0C57202E07A4}" dt="2025-11-30T18:36:09.314" v="395" actId="1037"/>
          <ac:spMkLst>
            <pc:docMk/>
            <pc:sldMk cId="0" sldId="270"/>
            <ac:spMk id="6" creationId="{00000000-0000-0000-0000-000000000000}"/>
          </ac:spMkLst>
        </pc:spChg>
        <pc:spChg chg="mod">
          <ac:chgData name="Rodney Martinez Guingla" userId="6039558a-a12a-43fd-9aef-d74bd57617b2" providerId="ADAL" clId="{7649262A-A96D-408F-B2FD-0C57202E07A4}" dt="2025-11-30T18:57:50.259" v="573"/>
          <ac:spMkLst>
            <pc:docMk/>
            <pc:sldMk cId="0" sldId="270"/>
            <ac:spMk id="7" creationId="{00000000-0000-0000-0000-000000000000}"/>
          </ac:spMkLst>
        </pc:spChg>
        <pc:spChg chg="mod">
          <ac:chgData name="Rodney Martinez Guingla" userId="6039558a-a12a-43fd-9aef-d74bd57617b2" providerId="ADAL" clId="{7649262A-A96D-408F-B2FD-0C57202E07A4}" dt="2025-11-30T18:58:02.411" v="574"/>
          <ac:spMkLst>
            <pc:docMk/>
            <pc:sldMk cId="0" sldId="270"/>
            <ac:spMk id="9" creationId="{00000000-0000-0000-0000-000000000000}"/>
          </ac:spMkLst>
        </pc:spChg>
        <pc:spChg chg="mod">
          <ac:chgData name="Rodney Martinez Guingla" userId="6039558a-a12a-43fd-9aef-d74bd57617b2" providerId="ADAL" clId="{7649262A-A96D-408F-B2FD-0C57202E07A4}" dt="2025-11-30T18:38:00.789" v="503" actId="1035"/>
          <ac:spMkLst>
            <pc:docMk/>
            <pc:sldMk cId="0" sldId="270"/>
            <ac:spMk id="10" creationId="{00000000-0000-0000-0000-000000000000}"/>
          </ac:spMkLst>
        </pc:spChg>
        <pc:spChg chg="mod">
          <ac:chgData name="Rodney Martinez Guingla" userId="6039558a-a12a-43fd-9aef-d74bd57617b2" providerId="ADAL" clId="{7649262A-A96D-408F-B2FD-0C57202E07A4}" dt="2025-11-30T18:58:21.245" v="576"/>
          <ac:spMkLst>
            <pc:docMk/>
            <pc:sldMk cId="0" sldId="270"/>
            <ac:spMk id="11" creationId="{00000000-0000-0000-0000-000000000000}"/>
          </ac:spMkLst>
        </pc:spChg>
        <pc:spChg chg="mod ord">
          <ac:chgData name="Rodney Martinez Guingla" userId="6039558a-a12a-43fd-9aef-d74bd57617b2" providerId="ADAL" clId="{7649262A-A96D-408F-B2FD-0C57202E07A4}" dt="2025-11-30T18:37:42.836" v="485" actId="166"/>
          <ac:spMkLst>
            <pc:docMk/>
            <pc:sldMk cId="0" sldId="270"/>
            <ac:spMk id="12" creationId="{00000000-0000-0000-0000-000000000000}"/>
          </ac:spMkLst>
        </pc:spChg>
        <pc:spChg chg="mod">
          <ac:chgData name="Rodney Martinez Guingla" userId="6039558a-a12a-43fd-9aef-d74bd57617b2" providerId="ADAL" clId="{7649262A-A96D-408F-B2FD-0C57202E07A4}" dt="2025-11-30T18:58:57.897" v="578"/>
          <ac:spMkLst>
            <pc:docMk/>
            <pc:sldMk cId="0" sldId="270"/>
            <ac:spMk id="13" creationId="{00000000-0000-0000-0000-000000000000}"/>
          </ac:spMkLst>
        </pc:spChg>
        <pc:spChg chg="add mod">
          <ac:chgData name="Rodney Martinez Guingla" userId="6039558a-a12a-43fd-9aef-d74bd57617b2" providerId="ADAL" clId="{7649262A-A96D-408F-B2FD-0C57202E07A4}" dt="2025-11-30T19:00:15.792" v="583" actId="207"/>
          <ac:spMkLst>
            <pc:docMk/>
            <pc:sldMk cId="0" sldId="270"/>
            <ac:spMk id="17" creationId="{87D20458-BFA0-983F-F5DF-FF6105D08354}"/>
          </ac:spMkLst>
        </pc:spChg>
        <pc:spChg chg="add mod">
          <ac:chgData name="Rodney Martinez Guingla" userId="6039558a-a12a-43fd-9aef-d74bd57617b2" providerId="ADAL" clId="{7649262A-A96D-408F-B2FD-0C57202E07A4}" dt="2025-11-30T19:01:48.200" v="714" actId="1038"/>
          <ac:spMkLst>
            <pc:docMk/>
            <pc:sldMk cId="0" sldId="270"/>
            <ac:spMk id="19" creationId="{6BBAA6AA-BFCE-4EB3-C0EB-B5C6BC8EEDB5}"/>
          </ac:spMkLst>
        </pc:spChg>
        <pc:spChg chg="add mod">
          <ac:chgData name="Rodney Martinez Guingla" userId="6039558a-a12a-43fd-9aef-d74bd57617b2" providerId="ADAL" clId="{7649262A-A96D-408F-B2FD-0C57202E07A4}" dt="2025-11-30T19:08:38.447" v="777" actId="1035"/>
          <ac:spMkLst>
            <pc:docMk/>
            <pc:sldMk cId="0" sldId="270"/>
            <ac:spMk id="20" creationId="{6E152885-9DD7-A614-043C-7097B85EAD2D}"/>
          </ac:spMkLst>
        </pc:spChg>
        <pc:picChg chg="add mod">
          <ac:chgData name="Rodney Martinez Guingla" userId="6039558a-a12a-43fd-9aef-d74bd57617b2" providerId="ADAL" clId="{7649262A-A96D-408F-B2FD-0C57202E07A4}" dt="2025-11-30T18:40:02.583" v="512" actId="1076"/>
          <ac:picMkLst>
            <pc:docMk/>
            <pc:sldMk cId="0" sldId="270"/>
            <ac:picMk id="14" creationId="{80D25473-0E40-DBBD-517E-50B97A1690F6}"/>
          </ac:picMkLst>
        </pc:picChg>
        <pc:picChg chg="add mod">
          <ac:chgData name="Rodney Martinez Guingla" userId="6039558a-a12a-43fd-9aef-d74bd57617b2" providerId="ADAL" clId="{7649262A-A96D-408F-B2FD-0C57202E07A4}" dt="2025-11-30T19:00:43.828" v="667" actId="1038"/>
          <ac:picMkLst>
            <pc:docMk/>
            <pc:sldMk cId="0" sldId="270"/>
            <ac:picMk id="18" creationId="{2EEE90D2-C520-95C4-D0D0-8FDCB18114A1}"/>
          </ac:picMkLst>
        </pc:picChg>
      </pc:sldChg>
      <pc:sldChg chg="modSp del mod">
        <pc:chgData name="Rodney Martinez Guingla" userId="6039558a-a12a-43fd-9aef-d74bd57617b2" providerId="ADAL" clId="{7649262A-A96D-408F-B2FD-0C57202E07A4}" dt="2025-11-30T19:02:37.210" v="715" actId="47"/>
        <pc:sldMkLst>
          <pc:docMk/>
          <pc:sldMk cId="2884461994" sldId="271"/>
        </pc:sldMkLst>
      </pc:sldChg>
      <pc:sldChg chg="new del">
        <pc:chgData name="Rodney Martinez Guingla" userId="6039558a-a12a-43fd-9aef-d74bd57617b2" providerId="ADAL" clId="{7649262A-A96D-408F-B2FD-0C57202E07A4}" dt="2025-11-30T18:47:28.410" v="517" actId="47"/>
        <pc:sldMkLst>
          <pc:docMk/>
          <pc:sldMk cId="3503489312" sldId="27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ACC09337-932E-DF18-5552-8A10A7DDC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Cover – Insert title</a:t>
            </a:r>
            <a:endParaRPr lang="en-FR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0165C1A-53B3-D986-E0E9-DDD54523D0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/>
            </a:lvl1pPr>
            <a:lvl2pPr algn="ctr">
              <a:defRPr sz="2800"/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82264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03590D3C-988E-2567-60EB-0A4602CD3C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 b="1"/>
            </a:lvl1pPr>
          </a:lstStyle>
          <a:p>
            <a:r>
              <a:rPr lang="en-GB" dirty="0"/>
              <a:t>Lorem Ipsum</a:t>
            </a:r>
            <a:endParaRPr lang="en-FR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0E4EEFA-0995-9CCD-6D7F-70B9EBD45C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911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BCD4D1A9-9F6B-C561-7AC4-05C86FF1A4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F7FCF368-AB64-5FEB-A4ED-1837EE8E806B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id="{633C1AC0-3A73-603A-A859-24A89A5E3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55126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FBC293F6-E8B6-92CA-8DD3-F46267F226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3564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Thank you.</a:t>
            </a:r>
            <a:endParaRPr lang="en-FR" dirty="0"/>
          </a:p>
        </p:txBody>
      </p:sp>
      <p:sp>
        <p:nvSpPr>
          <p:cNvPr id="8" name="CuadroTexto 3">
            <a:extLst>
              <a:ext uri="{FF2B5EF4-FFF2-40B4-BE49-F238E27FC236}">
                <a16:creationId xmlns:a16="http://schemas.microsoft.com/office/drawing/2014/main" id="{85E8BFE3-BE3F-06D0-2E51-B1A3E835A55D}"/>
              </a:ext>
            </a:extLst>
          </p:cNvPr>
          <p:cNvSpPr txBox="1"/>
          <p:nvPr userDrawn="1"/>
        </p:nvSpPr>
        <p:spPr>
          <a:xfrm>
            <a:off x="3958443" y="4346049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583930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8122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2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A23C0AB1-DC1A-370D-2DBC-7F636C925F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Content</a:t>
            </a:r>
            <a:endParaRPr lang="en-FR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4E4AFEC8-D7E6-FB46-B2C8-3E1FF51841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00647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bullet point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984C69AE-3299-1F59-997F-1709C1DD7A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60902"/>
            <a:ext cx="10515600" cy="1325563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lang="en-GB" dirty="0"/>
              <a:t>Lorem Ipsum</a:t>
            </a:r>
            <a:endParaRPr lang="en-FR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4EDA0CF7-60D6-4B86-6F50-ECF55C6DB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195584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3963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ientific Slide with Graph/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E3AAD9ED-75F1-0289-7EF5-74AB2DFDDA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50112" y="1059400"/>
            <a:ext cx="5664915" cy="456099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R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332C05C5-F63A-53B8-E6BB-6E73E6E74904}"/>
              </a:ext>
            </a:extLst>
          </p:cNvPr>
          <p:cNvSpPr>
            <a:spLocks noGrp="1"/>
          </p:cNvSpPr>
          <p:nvPr>
            <p:ph type="body" idx="10"/>
          </p:nvPr>
        </p:nvSpPr>
        <p:spPr>
          <a:xfrm>
            <a:off x="585197" y="1460093"/>
            <a:ext cx="5240250" cy="83565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4400" b="1">
                <a:solidFill>
                  <a:srgbClr val="005BA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59AFEE7-E5E4-8C50-6361-BB9205652A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5197" y="2434976"/>
            <a:ext cx="5240250" cy="3185418"/>
          </a:xfrm>
          <a:prstGeom prst="rect">
            <a:avLst/>
          </a:prstGeom>
        </p:spPr>
        <p:txBody>
          <a:bodyPr/>
          <a:lstStyle>
            <a:lvl1pPr>
              <a:defRPr sz="2200"/>
            </a:lvl1pPr>
            <a:lvl2pPr>
              <a:defRPr sz="2200"/>
            </a:lvl2pPr>
            <a:lvl3pPr>
              <a:defRPr sz="2200"/>
            </a:lvl3pPr>
            <a:lvl4pPr>
              <a:defRPr sz="2200"/>
            </a:lvl4pPr>
            <a:lvl5pPr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297126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17684-9640-7B9F-691F-3B5A266631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F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45FF9C-C20C-490B-6F06-81BD2D8FB7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569EF0-726B-80A7-9DCD-6896F352D9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4901CD-B4D9-4C0A-A8C1-D42233A2E28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05A26A-1F4A-80E3-3CF1-B5AF98EE4D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2200"/>
            </a:lvl1pPr>
            <a:lvl2pPr marL="457200" indent="0" algn="l">
              <a:buNone/>
              <a:defRPr sz="2200"/>
            </a:lvl2pPr>
            <a:lvl3pPr marL="914400" indent="0" algn="l">
              <a:buNone/>
              <a:defRPr sz="2200"/>
            </a:lvl3pPr>
            <a:lvl4pPr marL="1371600" indent="0" algn="l">
              <a:buNone/>
              <a:defRPr sz="2200"/>
            </a:lvl4pPr>
            <a:lvl5pPr marL="1828800" indent="0" algn="l">
              <a:buNone/>
              <a:defRPr sz="2200"/>
            </a:lvl5pPr>
          </a:lstStyle>
          <a:p>
            <a:pPr lvl="0"/>
            <a:r>
              <a:rPr lang="en-GB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66854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4C3EAE96-DCE0-88A1-D4B1-3E38DC1986D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0" y="2103437"/>
            <a:ext cx="12192000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5BAA"/>
                </a:solidFill>
              </a:defRPr>
            </a:lvl1pPr>
          </a:lstStyle>
          <a:p>
            <a:r>
              <a:rPr lang="en-GB" dirty="0"/>
              <a:t>Thank you.</a:t>
            </a:r>
            <a:endParaRPr lang="en-FR" dirty="0"/>
          </a:p>
        </p:txBody>
      </p:sp>
      <p:sp>
        <p:nvSpPr>
          <p:cNvPr id="9" name="CuadroTexto 3">
            <a:extLst>
              <a:ext uri="{FF2B5EF4-FFF2-40B4-BE49-F238E27FC236}">
                <a16:creationId xmlns:a16="http://schemas.microsoft.com/office/drawing/2014/main" id="{002E4A1E-1EB0-0593-1C8D-3884AC9BB310}"/>
              </a:ext>
            </a:extLst>
          </p:cNvPr>
          <p:cNvSpPr txBox="1"/>
          <p:nvPr userDrawn="1"/>
        </p:nvSpPr>
        <p:spPr>
          <a:xfrm>
            <a:off x="3824879" y="4572080"/>
            <a:ext cx="4542242" cy="5239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ct val="150000"/>
              </a:lnSpc>
            </a:pPr>
            <a:r>
              <a:rPr lang="en-US" sz="3200" b="0" i="0" u="none" strike="noStrike" baseline="30000" dirty="0">
                <a:solidFill>
                  <a:srgbClr val="005BAA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wmo.int</a:t>
            </a:r>
          </a:p>
        </p:txBody>
      </p:sp>
    </p:spTree>
    <p:extLst>
      <p:ext uri="{BB962C8B-B14F-4D97-AF65-F5344CB8AC3E}">
        <p14:creationId xmlns:p14="http://schemas.microsoft.com/office/powerpoint/2010/main" val="237578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389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ver/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1B796776-E13E-EE70-1024-61D0E54893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5554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Cover – Insert title</a:t>
            </a:r>
            <a:endParaRPr lang="en-FR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93A33BDE-5827-B978-8782-68D8565EB7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1604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algn="ctr">
              <a:defRPr sz="2800">
                <a:solidFill>
                  <a:schemeClr val="bg1"/>
                </a:solidFill>
              </a:defRPr>
            </a:lvl1pPr>
            <a:lvl2pPr algn="ctr">
              <a:defRPr sz="2800">
                <a:solidFill>
                  <a:schemeClr val="bg1"/>
                </a:solidFill>
              </a:defRPr>
            </a:lvl2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09062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773637AC-ADC8-93B9-85DF-F33A355184C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685172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Content</a:t>
            </a:r>
            <a:endParaRPr lang="en-FR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7BA7D7FA-A6C1-15E9-248F-222403659F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41451"/>
            <a:ext cx="9144000" cy="322698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67457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C6C007C7-A317-B3BD-4F67-1F0F9741F8A9}"/>
              </a:ext>
            </a:extLst>
          </p:cNvPr>
          <p:cNvPicPr>
            <a:picLocks noChangeAspect="1"/>
          </p:cNvPicPr>
          <p:nvPr userDrawn="1"/>
        </p:nvPicPr>
        <p:blipFill>
          <a:blip r:embed="rId16"/>
          <a:srcRect/>
          <a:stretch/>
        </p:blipFill>
        <p:spPr>
          <a:xfrm>
            <a:off x="0" y="3477952"/>
            <a:ext cx="12192000" cy="3380048"/>
          </a:xfrm>
          <a:prstGeom prst="rect">
            <a:avLst/>
          </a:prstGeom>
        </p:spPr>
      </p:pic>
      <p:sp>
        <p:nvSpPr>
          <p:cNvPr id="7" name="Title Placeholder 1">
            <a:extLst>
              <a:ext uri="{FF2B5EF4-FFF2-40B4-BE49-F238E27FC236}">
                <a16:creationId xmlns:a16="http://schemas.microsoft.com/office/drawing/2014/main" id="{B8A9C213-3E26-B848-BF1A-9E6EC69BD9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90" y="220419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WMO PPT Style #2</a:t>
            </a:r>
            <a:endParaRPr lang="en-FR" dirty="0"/>
          </a:p>
        </p:txBody>
      </p:sp>
    </p:spTree>
    <p:extLst>
      <p:ext uri="{BB962C8B-B14F-4D97-AF65-F5344CB8AC3E}">
        <p14:creationId xmlns:p14="http://schemas.microsoft.com/office/powerpoint/2010/main" val="1933180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9" r:id="rId3"/>
    <p:sldLayoutId id="2147483670" r:id="rId4"/>
    <p:sldLayoutId id="2147483665" r:id="rId5"/>
    <p:sldLayoutId id="2147483671" r:id="rId6"/>
    <p:sldLayoutId id="2147483681" r:id="rId7"/>
    <p:sldLayoutId id="2147483684" r:id="rId8"/>
    <p:sldLayoutId id="2147483651" r:id="rId9"/>
    <p:sldLayoutId id="2147483657" r:id="rId10"/>
    <p:sldLayoutId id="2147483652" r:id="rId11"/>
    <p:sldLayoutId id="2147483658" r:id="rId12"/>
    <p:sldLayoutId id="2147483659" r:id="rId13"/>
    <p:sldLayoutId id="2147483685" r:id="rId14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5BA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ctr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mailto:echoi@wmo.int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4" Type="http://schemas.openxmlformats.org/officeDocument/2006/relationships/hyperlink" Target="https://library.wmo.int/viewer/55823/?offset=#page=1&amp;viewer=picture&amp;o=bookmark&amp;n=0&amp;q=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EFE9F23-CEB0-369E-621E-8AD9DD122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511" y="709465"/>
            <a:ext cx="11686977" cy="5187836"/>
          </a:xfrm>
        </p:spPr>
        <p:txBody>
          <a:bodyPr>
            <a:normAutofit fontScale="90000"/>
          </a:bodyPr>
          <a:lstStyle/>
          <a:p>
            <a:r>
              <a:rPr lang="en-US" sz="3600" dirty="0">
                <a:solidFill>
                  <a:srgbClr val="005BAA"/>
                </a:solidFill>
              </a:rPr>
              <a:t>Leadership and Management Workshop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dirty="0">
                <a:solidFill>
                  <a:srgbClr val="005BAA"/>
                </a:solidFill>
              </a:rPr>
              <a:t>for Senior Management of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dirty="0">
                <a:solidFill>
                  <a:srgbClr val="005BAA"/>
                </a:solidFill>
              </a:rPr>
              <a:t>RA III and IV Caribbean Members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3600" b="0" dirty="0">
                <a:solidFill>
                  <a:srgbClr val="005BAA"/>
                </a:solidFill>
              </a:rPr>
              <a:t>Practical Exercise 2: </a:t>
            </a:r>
            <a:br>
              <a:rPr lang="en-US" sz="3600" b="0" dirty="0">
                <a:solidFill>
                  <a:srgbClr val="005BAA"/>
                </a:solidFill>
              </a:rPr>
            </a:br>
            <a:r>
              <a:rPr lang="en-US" sz="3600" b="0" dirty="0">
                <a:solidFill>
                  <a:srgbClr val="005BAA"/>
                </a:solidFill>
              </a:rPr>
              <a:t>“Preparing a road map to strengthen NMHSs”</a:t>
            </a:r>
            <a:br>
              <a:rPr lang="en-US" sz="3600" dirty="0">
                <a:solidFill>
                  <a:srgbClr val="005BAA"/>
                </a:solidFill>
              </a:rPr>
            </a:br>
            <a:r>
              <a:rPr lang="en-US" sz="3600" b="0" dirty="0">
                <a:solidFill>
                  <a:srgbClr val="005BAA"/>
                </a:solidFill>
              </a:rPr>
              <a:t>Group No. [</a:t>
            </a:r>
            <a:r>
              <a:rPr lang="en-US" sz="3600" dirty="0">
                <a:solidFill>
                  <a:srgbClr val="005BAA"/>
                </a:solidFill>
              </a:rPr>
              <a:t>   </a:t>
            </a:r>
            <a:r>
              <a:rPr lang="en-US" sz="3600" b="0" dirty="0">
                <a:solidFill>
                  <a:srgbClr val="005BAA"/>
                </a:solidFill>
              </a:rPr>
              <a:t>]</a:t>
            </a:r>
            <a:br>
              <a:rPr lang="en-US" b="0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2700" b="0" dirty="0">
                <a:solidFill>
                  <a:srgbClr val="005BAA"/>
                </a:solidFill>
              </a:rPr>
              <a:t>Members</a:t>
            </a:r>
            <a:r>
              <a:rPr lang="es-EC" sz="2700" dirty="0">
                <a:solidFill>
                  <a:srgbClr val="005BAA"/>
                </a:solidFill>
              </a:rPr>
              <a:t>: </a:t>
            </a:r>
            <a:r>
              <a:rPr lang="en-US" sz="2700" b="0" dirty="0">
                <a:solidFill>
                  <a:srgbClr val="005BAA"/>
                </a:solidFill>
              </a:rPr>
              <a:t>[                                                                                                ]</a:t>
            </a: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br>
              <a:rPr lang="en-US" dirty="0">
                <a:solidFill>
                  <a:srgbClr val="005BAA"/>
                </a:solidFill>
              </a:rPr>
            </a:br>
            <a:r>
              <a:rPr lang="en-US" sz="2400" b="0" dirty="0">
                <a:solidFill>
                  <a:srgbClr val="005BAA"/>
                </a:solidFill>
              </a:rPr>
              <a:t>Port of Spain, Trinidad and Tobago</a:t>
            </a:r>
            <a:br>
              <a:rPr lang="en-US" sz="2400" b="0" dirty="0">
                <a:solidFill>
                  <a:srgbClr val="005BAA"/>
                </a:solidFill>
              </a:rPr>
            </a:br>
            <a:r>
              <a:rPr lang="en-US" sz="2400" b="0" dirty="0">
                <a:solidFill>
                  <a:srgbClr val="005BAA"/>
                </a:solidFill>
              </a:rPr>
              <a:t>1-5 December 2025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35597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BD50207-895F-14DB-6441-68B4DF08A8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42711" y="688023"/>
            <a:ext cx="9144000" cy="685172"/>
          </a:xfrm>
        </p:spPr>
        <p:txBody>
          <a:bodyPr/>
          <a:lstStyle/>
          <a:p>
            <a:r>
              <a:rPr lang="fr-FR" dirty="0"/>
              <a:t>Objective of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exercise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CDCB20A-D5B8-4637-1F10-DA9E3E7450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2017767"/>
            <a:ext cx="9381423" cy="3226981"/>
          </a:xfrm>
        </p:spPr>
        <p:txBody>
          <a:bodyPr lIns="91440" tIns="45720" rIns="91440" bIns="45720" anchor="t"/>
          <a:lstStyle/>
          <a:p>
            <a:r>
              <a:rPr lang="fr-FR" sz="2800" dirty="0">
                <a:latin typeface="Arial"/>
                <a:cs typeface="Arial"/>
              </a:rPr>
              <a:t>As continuation of the </a:t>
            </a:r>
            <a:r>
              <a:rPr lang="fr-FR" sz="2800" dirty="0" err="1">
                <a:latin typeface="Arial"/>
                <a:cs typeface="Arial"/>
              </a:rPr>
              <a:t>previous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assesment</a:t>
            </a:r>
            <a:r>
              <a:rPr lang="fr-FR" sz="2800" dirty="0">
                <a:latin typeface="Arial"/>
                <a:cs typeface="Arial"/>
              </a:rPr>
              <a:t> of the </a:t>
            </a:r>
            <a:r>
              <a:rPr lang="fr-FR" sz="2800" dirty="0" err="1">
                <a:latin typeface="Arial"/>
                <a:cs typeface="Arial"/>
              </a:rPr>
              <a:t>context</a:t>
            </a:r>
            <a:r>
              <a:rPr lang="fr-FR" sz="2800" dirty="0">
                <a:latin typeface="Arial"/>
                <a:cs typeface="Arial"/>
              </a:rPr>
              <a:t>, local trends, gaps and challenges. Propose a </a:t>
            </a:r>
            <a:r>
              <a:rPr lang="fr-FR" sz="2800" b="1" dirty="0">
                <a:latin typeface="Arial"/>
                <a:cs typeface="Arial"/>
              </a:rPr>
              <a:t>set of actions in a </a:t>
            </a:r>
            <a:r>
              <a:rPr lang="fr-FR" sz="2800" b="1" dirty="0" err="1">
                <a:latin typeface="Arial"/>
                <a:cs typeface="Arial"/>
              </a:rPr>
              <a:t>logical</a:t>
            </a:r>
            <a:r>
              <a:rPr lang="fr-FR" sz="2800" b="1" dirty="0">
                <a:latin typeface="Arial"/>
                <a:cs typeface="Arial"/>
              </a:rPr>
              <a:t> </a:t>
            </a:r>
            <a:r>
              <a:rPr lang="fr-FR" sz="2800" b="1" dirty="0" err="1">
                <a:latin typeface="Arial"/>
                <a:cs typeface="Arial"/>
              </a:rPr>
              <a:t>sequence</a:t>
            </a:r>
            <a:r>
              <a:rPr lang="fr-FR" sz="2800" b="1" dirty="0">
                <a:latin typeface="Arial"/>
                <a:cs typeface="Arial"/>
              </a:rPr>
              <a:t> to </a:t>
            </a:r>
            <a:r>
              <a:rPr lang="fr-FR" sz="2800" b="1" dirty="0" err="1">
                <a:latin typeface="Arial"/>
                <a:cs typeface="Arial"/>
              </a:rPr>
              <a:t>build</a:t>
            </a:r>
            <a:r>
              <a:rPr lang="fr-FR" sz="2800" b="1" dirty="0">
                <a:latin typeface="Arial"/>
                <a:cs typeface="Arial"/>
              </a:rPr>
              <a:t> a basic road </a:t>
            </a:r>
            <a:r>
              <a:rPr lang="fr-FR" sz="2800" b="1" dirty="0" err="1">
                <a:latin typeface="Arial"/>
                <a:cs typeface="Arial"/>
              </a:rPr>
              <a:t>map</a:t>
            </a:r>
            <a:r>
              <a:rPr lang="fr-FR" sz="2800" b="1" dirty="0">
                <a:latin typeface="Arial"/>
                <a:cs typeface="Arial"/>
              </a:rPr>
              <a:t> </a:t>
            </a:r>
            <a:r>
              <a:rPr lang="fr-FR" sz="2800" dirty="0">
                <a:latin typeface="Arial"/>
                <a:cs typeface="Arial"/>
              </a:rPr>
              <a:t>to </a:t>
            </a:r>
            <a:r>
              <a:rPr lang="fr-FR" sz="2800" dirty="0" err="1">
                <a:latin typeface="Arial"/>
                <a:cs typeface="Arial"/>
              </a:rPr>
              <a:t>strengthen</a:t>
            </a:r>
            <a:r>
              <a:rPr lang="fr-FR" sz="2800" dirty="0">
                <a:latin typeface="Arial"/>
                <a:cs typeface="Arial"/>
              </a:rPr>
              <a:t>  NMHSs and </a:t>
            </a:r>
            <a:r>
              <a:rPr lang="fr-FR" sz="2800" dirty="0" err="1">
                <a:latin typeface="Arial"/>
                <a:cs typeface="Arial"/>
              </a:rPr>
              <a:t>make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it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resilient</a:t>
            </a:r>
            <a:r>
              <a:rPr lang="fr-FR" sz="2800" dirty="0">
                <a:latin typeface="Arial"/>
                <a:cs typeface="Arial"/>
              </a:rPr>
              <a:t> to the </a:t>
            </a:r>
            <a:r>
              <a:rPr lang="fr-FR" sz="2800" dirty="0" err="1">
                <a:latin typeface="Arial"/>
                <a:cs typeface="Arial"/>
              </a:rPr>
              <a:t>potential</a:t>
            </a:r>
            <a:r>
              <a:rPr lang="fr-FR" sz="2800" dirty="0">
                <a:latin typeface="Arial"/>
                <a:cs typeface="Arial"/>
              </a:rPr>
              <a:t> </a:t>
            </a:r>
            <a:r>
              <a:rPr lang="fr-FR" sz="2800" dirty="0" err="1">
                <a:latin typeface="Arial"/>
                <a:cs typeface="Arial"/>
              </a:rPr>
              <a:t>threats</a:t>
            </a:r>
            <a:r>
              <a:rPr lang="fr-FR" sz="2800" dirty="0">
                <a:latin typeface="Arial"/>
                <a:cs typeface="Arial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8971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F26BC6-0245-3D06-E92E-B9A935764E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1BBFE70-6BD3-B3B8-91CD-2B6ABD686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5683" y="347577"/>
            <a:ext cx="9144000" cy="685172"/>
          </a:xfrm>
        </p:spPr>
        <p:txBody>
          <a:bodyPr/>
          <a:lstStyle/>
          <a:p>
            <a:pPr algn="ctr"/>
            <a:r>
              <a:rPr lang="es-EC" dirty="0" err="1"/>
              <a:t>Guidelines</a:t>
            </a:r>
            <a:r>
              <a:rPr lang="es-EC" dirty="0"/>
              <a:t> for </a:t>
            </a:r>
            <a:r>
              <a:rPr lang="es-EC" dirty="0" err="1"/>
              <a:t>this</a:t>
            </a:r>
            <a:r>
              <a:rPr lang="es-EC" dirty="0"/>
              <a:t> </a:t>
            </a:r>
            <a:r>
              <a:rPr lang="es-EC" dirty="0" err="1"/>
              <a:t>exercise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14DD6E6-9DF5-0644-9E69-3B8D260FCF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40081" y="1276376"/>
            <a:ext cx="10551181" cy="4638552"/>
          </a:xfrm>
        </p:spPr>
        <p:txBody>
          <a:bodyPr lIns="91440" tIns="45720" rIns="91440" bIns="45720" anchor="t"/>
          <a:lstStyle/>
          <a:p>
            <a:pPr marL="457200" indent="-457200">
              <a:buFont typeface="+mj-lt"/>
              <a:buAutoNum type="arabicPeriod"/>
            </a:pPr>
            <a:r>
              <a:rPr lang="fr-FR" dirty="0">
                <a:latin typeface="Arial"/>
                <a:cs typeface="Arial"/>
              </a:rPr>
              <a:t>The </a:t>
            </a:r>
            <a:r>
              <a:rPr lang="fr-FR" dirty="0" err="1">
                <a:latin typeface="Arial"/>
                <a:cs typeface="Arial"/>
              </a:rPr>
              <a:t>exercise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is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intended</a:t>
            </a:r>
            <a:r>
              <a:rPr lang="fr-FR" dirty="0">
                <a:latin typeface="Arial"/>
                <a:cs typeface="Arial"/>
              </a:rPr>
              <a:t> to </a:t>
            </a:r>
            <a:r>
              <a:rPr lang="fr-FR" dirty="0" err="1">
                <a:latin typeface="Arial"/>
                <a:cs typeface="Arial"/>
              </a:rPr>
              <a:t>foster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b="1" dirty="0">
                <a:latin typeface="Arial"/>
                <a:cs typeface="Arial"/>
              </a:rPr>
              <a:t>collaborative </a:t>
            </a:r>
            <a:r>
              <a:rPr lang="fr-FR" b="1" dirty="0" err="1">
                <a:latin typeface="Arial"/>
                <a:cs typeface="Arial"/>
              </a:rPr>
              <a:t>learning</a:t>
            </a:r>
            <a:r>
              <a:rPr lang="fr-FR" b="1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based</a:t>
            </a:r>
            <a:r>
              <a:rPr lang="fr-FR" dirty="0">
                <a:latin typeface="Arial"/>
                <a:cs typeface="Arial"/>
              </a:rPr>
              <a:t> in </a:t>
            </a:r>
            <a:r>
              <a:rPr lang="fr-FR" dirty="0" err="1">
                <a:latin typeface="Arial"/>
                <a:cs typeface="Arial"/>
              </a:rPr>
              <a:t>your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practical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experience</a:t>
            </a:r>
            <a:r>
              <a:rPr lang="fr-FR" dirty="0">
                <a:latin typeface="Arial"/>
                <a:cs typeface="Arial"/>
              </a:rPr>
              <a:t>, expertise, and perspectives.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>
                <a:latin typeface="Arial"/>
                <a:cs typeface="Arial"/>
              </a:rPr>
              <a:t>The </a:t>
            </a:r>
            <a:r>
              <a:rPr lang="fr-FR" dirty="0" err="1">
                <a:latin typeface="Arial"/>
                <a:cs typeface="Arial"/>
              </a:rPr>
              <a:t>outcome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b="1" dirty="0" err="1">
                <a:latin typeface="Arial"/>
                <a:cs typeface="Arial"/>
              </a:rPr>
              <a:t>should</a:t>
            </a:r>
            <a:r>
              <a:rPr lang="fr-FR" b="1" dirty="0">
                <a:latin typeface="Arial"/>
                <a:cs typeface="Arial"/>
              </a:rPr>
              <a:t> </a:t>
            </a:r>
            <a:r>
              <a:rPr lang="fr-FR" b="1" dirty="0" err="1">
                <a:latin typeface="Arial"/>
                <a:cs typeface="Arial"/>
              </a:rPr>
              <a:t>reflect</a:t>
            </a:r>
            <a:r>
              <a:rPr lang="fr-FR" b="1" dirty="0">
                <a:latin typeface="Arial"/>
                <a:cs typeface="Arial"/>
              </a:rPr>
              <a:t> the </a:t>
            </a:r>
            <a:r>
              <a:rPr lang="fr-FR" b="1" dirty="0" err="1">
                <a:latin typeface="Arial"/>
                <a:cs typeface="Arial"/>
              </a:rPr>
              <a:t>common</a:t>
            </a:r>
            <a:r>
              <a:rPr lang="fr-FR" b="1" dirty="0">
                <a:latin typeface="Arial"/>
                <a:cs typeface="Arial"/>
              </a:rPr>
              <a:t> </a:t>
            </a:r>
            <a:r>
              <a:rPr lang="fr-FR" b="1" dirty="0" err="1">
                <a:latin typeface="Arial"/>
                <a:cs typeface="Arial"/>
              </a:rPr>
              <a:t>views</a:t>
            </a:r>
            <a:r>
              <a:rPr lang="fr-FR" b="1" dirty="0">
                <a:latin typeface="Arial"/>
                <a:cs typeface="Arial"/>
              </a:rPr>
              <a:t> of the group</a:t>
            </a:r>
            <a:r>
              <a:rPr lang="fr-FR" dirty="0">
                <a:latin typeface="Arial"/>
                <a:cs typeface="Arial"/>
              </a:rPr>
              <a:t>, but if </a:t>
            </a:r>
            <a:r>
              <a:rPr lang="fr-FR" dirty="0" err="1">
                <a:latin typeface="Arial"/>
                <a:cs typeface="Arial"/>
              </a:rPr>
              <a:t>necessary</a:t>
            </a:r>
            <a:r>
              <a:rPr lang="fr-FR" dirty="0">
                <a:latin typeface="Arial"/>
                <a:cs typeface="Arial"/>
              </a:rPr>
              <a:t>, </a:t>
            </a:r>
            <a:r>
              <a:rPr lang="fr-FR" b="1" dirty="0" err="1">
                <a:latin typeface="Arial"/>
                <a:cs typeface="Arial"/>
              </a:rPr>
              <a:t>specific</a:t>
            </a:r>
            <a:r>
              <a:rPr lang="fr-FR" b="1" dirty="0">
                <a:latin typeface="Arial"/>
                <a:cs typeface="Arial"/>
              </a:rPr>
              <a:t> aspects of </a:t>
            </a:r>
            <a:r>
              <a:rPr lang="fr-FR" b="1" dirty="0" err="1">
                <a:latin typeface="Arial"/>
                <a:cs typeface="Arial"/>
              </a:rPr>
              <a:t>each</a:t>
            </a:r>
            <a:r>
              <a:rPr lang="fr-FR" b="1" dirty="0">
                <a:latin typeface="Arial"/>
                <a:cs typeface="Arial"/>
              </a:rPr>
              <a:t> country </a:t>
            </a:r>
            <a:r>
              <a:rPr lang="fr-FR" b="1" dirty="0" err="1">
                <a:latin typeface="Arial"/>
                <a:cs typeface="Arial"/>
              </a:rPr>
              <a:t>could</a:t>
            </a:r>
            <a:r>
              <a:rPr lang="fr-FR" b="1" dirty="0">
                <a:latin typeface="Arial"/>
                <a:cs typeface="Arial"/>
              </a:rPr>
              <a:t> </a:t>
            </a:r>
            <a:r>
              <a:rPr lang="fr-FR" b="1" dirty="0" err="1">
                <a:latin typeface="Arial"/>
                <a:cs typeface="Arial"/>
              </a:rPr>
              <a:t>be</a:t>
            </a:r>
            <a:r>
              <a:rPr lang="fr-FR" b="1" dirty="0">
                <a:latin typeface="Arial"/>
                <a:cs typeface="Arial"/>
              </a:rPr>
              <a:t> </a:t>
            </a:r>
            <a:r>
              <a:rPr lang="fr-FR" b="1" dirty="0" err="1">
                <a:latin typeface="Arial"/>
                <a:cs typeface="Arial"/>
              </a:rPr>
              <a:t>included</a:t>
            </a:r>
            <a:r>
              <a:rPr lang="fr-FR" dirty="0">
                <a:latin typeface="Arial"/>
                <a:cs typeface="Arial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>
                <a:latin typeface="Arial"/>
                <a:cs typeface="Arial"/>
              </a:rPr>
              <a:t>It </a:t>
            </a:r>
            <a:r>
              <a:rPr lang="fr-FR" dirty="0" err="1">
                <a:latin typeface="Arial"/>
                <a:cs typeface="Arial"/>
              </a:rPr>
              <a:t>is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intended</a:t>
            </a:r>
            <a:r>
              <a:rPr lang="fr-FR" dirty="0">
                <a:latin typeface="Arial"/>
                <a:cs typeface="Arial"/>
              </a:rPr>
              <a:t> as </a:t>
            </a:r>
            <a:r>
              <a:rPr lang="fr-FR" dirty="0" err="1">
                <a:latin typeface="Arial"/>
                <a:cs typeface="Arial"/>
              </a:rPr>
              <a:t>much</a:t>
            </a:r>
            <a:r>
              <a:rPr lang="fr-FR" dirty="0">
                <a:latin typeface="Arial"/>
                <a:cs typeface="Arial"/>
              </a:rPr>
              <a:t> as possible to have </a:t>
            </a:r>
            <a:r>
              <a:rPr lang="fr-FR" b="1" dirty="0">
                <a:latin typeface="Arial"/>
                <a:cs typeface="Arial"/>
              </a:rPr>
              <a:t>an </a:t>
            </a:r>
            <a:r>
              <a:rPr lang="fr-FR" b="1" dirty="0" err="1">
                <a:latin typeface="Arial"/>
                <a:cs typeface="Arial"/>
              </a:rPr>
              <a:t>integrated</a:t>
            </a:r>
            <a:r>
              <a:rPr lang="fr-FR" b="1" dirty="0">
                <a:latin typeface="Arial"/>
                <a:cs typeface="Arial"/>
              </a:rPr>
              <a:t> and/or </a:t>
            </a:r>
            <a:r>
              <a:rPr lang="fr-FR" b="1" dirty="0" err="1">
                <a:latin typeface="Arial"/>
                <a:cs typeface="Arial"/>
              </a:rPr>
              <a:t>harmonized</a:t>
            </a:r>
            <a:r>
              <a:rPr lang="fr-FR" b="1" dirty="0">
                <a:latin typeface="Arial"/>
                <a:cs typeface="Arial"/>
              </a:rPr>
              <a:t> </a:t>
            </a:r>
            <a:r>
              <a:rPr lang="fr-FR" b="1" dirty="0" err="1">
                <a:latin typeface="Arial"/>
                <a:cs typeface="Arial"/>
              </a:rPr>
              <a:t>view</a:t>
            </a:r>
            <a:r>
              <a:rPr lang="fr-FR" b="1" dirty="0">
                <a:latin typeface="Arial"/>
                <a:cs typeface="Arial"/>
              </a:rPr>
              <a:t> of NMHSs.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>
                <a:latin typeface="Arial"/>
                <a:cs typeface="Arial"/>
              </a:rPr>
              <a:t>It </a:t>
            </a:r>
            <a:r>
              <a:rPr lang="fr-FR" dirty="0" err="1">
                <a:latin typeface="Arial"/>
                <a:cs typeface="Arial"/>
              </a:rPr>
              <a:t>is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recommended</a:t>
            </a:r>
            <a:r>
              <a:rPr lang="fr-FR" dirty="0">
                <a:latin typeface="Arial"/>
                <a:cs typeface="Arial"/>
              </a:rPr>
              <a:t> to </a:t>
            </a:r>
            <a:r>
              <a:rPr lang="fr-FR" b="1" dirty="0">
                <a:latin typeface="Arial"/>
                <a:cs typeface="Arial"/>
              </a:rPr>
              <a:t>use in </a:t>
            </a:r>
            <a:r>
              <a:rPr lang="fr-FR" b="1" dirty="0" err="1">
                <a:latin typeface="Arial"/>
                <a:cs typeface="Arial"/>
              </a:rPr>
              <a:t>this</a:t>
            </a:r>
            <a:r>
              <a:rPr lang="fr-FR" b="1" dirty="0">
                <a:latin typeface="Arial"/>
                <a:cs typeface="Arial"/>
              </a:rPr>
              <a:t> </a:t>
            </a:r>
            <a:r>
              <a:rPr lang="fr-FR" b="1" dirty="0" err="1">
                <a:latin typeface="Arial"/>
                <a:cs typeface="Arial"/>
              </a:rPr>
              <a:t>template</a:t>
            </a:r>
            <a:r>
              <a:rPr lang="fr-FR" dirty="0">
                <a:latin typeface="Arial"/>
                <a:cs typeface="Arial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fr-FR" dirty="0" err="1">
                <a:latin typeface="Arial"/>
                <a:cs typeface="Arial"/>
              </a:rPr>
              <a:t>Each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b="1" dirty="0">
                <a:latin typeface="Arial"/>
                <a:cs typeface="Arial"/>
              </a:rPr>
              <a:t>group </a:t>
            </a:r>
            <a:r>
              <a:rPr lang="fr-FR" b="1" dirty="0" err="1">
                <a:latin typeface="Arial"/>
                <a:cs typeface="Arial"/>
              </a:rPr>
              <a:t>will</a:t>
            </a:r>
            <a:r>
              <a:rPr lang="fr-FR" b="1" dirty="0">
                <a:latin typeface="Arial"/>
                <a:cs typeface="Arial"/>
              </a:rPr>
              <a:t> </a:t>
            </a:r>
            <a:r>
              <a:rPr lang="fr-FR" b="1" dirty="0" err="1">
                <a:latin typeface="Arial"/>
                <a:cs typeface="Arial"/>
              </a:rPr>
              <a:t>designate</a:t>
            </a:r>
            <a:r>
              <a:rPr lang="fr-FR" b="1" dirty="0">
                <a:latin typeface="Arial"/>
                <a:cs typeface="Arial"/>
              </a:rPr>
              <a:t> a speaker </a:t>
            </a:r>
            <a:r>
              <a:rPr lang="fr-FR" dirty="0">
                <a:latin typeface="Arial"/>
                <a:cs typeface="Arial"/>
              </a:rPr>
              <a:t>to </a:t>
            </a:r>
            <a:r>
              <a:rPr lang="fr-FR" dirty="0" err="1">
                <a:latin typeface="Arial"/>
                <a:cs typeface="Arial"/>
              </a:rPr>
              <a:t>present</a:t>
            </a:r>
            <a:r>
              <a:rPr lang="fr-FR" dirty="0">
                <a:latin typeface="Arial"/>
                <a:cs typeface="Arial"/>
              </a:rPr>
              <a:t> the </a:t>
            </a:r>
            <a:r>
              <a:rPr lang="fr-FR" dirty="0" err="1">
                <a:latin typeface="Arial"/>
                <a:cs typeface="Arial"/>
              </a:rPr>
              <a:t>outcomes</a:t>
            </a:r>
            <a:r>
              <a:rPr lang="fr-FR" dirty="0">
                <a:latin typeface="Arial"/>
                <a:cs typeface="Arial"/>
              </a:rPr>
              <a:t>, and all team </a:t>
            </a:r>
            <a:r>
              <a:rPr lang="fr-FR" dirty="0" err="1">
                <a:latin typeface="Arial"/>
                <a:cs typeface="Arial"/>
              </a:rPr>
              <a:t>members</a:t>
            </a:r>
            <a:r>
              <a:rPr lang="fr-FR" dirty="0">
                <a:latin typeface="Arial"/>
                <a:cs typeface="Arial"/>
              </a:rPr>
              <a:t> have to </a:t>
            </a:r>
            <a:r>
              <a:rPr lang="fr-FR" dirty="0" err="1">
                <a:latin typeface="Arial"/>
                <a:cs typeface="Arial"/>
              </a:rPr>
              <a:t>be</a:t>
            </a:r>
            <a:r>
              <a:rPr lang="fr-FR" dirty="0">
                <a:latin typeface="Arial"/>
                <a:cs typeface="Arial"/>
              </a:rPr>
              <a:t> </a:t>
            </a:r>
            <a:r>
              <a:rPr lang="fr-FR" dirty="0" err="1">
                <a:latin typeface="Arial"/>
                <a:cs typeface="Arial"/>
              </a:rPr>
              <a:t>prepared</a:t>
            </a:r>
            <a:r>
              <a:rPr lang="fr-FR" dirty="0">
                <a:latin typeface="Arial"/>
                <a:cs typeface="Arial"/>
              </a:rPr>
              <a:t> to </a:t>
            </a:r>
            <a:r>
              <a:rPr lang="fr-FR" dirty="0" err="1">
                <a:latin typeface="Arial"/>
                <a:cs typeface="Arial"/>
              </a:rPr>
              <a:t>answer</a:t>
            </a:r>
            <a:r>
              <a:rPr lang="fr-FR" dirty="0">
                <a:latin typeface="Arial"/>
                <a:cs typeface="Arial"/>
              </a:rPr>
              <a:t> to clarification</a:t>
            </a:r>
            <a:endParaRPr lang="fr-FR" dirty="0"/>
          </a:p>
          <a:p>
            <a:pPr marL="457200" indent="-457200">
              <a:buFont typeface="+mj-lt"/>
              <a:buAutoNum type="arabicPeriod"/>
            </a:pPr>
            <a:r>
              <a:rPr lang="fr-FR" dirty="0">
                <a:latin typeface="Arial"/>
                <a:cs typeface="Arial"/>
              </a:rPr>
              <a:t>Time for team </a:t>
            </a:r>
            <a:r>
              <a:rPr lang="fr-FR" dirty="0" err="1">
                <a:latin typeface="Arial"/>
                <a:cs typeface="Arial"/>
              </a:rPr>
              <a:t>work</a:t>
            </a:r>
            <a:r>
              <a:rPr lang="fr-FR" dirty="0">
                <a:latin typeface="Arial"/>
                <a:cs typeface="Arial"/>
              </a:rPr>
              <a:t>: </a:t>
            </a:r>
            <a:r>
              <a:rPr lang="fr-FR" b="1" dirty="0">
                <a:latin typeface="Arial"/>
                <a:cs typeface="Arial"/>
              </a:rPr>
              <a:t>60 minutes, </a:t>
            </a:r>
            <a:r>
              <a:rPr lang="fr-FR" dirty="0" err="1">
                <a:latin typeface="Arial"/>
                <a:cs typeface="Arial"/>
              </a:rPr>
              <a:t>presentation</a:t>
            </a:r>
            <a:r>
              <a:rPr lang="fr-FR" dirty="0">
                <a:latin typeface="Arial"/>
                <a:cs typeface="Arial"/>
              </a:rPr>
              <a:t> 8 minutes/team</a:t>
            </a:r>
          </a:p>
          <a:p>
            <a:pPr marL="457200" indent="-457200">
              <a:buAutoNum type="arabicPeriod"/>
            </a:pPr>
            <a:r>
              <a:rPr lang="fr-FR" dirty="0">
                <a:latin typeface="Arial"/>
                <a:cs typeface="Arial"/>
              </a:rPr>
              <a:t>Slides to </a:t>
            </a:r>
            <a:r>
              <a:rPr lang="fr-FR" dirty="0" err="1">
                <a:latin typeface="Arial"/>
                <a:cs typeface="Arial"/>
              </a:rPr>
              <a:t>be</a:t>
            </a:r>
            <a:r>
              <a:rPr lang="fr-FR" dirty="0">
                <a:latin typeface="Arial"/>
                <a:cs typeface="Arial"/>
              </a:rPr>
              <a:t> sent to Ms Choi </a:t>
            </a:r>
            <a:r>
              <a:rPr lang="fr-FR" dirty="0" err="1">
                <a:latin typeface="Arial"/>
                <a:cs typeface="Arial"/>
                <a:hlinkClick r:id="rId2"/>
              </a:rPr>
              <a:t>echoi@wmo.int</a:t>
            </a:r>
            <a:r>
              <a:rPr lang="fr-FR" dirty="0">
                <a:latin typeface="Arial"/>
                <a:cs typeface="Arial"/>
              </a:rPr>
              <a:t>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40732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B245CB-8405-A558-B8C4-124E103C4DD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1907" y="246464"/>
            <a:ext cx="11348185" cy="685172"/>
          </a:xfrm>
        </p:spPr>
        <p:txBody>
          <a:bodyPr/>
          <a:lstStyle/>
          <a:p>
            <a:r>
              <a:rPr lang="fr-FR" sz="4000" dirty="0"/>
              <a:t>Groups composition for </a:t>
            </a:r>
            <a:r>
              <a:rPr lang="fr-FR" sz="4000" dirty="0" err="1"/>
              <a:t>Practical</a:t>
            </a:r>
            <a:r>
              <a:rPr lang="fr-FR" sz="4000" dirty="0"/>
              <a:t> </a:t>
            </a:r>
            <a:r>
              <a:rPr lang="fr-FR" sz="4000" dirty="0" err="1"/>
              <a:t>Exercise</a:t>
            </a:r>
            <a:r>
              <a:rPr lang="fr-FR" sz="4000" dirty="0"/>
              <a:t> 2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6A461C0-B484-BE73-47E2-F201D60BA0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1907" y="1612016"/>
            <a:ext cx="11770093" cy="3226981"/>
          </a:xfrm>
        </p:spPr>
        <p:txBody>
          <a:bodyPr/>
          <a:lstStyle/>
          <a:p>
            <a:r>
              <a:rPr lang="fr-FR" sz="2300" b="1" dirty="0"/>
              <a:t>Group 1</a:t>
            </a:r>
            <a:r>
              <a:rPr lang="fr-FR" sz="2300" dirty="0"/>
              <a:t>: Dale Destin, Shakeer Baig, </a:t>
            </a:r>
            <a:r>
              <a:rPr lang="fr-FR" sz="2300" dirty="0">
                <a:solidFill>
                  <a:srgbClr val="0070C0"/>
                </a:solidFill>
              </a:rPr>
              <a:t>Jaime Paul</a:t>
            </a:r>
            <a:r>
              <a:rPr lang="fr-FR" sz="2300" dirty="0"/>
              <a:t>, </a:t>
            </a:r>
            <a:r>
              <a:rPr lang="fr-FR" sz="2300" dirty="0" err="1"/>
              <a:t>Zhuan</a:t>
            </a:r>
            <a:r>
              <a:rPr lang="fr-FR" sz="2300" dirty="0"/>
              <a:t> Sweeney, </a:t>
            </a:r>
            <a:r>
              <a:rPr lang="fr-FR" sz="2300" dirty="0">
                <a:solidFill>
                  <a:srgbClr val="FF0000"/>
                </a:solidFill>
              </a:rPr>
              <a:t>Rodney Martinez</a:t>
            </a:r>
          </a:p>
          <a:p>
            <a:r>
              <a:rPr lang="fr-FR" sz="2300" b="1" dirty="0"/>
              <a:t>Group 2</a:t>
            </a:r>
            <a:r>
              <a:rPr lang="fr-FR" sz="2300" dirty="0"/>
              <a:t>: Sabu Best, Marshall Alexander, </a:t>
            </a:r>
            <a:r>
              <a:rPr lang="fr-FR" sz="2300" dirty="0" err="1"/>
              <a:t>Denel</a:t>
            </a:r>
            <a:r>
              <a:rPr lang="fr-FR" sz="2300" dirty="0"/>
              <a:t> Dixon, </a:t>
            </a:r>
            <a:r>
              <a:rPr lang="fr-FR" sz="2300" dirty="0">
                <a:solidFill>
                  <a:srgbClr val="0070C0"/>
                </a:solidFill>
              </a:rPr>
              <a:t>Jason Ernest, </a:t>
            </a:r>
            <a:r>
              <a:rPr lang="fr-FR" sz="2300" dirty="0">
                <a:solidFill>
                  <a:srgbClr val="FF0000"/>
                </a:solidFill>
              </a:rPr>
              <a:t>Eunjin Choi</a:t>
            </a:r>
          </a:p>
          <a:p>
            <a:r>
              <a:rPr lang="fr-FR" sz="2300" b="1" dirty="0"/>
              <a:t>Group 3</a:t>
            </a:r>
            <a:r>
              <a:rPr lang="fr-FR" sz="2300" dirty="0"/>
              <a:t>: Ronald Gordon, </a:t>
            </a:r>
            <a:r>
              <a:rPr lang="fr-FR" sz="2300" dirty="0">
                <a:solidFill>
                  <a:srgbClr val="0070C0"/>
                </a:solidFill>
              </a:rPr>
              <a:t>Shawn Boyce</a:t>
            </a:r>
            <a:r>
              <a:rPr lang="fr-FR" sz="2300" dirty="0"/>
              <a:t>, Gerard Tamar, Gilbert Miller, </a:t>
            </a:r>
            <a:r>
              <a:rPr lang="fr-FR" sz="2300" dirty="0">
                <a:solidFill>
                  <a:srgbClr val="FF0000"/>
                </a:solidFill>
              </a:rPr>
              <a:t>Haley Anderson</a:t>
            </a:r>
            <a:endParaRPr lang="fr-FR" sz="2300" dirty="0"/>
          </a:p>
          <a:p>
            <a:r>
              <a:rPr lang="fr-FR" sz="2300" b="1" dirty="0"/>
              <a:t>Group 4</a:t>
            </a:r>
            <a:r>
              <a:rPr lang="fr-FR" sz="2300" dirty="0"/>
              <a:t>: Albert Martis, Kerry Powery, </a:t>
            </a:r>
            <a:r>
              <a:rPr lang="fr-FR" sz="2300" dirty="0">
                <a:solidFill>
                  <a:srgbClr val="0070C0"/>
                </a:solidFill>
              </a:rPr>
              <a:t>John </a:t>
            </a:r>
            <a:r>
              <a:rPr lang="fr-FR" sz="2300" dirty="0" err="1">
                <a:solidFill>
                  <a:srgbClr val="0070C0"/>
                </a:solidFill>
              </a:rPr>
              <a:t>Bowleg</a:t>
            </a:r>
            <a:r>
              <a:rPr lang="fr-FR" sz="2300" dirty="0">
                <a:solidFill>
                  <a:srgbClr val="0070C0"/>
                </a:solidFill>
              </a:rPr>
              <a:t>, </a:t>
            </a:r>
            <a:r>
              <a:rPr lang="fr-FR" sz="2300" dirty="0" err="1"/>
              <a:t>Sharlene</a:t>
            </a:r>
            <a:r>
              <a:rPr lang="fr-FR" sz="2300" dirty="0"/>
              <a:t> Smith, </a:t>
            </a:r>
            <a:r>
              <a:rPr lang="fr-FR" sz="2300" dirty="0">
                <a:solidFill>
                  <a:srgbClr val="FF0000"/>
                </a:solidFill>
              </a:rPr>
              <a:t>Paul Bugeac</a:t>
            </a:r>
          </a:p>
          <a:p>
            <a:r>
              <a:rPr lang="fr-FR" sz="2300" b="1" dirty="0"/>
              <a:t>Group 5</a:t>
            </a:r>
            <a:r>
              <a:rPr lang="fr-FR" sz="2300" dirty="0"/>
              <a:t>: Evan Thompson, Jeffrey Jennings, </a:t>
            </a:r>
            <a:r>
              <a:rPr lang="fr-FR" sz="2300" dirty="0">
                <a:solidFill>
                  <a:srgbClr val="0070C0"/>
                </a:solidFill>
              </a:rPr>
              <a:t>Sharon Archie, </a:t>
            </a:r>
            <a:r>
              <a:rPr lang="fr-FR" sz="2300" dirty="0"/>
              <a:t>Joseph Isaac, </a:t>
            </a:r>
            <a:r>
              <a:rPr lang="fr-FR" sz="2300" dirty="0">
                <a:solidFill>
                  <a:srgbClr val="FF0000"/>
                </a:solidFill>
              </a:rPr>
              <a:t>Kenneth Kerr</a:t>
            </a:r>
            <a:endParaRPr lang="fr-FR" sz="2300" dirty="0">
              <a:solidFill>
                <a:srgbClr val="0070C0"/>
              </a:solidFill>
            </a:endParaRPr>
          </a:p>
          <a:p>
            <a:r>
              <a:rPr lang="fr-FR" sz="2300" b="1" dirty="0"/>
              <a:t>Group 6: </a:t>
            </a:r>
            <a:r>
              <a:rPr lang="fr-FR" sz="2300" dirty="0"/>
              <a:t>Vigil Saltibus,, Holly Hamilton, Jeffrey Simmons, Arlene Aaron-</a:t>
            </a:r>
            <a:r>
              <a:rPr lang="fr-FR" sz="2300" dirty="0" err="1"/>
              <a:t>Morrison,</a:t>
            </a:r>
            <a:r>
              <a:rPr lang="fr-FR" sz="2300" dirty="0" err="1">
                <a:solidFill>
                  <a:srgbClr val="FF0000"/>
                </a:solidFill>
              </a:rPr>
              <a:t>Arlene</a:t>
            </a:r>
            <a:r>
              <a:rPr lang="fr-FR" sz="2300" dirty="0">
                <a:solidFill>
                  <a:srgbClr val="FF0000"/>
                </a:solidFill>
              </a:rPr>
              <a:t> Laing</a:t>
            </a:r>
            <a:endParaRPr lang="fr-FR" sz="2300" dirty="0"/>
          </a:p>
          <a:p>
            <a:endParaRPr lang="fr-FR" sz="2300" dirty="0"/>
          </a:p>
          <a:p>
            <a:pPr algn="r"/>
            <a:r>
              <a:rPr lang="fr-FR" sz="2300" dirty="0">
                <a:solidFill>
                  <a:srgbClr val="005BAA"/>
                </a:solidFill>
              </a:rPr>
              <a:t>Hydrological </a:t>
            </a:r>
            <a:r>
              <a:rPr lang="fr-FR" sz="2300" dirty="0" err="1">
                <a:solidFill>
                  <a:srgbClr val="005BAA"/>
                </a:solidFill>
              </a:rPr>
              <a:t>Advisers</a:t>
            </a:r>
            <a:endParaRPr lang="fr-FR" sz="2300" dirty="0">
              <a:solidFill>
                <a:srgbClr val="005BAA"/>
              </a:solidFill>
            </a:endParaRPr>
          </a:p>
          <a:p>
            <a:pPr algn="r"/>
            <a:r>
              <a:rPr lang="fr-FR" sz="2300" dirty="0">
                <a:solidFill>
                  <a:srgbClr val="FF0000"/>
                </a:solidFill>
              </a:rPr>
              <a:t>Resource </a:t>
            </a:r>
            <a:r>
              <a:rPr lang="fr-FR" sz="2300" dirty="0" err="1">
                <a:solidFill>
                  <a:srgbClr val="FF0000"/>
                </a:solidFill>
              </a:rPr>
              <a:t>persons</a:t>
            </a:r>
            <a:endParaRPr lang="fr-FR" sz="2300" dirty="0">
              <a:solidFill>
                <a:srgbClr val="FF0000"/>
              </a:solidFill>
            </a:endParaRPr>
          </a:p>
          <a:p>
            <a:endParaRPr lang="fr-FR" sz="2300" dirty="0"/>
          </a:p>
        </p:txBody>
      </p:sp>
    </p:spTree>
    <p:extLst>
      <p:ext uri="{BB962C8B-B14F-4D97-AF65-F5344CB8AC3E}">
        <p14:creationId xmlns:p14="http://schemas.microsoft.com/office/powerpoint/2010/main" val="38236701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247255" y="994410"/>
            <a:ext cx="2286000" cy="1097280"/>
          </a:xfrm>
          <a:prstGeom prst="rect">
            <a:avLst/>
          </a:prstGeom>
          <a:solidFill>
            <a:srgbClr val="FF990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rPr sz="1400" dirty="0"/>
              <a:t>🤝</a:t>
            </a:r>
            <a:br>
              <a:rPr sz="1400" dirty="0"/>
            </a:br>
            <a:r>
              <a:rPr lang="en-US" sz="1600" b="1" dirty="0"/>
              <a:t>Identify the desired position for the end of the planning period</a:t>
            </a:r>
            <a:endParaRPr sz="14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769708" y="-11515"/>
            <a:ext cx="6716903" cy="5847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/>
            </a:pPr>
            <a:r>
              <a:rPr lang="es-EC" sz="3200" b="1" dirty="0">
                <a:solidFill>
                  <a:srgbClr val="005B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Basic steps </a:t>
            </a:r>
            <a:r>
              <a:rPr lang="es-EC" sz="3200" b="1" dirty="0" err="1">
                <a:solidFill>
                  <a:srgbClr val="005B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es-EC" sz="3200" b="1" dirty="0">
                <a:solidFill>
                  <a:srgbClr val="005B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C" sz="3200" b="1" dirty="0" err="1">
                <a:solidFill>
                  <a:srgbClr val="005B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design</a:t>
            </a:r>
            <a:r>
              <a:rPr lang="es-EC" sz="3200" b="1" dirty="0">
                <a:solidFill>
                  <a:srgbClr val="005B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sz="3200" b="1" dirty="0">
                <a:solidFill>
                  <a:srgbClr val="005BA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Roadmap</a:t>
            </a:r>
          </a:p>
        </p:txBody>
      </p:sp>
      <p:sp>
        <p:nvSpPr>
          <p:cNvPr id="3" name="Rectangle 2"/>
          <p:cNvSpPr/>
          <p:nvPr/>
        </p:nvSpPr>
        <p:spPr>
          <a:xfrm>
            <a:off x="1701165" y="982980"/>
            <a:ext cx="2286000" cy="1097280"/>
          </a:xfrm>
          <a:prstGeom prst="rect">
            <a:avLst/>
          </a:prstGeom>
          <a:solidFill>
            <a:srgbClr val="0066C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rPr sz="1400" dirty="0"/>
              <a:t>🔍</a:t>
            </a:r>
            <a:br>
              <a:rPr sz="1400" dirty="0"/>
            </a:br>
            <a:r>
              <a:rPr lang="en-US" sz="1600" b="1" dirty="0"/>
              <a:t>Sharpen and clarify the vision and mission of the </a:t>
            </a:r>
            <a:r>
              <a:rPr lang="en-US" sz="1600" b="1" dirty="0" err="1"/>
              <a:t>NMHS</a:t>
            </a:r>
            <a:endParaRPr sz="1400" b="1" dirty="0"/>
          </a:p>
        </p:txBody>
      </p:sp>
      <p:sp>
        <p:nvSpPr>
          <p:cNvPr id="4" name="Right Arrow 3"/>
          <p:cNvSpPr/>
          <p:nvPr/>
        </p:nvSpPr>
        <p:spPr>
          <a:xfrm rot="5400000">
            <a:off x="8129270" y="2061845"/>
            <a:ext cx="457200" cy="548640"/>
          </a:xfrm>
          <a:prstGeom prst="rightArrow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ectangle 4"/>
          <p:cNvSpPr/>
          <p:nvPr/>
        </p:nvSpPr>
        <p:spPr>
          <a:xfrm>
            <a:off x="4419600" y="1005840"/>
            <a:ext cx="2286000" cy="1097280"/>
          </a:xfrm>
          <a:prstGeom prst="rect">
            <a:avLst/>
          </a:prstGeom>
          <a:solidFill>
            <a:srgbClr val="00994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rPr sz="1400" dirty="0"/>
              <a:t>🎯</a:t>
            </a:r>
            <a:br>
              <a:rPr sz="1400" dirty="0"/>
            </a:br>
            <a:r>
              <a:rPr lang="en-US" sz="1600" b="1" dirty="0" err="1"/>
              <a:t>Analyse</a:t>
            </a:r>
            <a:r>
              <a:rPr lang="en-US" sz="1600" b="1" dirty="0"/>
              <a:t> the external and internal influences for the planning period;</a:t>
            </a:r>
          </a:p>
          <a:p>
            <a:pPr algn="ctr">
              <a:defRPr sz="1400">
                <a:solidFill>
                  <a:srgbClr val="FFFFFF"/>
                </a:solidFill>
              </a:defRPr>
            </a:pPr>
            <a:endParaRPr sz="1400" b="1" dirty="0"/>
          </a:p>
        </p:txBody>
      </p:sp>
      <p:sp>
        <p:nvSpPr>
          <p:cNvPr id="6" name="Right Arrow 5"/>
          <p:cNvSpPr/>
          <p:nvPr/>
        </p:nvSpPr>
        <p:spPr>
          <a:xfrm>
            <a:off x="6746875" y="1388745"/>
            <a:ext cx="457200" cy="548640"/>
          </a:xfrm>
          <a:prstGeom prst="rightArrow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ight Arrow 7"/>
          <p:cNvSpPr/>
          <p:nvPr/>
        </p:nvSpPr>
        <p:spPr>
          <a:xfrm>
            <a:off x="4010025" y="1348740"/>
            <a:ext cx="457200" cy="548640"/>
          </a:xfrm>
          <a:prstGeom prst="rightArrow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7247255" y="2596515"/>
            <a:ext cx="2286000" cy="1097280"/>
          </a:xfrm>
          <a:prstGeom prst="rect">
            <a:avLst/>
          </a:prstGeom>
          <a:solidFill>
            <a:srgbClr val="CC0066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rPr sz="1400" dirty="0"/>
              <a:t>📋</a:t>
            </a:r>
            <a:br>
              <a:rPr sz="1400" dirty="0"/>
            </a:br>
            <a:r>
              <a:rPr lang="en-US" sz="1600" b="1" dirty="0">
                <a:solidFill>
                  <a:schemeClr val="bg1"/>
                </a:solidFill>
              </a:rPr>
              <a:t>Assess the gap between the desired position and the present</a:t>
            </a:r>
            <a:endParaRPr sz="1400" b="1" dirty="0">
              <a:solidFill>
                <a:schemeClr val="bg1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 rot="5400000">
            <a:off x="8129270" y="3690303"/>
            <a:ext cx="457200" cy="548640"/>
          </a:xfrm>
          <a:prstGeom prst="rightArrow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7221855" y="4210050"/>
            <a:ext cx="2286000" cy="1097280"/>
          </a:xfrm>
          <a:prstGeom prst="rect">
            <a:avLst/>
          </a:prstGeom>
          <a:solidFill>
            <a:srgbClr val="6600CC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rPr sz="1400" dirty="0"/>
              <a:t>💰</a:t>
            </a:r>
            <a:br>
              <a:rPr sz="1400" dirty="0"/>
            </a:br>
            <a:r>
              <a:rPr lang="en-US" sz="1600" b="1" dirty="0"/>
              <a:t>Develop strategies and actions to bridge the gap</a:t>
            </a:r>
            <a:endParaRPr sz="1400" b="1" dirty="0"/>
          </a:p>
        </p:txBody>
      </p:sp>
      <p:sp>
        <p:nvSpPr>
          <p:cNvPr id="13" name="Rectangle 12"/>
          <p:cNvSpPr/>
          <p:nvPr/>
        </p:nvSpPr>
        <p:spPr>
          <a:xfrm>
            <a:off x="7196455" y="5687060"/>
            <a:ext cx="2286000" cy="1097280"/>
          </a:xfrm>
          <a:prstGeom prst="rect">
            <a:avLst/>
          </a:prstGeom>
          <a:solidFill>
            <a:srgbClr val="009999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rPr sz="1400" dirty="0"/>
              <a:t>📊</a:t>
            </a:r>
            <a:br>
              <a:rPr sz="1400" dirty="0"/>
            </a:br>
            <a:r>
              <a:rPr lang="en-US" sz="1600" b="1" dirty="0"/>
              <a:t>Secure resources to implement the plan</a:t>
            </a:r>
            <a:endParaRPr sz="1400" b="1" dirty="0"/>
          </a:p>
        </p:txBody>
      </p:sp>
      <p:sp>
        <p:nvSpPr>
          <p:cNvPr id="12" name="Right Arrow 11"/>
          <p:cNvSpPr/>
          <p:nvPr/>
        </p:nvSpPr>
        <p:spPr>
          <a:xfrm rot="5400000">
            <a:off x="8079740" y="5241290"/>
            <a:ext cx="457200" cy="548640"/>
          </a:xfrm>
          <a:prstGeom prst="rightArrow">
            <a:avLst/>
          </a:prstGeom>
          <a:solidFill>
            <a:srgbClr val="00B050"/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0D25473-0E40-DBBD-517E-50B97A1690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58528" y="2992756"/>
            <a:ext cx="4933429" cy="2668904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87D20458-BFA0-983F-F5DF-FF6105D08354}"/>
              </a:ext>
            </a:extLst>
          </p:cNvPr>
          <p:cNvSpPr/>
          <p:nvPr/>
        </p:nvSpPr>
        <p:spPr>
          <a:xfrm>
            <a:off x="4318576" y="5691151"/>
            <a:ext cx="2286000" cy="1097280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rPr sz="1400" dirty="0"/>
              <a:t>📊</a:t>
            </a:r>
            <a:br>
              <a:rPr sz="1400" dirty="0"/>
            </a:br>
            <a:r>
              <a:rPr lang="en-US" sz="1600" b="1" dirty="0"/>
              <a:t>Assign key measures to assess performance</a:t>
            </a:r>
            <a:endParaRPr sz="1400" b="1" dirty="0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2EEE90D2-C520-95C4-D0D0-8FDCB18114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526386" y="5934439"/>
            <a:ext cx="585267" cy="475529"/>
          </a:xfrm>
          <a:prstGeom prst="rect">
            <a:avLst/>
          </a:prstGeom>
        </p:spPr>
      </p:pic>
      <p:sp>
        <p:nvSpPr>
          <p:cNvPr id="19" name="Sous-titre 2">
            <a:extLst>
              <a:ext uri="{FF2B5EF4-FFF2-40B4-BE49-F238E27FC236}">
                <a16:creationId xmlns:a16="http://schemas.microsoft.com/office/drawing/2014/main" id="{6BBAA6AA-BFCE-4EB3-C0EB-B5C6BC8EEDB5}"/>
              </a:ext>
            </a:extLst>
          </p:cNvPr>
          <p:cNvSpPr txBox="1">
            <a:spLocks/>
          </p:cNvSpPr>
          <p:nvPr/>
        </p:nvSpPr>
        <p:spPr>
          <a:xfrm>
            <a:off x="1158957" y="489585"/>
            <a:ext cx="9576352" cy="152818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228600" indent="-22860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>
                <a:hlinkClick r:id="rId4"/>
              </a:rPr>
              <a:t>Guidelines on the Role, Operation and Management of National Meteorological and Hydrological Services (WMO-No. 1195)</a:t>
            </a:r>
            <a:endParaRPr lang="en-US" sz="1400" b="1" dirty="0"/>
          </a:p>
          <a:p>
            <a:endParaRPr lang="fr-FR" sz="1400" dirty="0">
              <a:latin typeface="Arial"/>
              <a:cs typeface="Arial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E152885-9DD7-A614-043C-7097B85EAD2D}"/>
              </a:ext>
            </a:extLst>
          </p:cNvPr>
          <p:cNvSpPr/>
          <p:nvPr/>
        </p:nvSpPr>
        <p:spPr>
          <a:xfrm>
            <a:off x="7056784" y="2491575"/>
            <a:ext cx="2778332" cy="434516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87C7E7-EA35-40F7-DF88-C56AEA4EE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1D5A5D-0D32-26B3-FE71-07B5DDD733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7069" y="309561"/>
            <a:ext cx="11174931" cy="685172"/>
          </a:xfrm>
        </p:spPr>
        <p:txBody>
          <a:bodyPr/>
          <a:lstStyle/>
          <a:p>
            <a:pPr algn="ctr"/>
            <a:r>
              <a:rPr lang="es-EC" sz="3200" dirty="0" err="1"/>
              <a:t>Proposed</a:t>
            </a:r>
            <a:r>
              <a:rPr lang="es-EC" sz="3200" dirty="0"/>
              <a:t> </a:t>
            </a:r>
            <a:r>
              <a:rPr lang="es-EC" sz="3200" dirty="0" err="1"/>
              <a:t>sequence</a:t>
            </a:r>
            <a:r>
              <a:rPr lang="es-EC" sz="3200" dirty="0"/>
              <a:t> of </a:t>
            </a:r>
            <a:r>
              <a:rPr lang="es-EC" sz="3200" dirty="0" err="1"/>
              <a:t>activities</a:t>
            </a:r>
            <a:r>
              <a:rPr lang="es-EC" sz="3200" dirty="0"/>
              <a:t> of the Road </a:t>
            </a:r>
            <a:r>
              <a:rPr lang="es-EC" sz="3200" dirty="0" err="1"/>
              <a:t>map</a:t>
            </a:r>
            <a:r>
              <a:rPr lang="en-US" sz="3200" dirty="0"/>
              <a:t>road map to strengthen NMHSs</a:t>
            </a:r>
            <a:endParaRPr lang="fr-FR" sz="3200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EFFBE92-A431-4B99-C95C-9652100388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786280"/>
              </p:ext>
            </p:extLst>
          </p:nvPr>
        </p:nvGraphicFramePr>
        <p:xfrm>
          <a:off x="1017069" y="994733"/>
          <a:ext cx="10356111" cy="4450080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748124">
                  <a:extLst>
                    <a:ext uri="{9D8B030D-6E8A-4147-A177-3AD203B41FA5}">
                      <a16:colId xmlns:a16="http://schemas.microsoft.com/office/drawing/2014/main" val="1125495561"/>
                    </a:ext>
                  </a:extLst>
                </a:gridCol>
                <a:gridCol w="6155950">
                  <a:extLst>
                    <a:ext uri="{9D8B030D-6E8A-4147-A177-3AD203B41FA5}">
                      <a16:colId xmlns:a16="http://schemas.microsoft.com/office/drawing/2014/main" val="2747971247"/>
                    </a:ext>
                  </a:extLst>
                </a:gridCol>
                <a:gridCol w="3452037">
                  <a:extLst>
                    <a:ext uri="{9D8B030D-6E8A-4147-A177-3AD203B41FA5}">
                      <a16:colId xmlns:a16="http://schemas.microsoft.com/office/drawing/2014/main" val="16376156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C" dirty="0"/>
                        <a:t>No.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 err="1"/>
                        <a:t>Activity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C" dirty="0" err="1"/>
                        <a:t>Potential</a:t>
                      </a:r>
                      <a:r>
                        <a:rPr lang="es-EC" dirty="0"/>
                        <a:t> </a:t>
                      </a:r>
                      <a:r>
                        <a:rPr lang="es-EC" dirty="0" err="1"/>
                        <a:t>resources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56511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09918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62207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6863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3754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12624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8178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99620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95753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43316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6181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954510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69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144C65-3950-1B55-A7AB-50D742B58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CD7F378F-55C7-9B99-A132-A6EC2156AC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83205"/>
            <a:ext cx="11906036" cy="3850341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5BAA"/>
                </a:solidFill>
              </a:rPr>
              <a:t>Thank you!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619934681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F6497A16C24847AD78F11B87F7D548" ma:contentTypeVersion="17" ma:contentTypeDescription="Create a new document." ma:contentTypeScope="" ma:versionID="a7cc658e7350b5c0a4d111e4cd7357ff">
  <xsd:schema xmlns:xsd="http://www.w3.org/2001/XMLSchema" xmlns:xs="http://www.w3.org/2001/XMLSchema" xmlns:p="http://schemas.microsoft.com/office/2006/metadata/properties" xmlns:ns2="0238f0ac-9b23-40a1-9bea-3608b3f97744" xmlns:ns3="9dd362d0-63f2-4e3c-ac06-664d054c738d" targetNamespace="http://schemas.microsoft.com/office/2006/metadata/properties" ma:root="true" ma:fieldsID="2337762d3ab5dfd3463a974aeef507ce" ns2:_="" ns3:_="">
    <xsd:import namespace="0238f0ac-9b23-40a1-9bea-3608b3f97744"/>
    <xsd:import namespace="9dd362d0-63f2-4e3c-ac06-664d054c738d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_dlc_DocId" minOccurs="0"/>
                <xsd:element ref="ns3:_dlc_DocIdUrl" minOccurs="0"/>
                <xsd:element ref="ns3:_dlc_DocIdPersistId" minOccurs="0"/>
                <xsd:element ref="ns2:ImageMetadataListItemId" minOccurs="0"/>
                <xsd:element ref="ns2:ImageMetadataListFieldId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38f0ac-9b23-40a1-9bea-3608b3f97744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92a3b380-abf6-46f2-87bb-c2c114de1c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mageMetadataListItemId" ma:index="20" nillable="true" ma:displayName="ImageMetadataListItemId" ma:hidden="true" ma:indexed="true" ma:internalName="ImageMetadataListItemId">
      <xsd:simpleType>
        <xsd:restriction base="dms:Unknown"/>
      </xsd:simpleType>
    </xsd:element>
    <xsd:element name="ImageMetadataListFieldId" ma:index="21" nillable="true" ma:displayName="ImageMetadataListFieldId" ma:hidden="true" ma:indexed="true" ma:internalName="ImageMetadataListFieldId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d362d0-63f2-4e3c-ac06-664d054c738d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db17dc8f-c558-43f2-ab9d-5ed955ab729e}" ma:internalName="TaxCatchAll" ma:showField="CatchAllData" ma:web="9dd362d0-63f2-4e3c-ac06-664d054c73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_dlc_DocId" ma:index="17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18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9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2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ageMetadataListItemId xmlns="0238f0ac-9b23-40a1-9bea-3608b3f97744" xsi:nil="true"/>
    <ImageMetadataListFieldId xmlns="0238f0ac-9b23-40a1-9bea-3608b3f97744" xsi:nil="true"/>
    <lcf76f155ced4ddcb4097134ff3c332f xmlns="0238f0ac-9b23-40a1-9bea-3608b3f97744">
      <Terms xmlns="http://schemas.microsoft.com/office/infopath/2007/PartnerControls"/>
    </lcf76f155ced4ddcb4097134ff3c332f>
    <TaxCatchAll xmlns="9dd362d0-63f2-4e3c-ac06-664d054c738d" xsi:nil="true"/>
    <_dlc_DocId xmlns="9dd362d0-63f2-4e3c-ac06-664d054c738d">WMOREF-1555984692-1374</_dlc_DocId>
    <_dlc_DocIdUrl xmlns="9dd362d0-63f2-4e3c-ac06-664d054c738d">
      <Url>https://wmoomm.sharepoint.com/sites/Hub/_layouts/15/DocIdRedir.aspx?ID=WMOREF-1555984692-1374</Url>
      <Description>WMOREF-1555984692-1374</Description>
    </_dlc_DocIdUrl>
  </documentManagement>
</p:properties>
</file>

<file path=customXml/itemProps1.xml><?xml version="1.0" encoding="utf-8"?>
<ds:datastoreItem xmlns:ds="http://schemas.openxmlformats.org/officeDocument/2006/customXml" ds:itemID="{BFEAFFEE-5F5C-4084-82CF-BA64B4593A7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0E82D94-E5A0-45E7-B4D7-7AF5C62331C5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DF5B0C47-9F72-4D6D-BA0B-1C79BBB1A84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38f0ac-9b23-40a1-9bea-3608b3f97744"/>
    <ds:schemaRef ds:uri="9dd362d0-63f2-4e3c-ac06-664d054c738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F9995722-7EE4-43F0-BFD1-A4A9177742E2}">
  <ds:schemaRefs>
    <ds:schemaRef ds:uri="http://schemas.microsoft.com/office/2006/metadata/properties"/>
    <ds:schemaRef ds:uri="http://schemas.microsoft.com/office/infopath/2007/PartnerControls"/>
    <ds:schemaRef ds:uri="0238f0ac-9b23-40a1-9bea-3608b3f97744"/>
    <ds:schemaRef ds:uri="9dd362d0-63f2-4e3c-ac06-664d054c738d"/>
  </ds:schemaRefs>
</ds:datastoreItem>
</file>

<file path=docMetadata/LabelInfo.xml><?xml version="1.0" encoding="utf-8"?>
<clbl:labelList xmlns:clbl="http://schemas.microsoft.com/office/2020/mipLabelMetadata">
  <clbl:label id="{e962d134-526b-49fe-8fc7-dd80537250d0}" enabled="1" method="Standard" siteId="{eaa6be54-4687-40c4-9827-c044bd8e8d3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3894</TotalTime>
  <Words>464</Words>
  <Application>Microsoft Office PowerPoint</Application>
  <PresentationFormat>Widescreen</PresentationFormat>
  <Paragraphs>35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Custom Design</vt:lpstr>
      <vt:lpstr>Leadership and Management Workshop for Senior Management of RA III and IV Caribbean Members  Practical Exercise 2:  “Preparing a road map to strengthen NMHSs” Group No. [   ]  Members: [                                                                                                ]    Port of Spain, Trinidad and Tobago 1-5 December 2025</vt:lpstr>
      <vt:lpstr>Objective of this exercise</vt:lpstr>
      <vt:lpstr>Guidelines for this exercise</vt:lpstr>
      <vt:lpstr>Groups composition for Practical Exercise 2</vt:lpstr>
      <vt:lpstr>PowerPoint Presentation</vt:lpstr>
      <vt:lpstr>Proposed sequence of activities of the Road maproad map to strengthen NMHSs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Klara Josipovic</dc:creator>
  <cp:lastModifiedBy>Rodney Martinez Guingla</cp:lastModifiedBy>
  <cp:revision>16</cp:revision>
  <dcterms:created xsi:type="dcterms:W3CDTF">2024-04-23T12:25:23Z</dcterms:created>
  <dcterms:modified xsi:type="dcterms:W3CDTF">2025-12-03T03:31:51Z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0x01010063F6497A16C24847AD78F11B87F7D548</vt:lpwstr>
  </property>
  <property fmtid="{D5CDD505-2E9C-101B-9397-08002B2CF9AE}" pid="3" name="_dlc_DocIdItemGuid">
    <vt:lpwstr>770e6ac8-842c-40d0-bc92-2c589e2b3feb</vt:lpwstr>
  </property>
  <property fmtid="{D5CDD505-2E9C-101B-9397-08002B2CF9AE}" pid="4" name="MediaServiceImageTags">
    <vt:lpwstr/>
  </property>
</Properties>
</file>