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73" r:id="rId2"/>
    <p:sldId id="755" r:id="rId3"/>
    <p:sldId id="756" r:id="rId4"/>
    <p:sldId id="757" r:id="rId5"/>
    <p:sldId id="758" r:id="rId6"/>
    <p:sldId id="693" r:id="rId7"/>
    <p:sldId id="614" r:id="rId8"/>
  </p:sldIdLst>
  <p:sldSz cx="9144000" cy="6858000" type="screen4x3"/>
  <p:notesSz cx="6858000" cy="9144000"/>
  <p:custDataLst>
    <p:tags r:id="rId12"/>
  </p:custDataLst>
  <p:defaultTextStyle>
    <a:defPPr>
      <a:defRPr lang="zh-CN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8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99D"/>
    <a:srgbClr val="0099FF"/>
    <a:srgbClr val="0066FF"/>
    <a:srgbClr val="00A7E2"/>
    <a:srgbClr val="0000FF"/>
    <a:srgbClr val="0033CC"/>
    <a:srgbClr val="FF6600"/>
    <a:srgbClr val="0099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2" autoAdjust="0"/>
    <p:restoredTop sz="90015" autoAdjust="0"/>
  </p:normalViewPr>
  <p:slideViewPr>
    <p:cSldViewPr snapToGrid="0" snapToObjects="1">
      <p:cViewPr varScale="1">
        <p:scale>
          <a:sx n="108" d="100"/>
          <a:sy n="108" d="100"/>
        </p:scale>
        <p:origin x="-880" y="-112"/>
      </p:cViewPr>
      <p:guideLst>
        <p:guide orient="horz" pos="3828"/>
        <p:guide pos="2880"/>
      </p:guideLst>
    </p:cSldViewPr>
  </p:slideViewPr>
  <p:outlineViewPr>
    <p:cViewPr>
      <p:scale>
        <a:sx n="33" d="100"/>
        <a:sy n="33" d="100"/>
      </p:scale>
      <p:origin x="0" y="117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-332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tags" Target="tags/tag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E031F961-0B00-4553-89D6-4D15C8C54CD7}" type="datetimeFigureOut">
              <a:rPr lang="zh-CN" altLang="en-US"/>
              <a:pPr>
                <a:defRPr/>
              </a:pPr>
              <a:t>18/11/30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514AD40-52DB-43FA-8E4E-FF465CB325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693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0DF5F45-E719-4031-8DD3-8E7779328039}" type="datetimeFigureOut">
              <a:rPr lang="zh-CN" altLang="en-US"/>
              <a:pPr>
                <a:defRPr/>
              </a:pPr>
              <a:t>18/11/30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21034A0-9181-40E8-B6D7-29E0397C51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9312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z="1100" dirty="0" smtClean="0">
              <a:solidFill>
                <a:srgbClr val="FF0000"/>
              </a:solidFill>
            </a:endParaRPr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712900-2968-4273-8D82-5DF560085209}" type="slidenum">
              <a:rPr lang="zh-CN" altLang="en-US" smtClean="0"/>
              <a:pPr/>
              <a:t>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7E7EA3BB-96C3-40D0-819E-DA25D716D164}" type="slidenum">
              <a:rPr lang="zh-CN" altLang="en-US" smtClean="0"/>
              <a:pPr eaLnBrk="1" hangingPunct="1"/>
              <a:t>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CN" altLang="en-US" dirty="0" smtClean="0"/>
          </a:p>
        </p:txBody>
      </p:sp>
      <p:sp>
        <p:nvSpPr>
          <p:cNvPr id="17412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E817423E-A7D5-4A9B-9A09-E9861EC48A6B}" type="slidenum">
              <a:rPr lang="zh-CN" altLang="en-US" smtClean="0"/>
              <a:pPr eaLnBrk="1" hangingPunct="1"/>
              <a:t>6</a:t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75BB20-0F4E-4334-A6C6-115FEB7C8B8E}" type="datetimeFigureOut">
              <a:rPr lang="zh-CN" altLang="en-US"/>
              <a:pPr>
                <a:defRPr/>
              </a:pPr>
              <a:t>18/11/30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AB1769-6595-4882-82C0-C2DAF0DF2657}" type="datetimeFigureOut">
              <a:rPr lang="zh-CN" altLang="en-US"/>
              <a:pPr>
                <a:defRPr/>
              </a:pPr>
              <a:t>18/11/30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BF03D-0EF1-414C-B74B-AAD88E13C5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0F2B07-3FC4-49EA-9748-8B94052C1441}" type="datetimeFigureOut">
              <a:rPr lang="zh-CN" altLang="en-US"/>
              <a:pPr>
                <a:defRPr/>
              </a:pPr>
              <a:t>18/11/30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2CEC0-85D0-45BC-A998-6F8BF172E0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62F13-AD28-4778-84C5-DE7F954DACE2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3415A-525A-4834-86F6-0A7663F8FED2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C60D1B-D55E-406E-81FE-2EE097A37ECF}" type="datetimeFigureOut">
              <a:rPr lang="zh-CN" altLang="en-US"/>
              <a:pPr>
                <a:defRPr/>
              </a:pPr>
              <a:t>18/11/30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A04A20-4FC3-4F61-8D4A-D044ACBAF6C6}" type="datetimeFigureOut">
              <a:rPr lang="zh-CN" altLang="en-US"/>
              <a:pPr>
                <a:defRPr/>
              </a:pPr>
              <a:t>18/11/30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03ACB-12D9-4407-BDF8-78D5CE89CF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FE9EBB-BBFA-411E-919E-9E14379DC038}" type="datetimeFigureOut">
              <a:rPr lang="zh-CN" altLang="en-US"/>
              <a:pPr>
                <a:defRPr/>
              </a:pPr>
              <a:t>18/11/30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AE265-16D9-4F6F-9AE6-E7071D6FDA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91E34E-D250-4353-926C-781ADA6D6BF5}" type="datetimeFigureOut">
              <a:rPr lang="zh-CN" altLang="en-US"/>
              <a:pPr>
                <a:defRPr/>
              </a:pPr>
              <a:t>18/11/30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F4C11-3D9A-4E6B-8CEE-8AC719DEE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634621-F81C-4C45-92AD-8634C126F293}" type="datetimeFigureOut">
              <a:rPr lang="zh-CN" altLang="en-US"/>
              <a:pPr>
                <a:defRPr/>
              </a:pPr>
              <a:t>18/11/30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78162-1D7D-4E2C-A6B0-BE4A9D1575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50697E-E981-4890-9BF8-4EFF99B64F7E}" type="datetimeFigureOut">
              <a:rPr lang="zh-CN" altLang="en-US"/>
              <a:pPr>
                <a:defRPr/>
              </a:pPr>
              <a:t>18/11/30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3389-9C4A-4B97-A588-C977AAC09B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197C3C-50AF-4664-8D26-88E206B8F225}" type="datetimeFigureOut">
              <a:rPr lang="zh-CN" altLang="en-US"/>
              <a:pPr>
                <a:defRPr/>
              </a:pPr>
              <a:t>18/11/30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398C6-8C0D-4180-9AE6-417A708080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1713C2-983A-4DFD-980F-B83D2F2369C3}" type="datetimeFigureOut">
              <a:rPr lang="zh-CN" altLang="en-US"/>
              <a:pPr>
                <a:defRPr/>
              </a:pPr>
              <a:t>18/11/30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95AC3-DC77-42E6-9CFD-E2D600A0B0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9" name="矩形 8"/>
          <p:cNvSpPr/>
          <p:nvPr userDrawn="1"/>
        </p:nvSpPr>
        <p:spPr>
          <a:xfrm rot="10800000">
            <a:off x="-17101" y="-1"/>
            <a:ext cx="9161097" cy="948583"/>
          </a:xfrm>
          <a:prstGeom prst="rect">
            <a:avLst/>
          </a:prstGeom>
          <a:gradFill flip="none" rotWithShape="1">
            <a:gsLst>
              <a:gs pos="13000">
                <a:sysClr val="window" lastClr="FFFFFF"/>
              </a:gs>
              <a:gs pos="98000">
                <a:sysClr val="window" lastClr="FFFFFF"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 dirty="0">
              <a:solidFill>
                <a:sysClr val="window" lastClr="FFFFFF"/>
              </a:solidFill>
              <a:latin typeface="Tahoma"/>
              <a:ea typeface="微软雅黑"/>
            </a:endParaRPr>
          </a:p>
        </p:txBody>
      </p:sp>
      <p:sp>
        <p:nvSpPr>
          <p:cNvPr id="11" name="矩形 10"/>
          <p:cNvSpPr/>
          <p:nvPr userDrawn="1"/>
        </p:nvSpPr>
        <p:spPr>
          <a:xfrm rot="16200000">
            <a:off x="2311813" y="311745"/>
            <a:ext cx="4520371" cy="9143998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alpha val="90000"/>
                </a:sysClr>
              </a:gs>
              <a:gs pos="94000">
                <a:sysClr val="window" lastClr="FFFFFF">
                  <a:lumMod val="83000"/>
                  <a:lumOff val="17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 dirty="0">
              <a:solidFill>
                <a:sysClr val="window" lastClr="FFFFFF"/>
              </a:solidFill>
              <a:latin typeface="Tahoma"/>
              <a:ea typeface="微软雅黑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3279775" y="6107113"/>
            <a:ext cx="2349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33350" algn="ctr"/>
            <a:r>
              <a:rPr lang="en-US" altLang="zh-CN" b="1">
                <a:latin typeface="Times New Roman" pitchFamily="18" charset="0"/>
                <a:ea typeface="微软雅黑" pitchFamily="34" charset="-122"/>
                <a:sym typeface="Times New Roman" pitchFamily="18" charset="0"/>
              </a:rPr>
              <a:t>201</a:t>
            </a:r>
            <a:r>
              <a:rPr lang="zh-CN" altLang="en-US" b="1">
                <a:latin typeface="Times New Roman" pitchFamily="18" charset="0"/>
                <a:ea typeface="微软雅黑" pitchFamily="34" charset="-122"/>
                <a:sym typeface="Times New Roman" pitchFamily="18" charset="0"/>
              </a:rPr>
              <a:t>5年</a:t>
            </a:r>
            <a:r>
              <a:rPr lang="en-US" altLang="zh-CN" b="1">
                <a:latin typeface="Times New Roman" pitchFamily="18" charset="0"/>
                <a:ea typeface="微软雅黑" pitchFamily="34" charset="-122"/>
                <a:sym typeface="Times New Roman" pitchFamily="18" charset="0"/>
              </a:rPr>
              <a:t>5</a:t>
            </a:r>
            <a:r>
              <a:rPr lang="zh-CN" altLang="en-US" b="1">
                <a:latin typeface="Times New Roman" pitchFamily="18" charset="0"/>
                <a:ea typeface="微软雅黑" pitchFamily="34" charset="-122"/>
                <a:sym typeface="Times New Roman" pitchFamily="18" charset="0"/>
              </a:rPr>
              <a:t>月</a:t>
            </a:r>
            <a:r>
              <a:rPr lang="en-US" altLang="zh-CN" b="1">
                <a:latin typeface="Times New Roman" pitchFamily="18" charset="0"/>
                <a:ea typeface="微软雅黑" pitchFamily="34" charset="-122"/>
                <a:sym typeface="Times New Roman" pitchFamily="18" charset="0"/>
              </a:rPr>
              <a:t>8</a:t>
            </a:r>
            <a:r>
              <a:rPr lang="zh-CN" altLang="en-US" b="1">
                <a:latin typeface="Times New Roman" pitchFamily="18" charset="0"/>
                <a:ea typeface="微软雅黑" pitchFamily="34" charset="-122"/>
                <a:sym typeface="Times New Roman" pitchFamily="18" charset="0"/>
              </a:rPr>
              <a:t>日</a:t>
            </a:r>
            <a:endParaRPr lang="zh-CN" altLang="en-US">
              <a:latin typeface="Times New Roman" pitchFamily="18" charset="0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3724" y="1732148"/>
            <a:ext cx="7956549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kern="0" dirty="0" smtClean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University</a:t>
            </a:r>
            <a:r>
              <a:rPr lang="zh-CN" altLang="en-US" sz="4000" b="1" kern="0" dirty="0" smtClean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kern="0" dirty="0" smtClean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</a:t>
            </a:r>
            <a:r>
              <a:rPr lang="zh-CN" altLang="en-US" sz="4000" b="1" kern="0" dirty="0" smtClean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kern="0" dirty="0" smtClean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4000" b="1" kern="0" dirty="0" smtClean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kern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4000" b="1" kern="0" dirty="0" smtClean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ontributions</a:t>
            </a:r>
            <a:r>
              <a:rPr lang="zh-CN" altLang="en-US" sz="4000" b="1" kern="0" dirty="0" smtClean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kern="0" dirty="0" smtClean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zh-CN" altLang="en-US" sz="4000" b="1" kern="0" dirty="0" smtClean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kern="0" dirty="0" smtClean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NUIST</a:t>
            </a:r>
            <a:endParaRPr lang="zh-CN" altLang="en-US" sz="4000" b="1" kern="0" dirty="0" smtClean="0">
              <a:ln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6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19600"/>
            <a:ext cx="9144000" cy="2768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7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pic>
        <p:nvPicPr>
          <p:cNvPr id="20485" name="图片 17" descr="logo.jpg"/>
          <p:cNvPicPr>
            <a:picLocks noChangeAspect="1" noChangeArrowheads="1"/>
          </p:cNvPicPr>
          <p:nvPr/>
        </p:nvPicPr>
        <p:blipFill>
          <a:blip r:embed="rId4"/>
          <a:srcRect t="14679" r="50870" b="14261"/>
          <a:stretch>
            <a:fillRect/>
          </a:stretch>
        </p:blipFill>
        <p:spPr bwMode="auto">
          <a:xfrm>
            <a:off x="5453743" y="6368579"/>
            <a:ext cx="3514725" cy="71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矩形 47"/>
          <p:cNvSpPr/>
          <p:nvPr/>
        </p:nvSpPr>
        <p:spPr bwMode="auto">
          <a:xfrm>
            <a:off x="0" y="4406232"/>
            <a:ext cx="9144000" cy="27686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100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sp>
        <p:nvSpPr>
          <p:cNvPr id="20487" name="Rectangle 5"/>
          <p:cNvSpPr>
            <a:spLocks noChangeArrowheads="1"/>
          </p:cNvSpPr>
          <p:nvPr/>
        </p:nvSpPr>
        <p:spPr bwMode="auto">
          <a:xfrm>
            <a:off x="458596" y="3626073"/>
            <a:ext cx="8091677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33350" algn="ctr"/>
            <a:r>
              <a:rPr lang="en-US" altLang="zh-CN" sz="32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Wenjun</a:t>
            </a:r>
            <a:r>
              <a:rPr lang="zh-CN" altLang="en-US" sz="32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Zhang</a:t>
            </a:r>
          </a:p>
          <a:p>
            <a:pPr indent="133350" algn="ctr"/>
            <a:endParaRPr lang="en-US" altLang="zh-CN" sz="2000" b="1" dirty="0" smtClean="0">
              <a:solidFill>
                <a:srgbClr val="008000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indent="133350" algn="ctr"/>
            <a:r>
              <a:rPr lang="en-US" altLang="zh-CN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School</a:t>
            </a:r>
            <a:r>
              <a:rPr lang="zh-CN" altLang="en-US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of</a:t>
            </a:r>
            <a:r>
              <a:rPr lang="zh-CN" altLang="en-US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Atmospheric</a:t>
            </a:r>
            <a:r>
              <a:rPr lang="zh-CN" altLang="en-US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Sciences</a:t>
            </a:r>
            <a:r>
              <a:rPr lang="zh-CN" altLang="en-US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and</a:t>
            </a:r>
            <a:r>
              <a:rPr lang="zh-CN" altLang="en-US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Technology,</a:t>
            </a:r>
            <a:r>
              <a:rPr lang="zh-CN" altLang="en-US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endParaRPr lang="en-US" altLang="zh-CN" sz="2000" b="1" dirty="0" smtClean="0">
              <a:solidFill>
                <a:srgbClr val="008000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indent="133350" algn="ctr"/>
            <a:r>
              <a:rPr lang="en-US" altLang="zh-CN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Nanjing</a:t>
            </a:r>
            <a:r>
              <a:rPr lang="zh-CN" altLang="en-US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University</a:t>
            </a:r>
            <a:r>
              <a:rPr lang="zh-CN" altLang="en-US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of</a:t>
            </a:r>
            <a:r>
              <a:rPr lang="zh-CN" altLang="en-US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Information</a:t>
            </a:r>
            <a:r>
              <a:rPr lang="zh-CN" altLang="en-US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Science</a:t>
            </a:r>
            <a:r>
              <a:rPr lang="zh-CN" altLang="en-US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and</a:t>
            </a:r>
            <a:r>
              <a:rPr lang="zh-CN" altLang="en-US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Technology</a:t>
            </a:r>
            <a:r>
              <a:rPr lang="zh-CN" altLang="en-US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(NUIST)</a:t>
            </a:r>
          </a:p>
          <a:p>
            <a:pPr indent="133350" algn="ctr"/>
            <a:endParaRPr lang="en-US" altLang="zh-CN" sz="2000" b="1" dirty="0" smtClean="0">
              <a:solidFill>
                <a:srgbClr val="008000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indent="133350" algn="ctr"/>
            <a:r>
              <a:rPr lang="en-US" altLang="zh-CN" sz="2000" b="1" dirty="0" smtClean="0">
                <a:solidFill>
                  <a:srgbClr val="00A7E2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Nov</a:t>
            </a:r>
            <a:r>
              <a:rPr lang="zh-CN" altLang="zh-CN" sz="2000" b="1" dirty="0" smtClean="0">
                <a:solidFill>
                  <a:srgbClr val="00A7E2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.</a:t>
            </a:r>
            <a:r>
              <a:rPr lang="zh-CN" altLang="en-US" sz="2000" b="1" dirty="0" smtClean="0">
                <a:solidFill>
                  <a:srgbClr val="00A7E2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00A7E2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2018,</a:t>
            </a:r>
            <a:r>
              <a:rPr lang="zh-CN" altLang="en-US" sz="2000" b="1" dirty="0" smtClean="0">
                <a:solidFill>
                  <a:srgbClr val="00A7E2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00A7E2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Geneva</a:t>
            </a:r>
            <a:endParaRPr lang="en-US" altLang="zh-CN" sz="2000" b="1" dirty="0">
              <a:solidFill>
                <a:srgbClr val="00A7E2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283" y="364342"/>
            <a:ext cx="825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NUIST</a:t>
            </a:r>
            <a:r>
              <a:rPr 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has a rich experience on the meteorological education.</a:t>
            </a:r>
            <a:endParaRPr lang="en-US" sz="2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702" y="1199177"/>
            <a:ext cx="7866692" cy="1867178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Meteorology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-related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schools: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u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School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Atmospheric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Sciences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（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157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faculty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members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u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School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Atmospheric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Physics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faculty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members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u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School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Applied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Meteorology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faculty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members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u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School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Hydrometeorology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（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faculty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members)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9702" y="3360010"/>
            <a:ext cx="7866692" cy="1190069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Meteorology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-related</a:t>
            </a: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Students</a:t>
            </a:r>
            <a:r>
              <a:rPr 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en-US" altLang="zh-CN" sz="2000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~3800 undergraduate students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(four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~100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oversea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students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(four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9702" y="4852852"/>
            <a:ext cx="7866692" cy="155940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Regional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training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center</a:t>
            </a:r>
            <a:r>
              <a:rPr 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world’s largest training center </a:t>
            </a:r>
            <a:endParaRPr lang="en-US" altLang="zh-CN" sz="2000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3800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senior meteorological technical and managerial personnel for 154 countries and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regions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(11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them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become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director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Meteorological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Administration)</a:t>
            </a:r>
            <a:endParaRPr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27712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8550"/>
            <a:ext cx="8229600" cy="2103649"/>
          </a:xfrm>
          <a:ln>
            <a:solidFill>
              <a:srgbClr val="7F7F7F"/>
            </a:solidFill>
          </a:ln>
        </p:spPr>
        <p:txBody>
          <a:bodyPr/>
          <a:lstStyle/>
          <a:p>
            <a:r>
              <a:rPr lang="en-US" dirty="0" smtClean="0"/>
              <a:t>We</a:t>
            </a:r>
            <a:r>
              <a:rPr lang="en-US" dirty="0" smtClean="0"/>
              <a:t> have a </a:t>
            </a:r>
            <a:r>
              <a:rPr lang="en-US" altLang="zh-CN" dirty="0" smtClean="0"/>
              <a:t>mature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keep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high</a:t>
            </a:r>
            <a:r>
              <a:rPr lang="zh-CN" altLang="en-US" dirty="0" smtClean="0"/>
              <a:t>-</a:t>
            </a:r>
            <a:r>
              <a:rPr lang="en-US" altLang="zh-CN" dirty="0" smtClean="0"/>
              <a:t>quality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teaching</a:t>
            </a:r>
            <a:r>
              <a:rPr lang="zh-CN" altLang="en-US" dirty="0" smtClean="0"/>
              <a:t>.</a:t>
            </a:r>
            <a:endParaRPr lang="en-US" altLang="zh-CN" dirty="0" smtClean="0"/>
          </a:p>
          <a:p>
            <a:r>
              <a:rPr lang="en-US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rich potential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experiences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Global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Campus.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2685895"/>
            <a:ext cx="8385478" cy="4078039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NUIST has established cooperative relationship with </a:t>
            </a:r>
            <a:r>
              <a:rPr 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 </a:t>
            </a: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overseas </a:t>
            </a:r>
            <a:r>
              <a:rPr 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universities </a:t>
            </a: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colleges from 15 different </a:t>
            </a:r>
            <a:r>
              <a:rPr 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countries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such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as,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University of Reading, Yale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University, </a:t>
            </a:r>
            <a:r>
              <a:rPr 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University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</a:t>
            </a:r>
            <a:r>
              <a:rPr 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Wisconsin,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University of Hawaii, Florida State University</a:t>
            </a:r>
            <a:r>
              <a:rPr 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University of </a:t>
            </a:r>
            <a:r>
              <a:rPr 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Oklahoma. </a:t>
            </a:r>
          </a:p>
          <a:p>
            <a:pPr>
              <a:lnSpc>
                <a:spcPct val="130000"/>
              </a:lnSpc>
            </a:pPr>
            <a:endParaRPr 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Collaborations</a:t>
            </a: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u"/>
            </a:pPr>
            <a:r>
              <a:rPr 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Undergraduate</a:t>
            </a:r>
            <a:r>
              <a:rPr 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rogram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2+2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3+1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u"/>
            </a:pPr>
            <a:r>
              <a:rPr 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English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courses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u"/>
            </a:pPr>
            <a:r>
              <a:rPr 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NUIST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teachers’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training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u"/>
            </a:pPr>
            <a:r>
              <a:rPr 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-supervising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master/PhD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students</a:t>
            </a:r>
            <a:endParaRPr lang="en-US" sz="2000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8985" y="5314730"/>
            <a:ext cx="3233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Some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issues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discussed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last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day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have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been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implemented.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7897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3055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Good</a:t>
            </a:r>
            <a:r>
              <a:rPr lang="en-US" sz="3200" dirty="0" smtClean="0">
                <a:solidFill>
                  <a:srgbClr val="FF0000"/>
                </a:solidFill>
              </a:rPr>
              <a:t> Example for international collaboration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9080"/>
            <a:ext cx="8229600" cy="245532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dirty="0" smtClean="0"/>
              <a:t>NUIST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Academy</a:t>
            </a:r>
            <a:endParaRPr lang="en-US" dirty="0"/>
          </a:p>
        </p:txBody>
      </p:sp>
      <p:pic>
        <p:nvPicPr>
          <p:cNvPr id="4" name="Picture 3" descr="屏幕快照 2018-11-30 上午5.12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602"/>
            <a:ext cx="9144000" cy="26717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3675" y="4773521"/>
            <a:ext cx="7216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This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school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established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by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NUIST and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Reading.</a:t>
            </a:r>
            <a:endParaRPr 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675" y="5667312"/>
            <a:ext cx="7643273" cy="70788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NUIST’s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ambition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deepen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broaden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our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teaching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base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through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with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global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universities.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90001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956"/>
            <a:ext cx="9144000" cy="56019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NUIST</a:t>
            </a:r>
            <a:r>
              <a:rPr lang="en-US" sz="2800" dirty="0" smtClean="0">
                <a:solidFill>
                  <a:srgbClr val="0000FF"/>
                </a:solidFill>
              </a:rPr>
              <a:t> would like to make contribution to Global Campus</a:t>
            </a:r>
            <a:r>
              <a:rPr lang="en-US" altLang="zh-CN" sz="2800" dirty="0" smtClean="0">
                <a:solidFill>
                  <a:srgbClr val="0000FF"/>
                </a:solidFill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8" name="Picture 7" descr="屏幕快照 2018-11-30 上午7.18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0" y="990600"/>
            <a:ext cx="8839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052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38" y="358920"/>
            <a:ext cx="8120445" cy="6122815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 bwMode="auto">
          <a:xfrm>
            <a:off x="6773116" y="2904288"/>
            <a:ext cx="235177" cy="24692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8293" y="2951156"/>
            <a:ext cx="156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Nanjing</a:t>
            </a:r>
            <a:endParaRPr lang="en-US" sz="2000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6540" y="5091324"/>
            <a:ext cx="7137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May</a:t>
            </a:r>
            <a:r>
              <a:rPr lang="en-US" sz="2000" b="1" dirty="0" smtClean="0">
                <a:solidFill>
                  <a:srgbClr val="CCFF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8-10 in Nanjing</a:t>
            </a:r>
          </a:p>
          <a:p>
            <a:pPr algn="ctr"/>
            <a:r>
              <a:rPr lang="en-US" sz="2000" b="1" dirty="0">
                <a:solidFill>
                  <a:srgbClr val="CCFF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sz="2000" b="1" dirty="0" smtClean="0">
                <a:solidFill>
                  <a:srgbClr val="CCFF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eather is nice during May.</a:t>
            </a:r>
            <a:endParaRPr lang="en-US" sz="2000" b="1" dirty="0" smtClean="0">
              <a:solidFill>
                <a:srgbClr val="CCFF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82638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17"/>
          <p:cNvSpPr>
            <a:spLocks noChangeArrowheads="1"/>
          </p:cNvSpPr>
          <p:nvPr/>
        </p:nvSpPr>
        <p:spPr bwMode="auto">
          <a:xfrm>
            <a:off x="642938" y="2533353"/>
            <a:ext cx="81772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Thank</a:t>
            </a:r>
            <a:r>
              <a:rPr lang="en-US" altLang="zh-CN" sz="5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you!</a:t>
            </a:r>
            <a:endParaRPr lang="zh-CN" altLang="en-US" sz="16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f947b745cb3f9d7932add225cfa21bbb0b25ef"/>
</p:tagLst>
</file>

<file path=ppt/theme/theme1.xml><?xml version="1.0" encoding="utf-8"?>
<a:theme xmlns:a="http://schemas.openxmlformats.org/drawingml/2006/main" name="Office 主题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/>
          <a:tailEnd/>
        </a:ln>
      </a:spPr>
      <a:bodyPr rtlCol="0" anchor="ctr"/>
      <a:lstStyle>
        <a:defPPr algn="ctr">
          <a:defRPr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9153</TotalTime>
  <Words>301</Words>
  <Application>Microsoft Macintosh PowerPoint</Application>
  <PresentationFormat>On-screen Show (4:3)</PresentationFormat>
  <Paragraphs>42</Paragraphs>
  <Slides>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主题</vt:lpstr>
      <vt:lpstr>PowerPoint Presentation</vt:lpstr>
      <vt:lpstr>PowerPoint Presentation</vt:lpstr>
      <vt:lpstr>PowerPoint Presentation</vt:lpstr>
      <vt:lpstr>A Good Example for international collaboration</vt:lpstr>
      <vt:lpstr>NUIST would like to make contribution to Global Campus.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</dc:creator>
  <cp:lastModifiedBy>zhang wenjun</cp:lastModifiedBy>
  <cp:revision>1000</cp:revision>
  <dcterms:created xsi:type="dcterms:W3CDTF">2013-12-13T07:02:10Z</dcterms:created>
  <dcterms:modified xsi:type="dcterms:W3CDTF">2018-11-29T23:38:18Z</dcterms:modified>
</cp:coreProperties>
</file>