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12" r:id="rId2"/>
    <p:sldId id="315" r:id="rId3"/>
    <p:sldId id="334" r:id="rId4"/>
    <p:sldId id="316" r:id="rId5"/>
    <p:sldId id="317" r:id="rId6"/>
    <p:sldId id="326" r:id="rId7"/>
    <p:sldId id="329" r:id="rId8"/>
    <p:sldId id="331" r:id="rId9"/>
    <p:sldId id="319" r:id="rId10"/>
    <p:sldId id="333" r:id="rId11"/>
    <p:sldId id="321" r:id="rId12"/>
    <p:sldId id="31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46" userDrawn="1">
          <p15:clr>
            <a:srgbClr val="A4A3A4"/>
          </p15:clr>
        </p15:guide>
        <p15:guide id="2" pos="461" userDrawn="1">
          <p15:clr>
            <a:srgbClr val="A4A3A4"/>
          </p15:clr>
        </p15:guide>
        <p15:guide id="3" pos="7106" userDrawn="1">
          <p15:clr>
            <a:srgbClr val="A4A3A4"/>
          </p15:clr>
        </p15:guide>
        <p15:guide id="4" orient="horz" pos="397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1A1A"/>
    <a:srgbClr val="D05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7528" autoAdjust="0"/>
  </p:normalViewPr>
  <p:slideViewPr>
    <p:cSldViewPr snapToGrid="0">
      <p:cViewPr varScale="1">
        <p:scale>
          <a:sx n="60" d="100"/>
          <a:sy n="60" d="100"/>
        </p:scale>
        <p:origin x="-678" y="-84"/>
      </p:cViewPr>
      <p:guideLst>
        <p:guide orient="horz" pos="346"/>
        <p:guide orient="horz" pos="3974"/>
        <p:guide pos="461"/>
        <p:guide pos="710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8" d="100"/>
          <a:sy n="128" d="100"/>
        </p:scale>
        <p:origin x="488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11721B-6FBB-4870-A9C9-8B0329D07F39}" type="datetimeFigureOut">
              <a:rPr lang="en-NZ" smtClean="0"/>
              <a:t>29/11/2018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45526-D0F1-461B-8E54-5301959CA0E1}" type="slidenum">
              <a:rPr lang="en-NZ" smtClean="0"/>
              <a:t>‹#›</a:t>
            </a:fld>
            <a:endParaRPr lang="en-NZ"/>
          </a:p>
        </p:txBody>
      </p:sp>
    </p:spTree>
    <p:extLst>
      <p:ext uri="{BB962C8B-B14F-4D97-AF65-F5344CB8AC3E}">
        <p14:creationId xmlns:p14="http://schemas.microsoft.com/office/powerpoint/2010/main" val="168488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4.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etService Logo">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CA004CF0-C377-4893-BE61-B1EE52D345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11" name="Title 1">
            <a:extLst>
              <a:ext uri="{FF2B5EF4-FFF2-40B4-BE49-F238E27FC236}">
                <a16:creationId xmlns:a16="http://schemas.microsoft.com/office/drawing/2014/main" xmlns="" id="{E22A47BF-AF6E-4428-B626-56B3AA1D8F49}"/>
              </a:ext>
            </a:extLst>
          </p:cNvPr>
          <p:cNvSpPr>
            <a:spLocks noGrp="1"/>
          </p:cNvSpPr>
          <p:nvPr>
            <p:ph type="title"/>
          </p:nvPr>
        </p:nvSpPr>
        <p:spPr>
          <a:xfrm>
            <a:off x="1942264" y="2377674"/>
            <a:ext cx="7112330" cy="323972"/>
          </a:xfrm>
        </p:spPr>
        <p:txBody>
          <a:bodyPr>
            <a:normAutofit/>
          </a:bodyPr>
          <a:lstStyle>
            <a:lvl1pPr>
              <a:defRPr sz="2470" b="1">
                <a:solidFill>
                  <a:schemeClr val="bg1"/>
                </a:solidFill>
                <a:latin typeface="+mj-lt"/>
              </a:defRPr>
            </a:lvl1pPr>
          </a:lstStyle>
          <a:p>
            <a:endParaRPr lang="en-NZ" dirty="0"/>
          </a:p>
        </p:txBody>
      </p:sp>
      <p:sp>
        <p:nvSpPr>
          <p:cNvPr id="14" name="Text Placeholder 19">
            <a:extLst>
              <a:ext uri="{FF2B5EF4-FFF2-40B4-BE49-F238E27FC236}">
                <a16:creationId xmlns:a16="http://schemas.microsoft.com/office/drawing/2014/main" xmlns="" id="{78B31A62-4168-42E0-86A6-15FD190A30D9}"/>
              </a:ext>
            </a:extLst>
          </p:cNvPr>
          <p:cNvSpPr>
            <a:spLocks noGrp="1"/>
          </p:cNvSpPr>
          <p:nvPr>
            <p:ph type="body" sz="quarter" idx="11"/>
          </p:nvPr>
        </p:nvSpPr>
        <p:spPr>
          <a:xfrm>
            <a:off x="1942264" y="2754785"/>
            <a:ext cx="7112330" cy="385762"/>
          </a:xfrm>
        </p:spPr>
        <p:txBody>
          <a:bodyPr>
            <a:noAutofit/>
          </a:bodyPr>
          <a:lstStyle>
            <a:lvl1pPr marL="0" indent="0">
              <a:buNone/>
              <a:defRPr sz="19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Tree>
    <p:extLst>
      <p:ext uri="{BB962C8B-B14F-4D97-AF65-F5344CB8AC3E}">
        <p14:creationId xmlns:p14="http://schemas.microsoft.com/office/powerpoint/2010/main" val="3263391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3">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954107"/>
          </a:xfrm>
        </p:spPr>
        <p:txBody>
          <a:bodyPr>
            <a:normAutofit/>
          </a:bodyPr>
          <a:lstStyle>
            <a:lvl1pPr marL="285750" indent="-285750">
              <a:buFont typeface="Arial" panose="020B0604020202020204" pitchFamily="34" charset="0"/>
              <a:buChar char="•"/>
              <a:defRPr sz="1400">
                <a:solidFill>
                  <a:schemeClr val="tx1"/>
                </a:solidFill>
              </a:defRPr>
            </a:lvl1pPr>
          </a:lstStyle>
          <a:p>
            <a:pPr lvl="0"/>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11" name="Text Placeholder 24">
            <a:extLst>
              <a:ext uri="{FF2B5EF4-FFF2-40B4-BE49-F238E27FC236}">
                <a16:creationId xmlns:a16="http://schemas.microsoft.com/office/drawing/2014/main" xmlns="" id="{0013B091-E2F2-410C-A784-B21125B8B86C}"/>
              </a:ext>
            </a:extLst>
          </p:cNvPr>
          <p:cNvSpPr>
            <a:spLocks noGrp="1"/>
          </p:cNvSpPr>
          <p:nvPr>
            <p:ph type="body" sz="quarter" idx="15"/>
          </p:nvPr>
        </p:nvSpPr>
        <p:spPr>
          <a:xfrm>
            <a:off x="627063" y="2621294"/>
            <a:ext cx="7200900" cy="954107"/>
          </a:xfrm>
        </p:spPr>
        <p:txBody>
          <a:bodyPr>
            <a:normAutofit/>
          </a:bodyPr>
          <a:lstStyle>
            <a:lvl1pPr marL="285750" indent="-285750">
              <a:buFont typeface="Arial" panose="020B0604020202020204" pitchFamily="34" charset="0"/>
              <a:buChar char="•"/>
              <a:defRPr sz="1400">
                <a:solidFill>
                  <a:schemeClr val="tx1"/>
                </a:solidFill>
              </a:defRPr>
            </a:lvl1pPr>
          </a:lstStyle>
          <a:p>
            <a:pPr lvl="0"/>
            <a:endParaRPr lang="en-NZ" dirty="0"/>
          </a:p>
        </p:txBody>
      </p:sp>
      <p:sp>
        <p:nvSpPr>
          <p:cNvPr id="12" name="Text Placeholder 24">
            <a:extLst>
              <a:ext uri="{FF2B5EF4-FFF2-40B4-BE49-F238E27FC236}">
                <a16:creationId xmlns:a16="http://schemas.microsoft.com/office/drawing/2014/main" xmlns="" id="{68AA6E97-0E69-4A22-9B97-C080DDBE5CEA}"/>
              </a:ext>
            </a:extLst>
          </p:cNvPr>
          <p:cNvSpPr>
            <a:spLocks noGrp="1"/>
          </p:cNvSpPr>
          <p:nvPr>
            <p:ph type="body" sz="quarter" idx="16"/>
          </p:nvPr>
        </p:nvSpPr>
        <p:spPr>
          <a:xfrm>
            <a:off x="627063" y="3818768"/>
            <a:ext cx="7200900" cy="954107"/>
          </a:xfrm>
        </p:spPr>
        <p:txBody>
          <a:bodyPr>
            <a:normAutofit/>
          </a:bodyPr>
          <a:lstStyle>
            <a:lvl1pPr marL="285750" indent="-285750">
              <a:buFont typeface="Arial" panose="020B0604020202020204" pitchFamily="34" charset="0"/>
              <a:buChar char="•"/>
              <a:defRPr sz="1400">
                <a:solidFill>
                  <a:schemeClr val="tx1"/>
                </a:solidFill>
              </a:defRPr>
            </a:lvl1pPr>
          </a:lstStyle>
          <a:p>
            <a:pPr lvl="0"/>
            <a:endParaRPr lang="en-NZ" dirty="0"/>
          </a:p>
        </p:txBody>
      </p:sp>
      <p:sp>
        <p:nvSpPr>
          <p:cNvPr id="13" name="Text Placeholder 24">
            <a:extLst>
              <a:ext uri="{FF2B5EF4-FFF2-40B4-BE49-F238E27FC236}">
                <a16:creationId xmlns:a16="http://schemas.microsoft.com/office/drawing/2014/main" xmlns="" id="{5FC2608A-F300-40EA-854F-148AC8C9D59F}"/>
              </a:ext>
            </a:extLst>
          </p:cNvPr>
          <p:cNvSpPr>
            <a:spLocks noGrp="1"/>
          </p:cNvSpPr>
          <p:nvPr>
            <p:ph type="body" sz="quarter" idx="17"/>
          </p:nvPr>
        </p:nvSpPr>
        <p:spPr>
          <a:xfrm>
            <a:off x="627063" y="5016242"/>
            <a:ext cx="7200900" cy="954107"/>
          </a:xfrm>
        </p:spPr>
        <p:txBody>
          <a:bodyPr>
            <a:normAutofit/>
          </a:bodyPr>
          <a:lstStyle>
            <a:lvl1pPr marL="285750" indent="-285750">
              <a:buFont typeface="Arial" panose="020B0604020202020204" pitchFamily="34" charset="0"/>
              <a:buChar char="•"/>
              <a:defRPr sz="1400">
                <a:solidFill>
                  <a:schemeClr val="tx1"/>
                </a:solidFill>
              </a:defRPr>
            </a:lvl1pPr>
          </a:lstStyle>
          <a:p>
            <a:pPr lvl="0"/>
            <a:endParaRPr lang="en-NZ" dirty="0"/>
          </a:p>
        </p:txBody>
      </p:sp>
      <p:pic>
        <p:nvPicPr>
          <p:cNvPr id="14" name="Graphic 13">
            <a:extLst>
              <a:ext uri="{FF2B5EF4-FFF2-40B4-BE49-F238E27FC236}">
                <a16:creationId xmlns:a16="http://schemas.microsoft.com/office/drawing/2014/main" xmlns="" id="{F67D5B30-F763-4814-9806-5686B089BB0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515725" y="6339529"/>
            <a:ext cx="479426" cy="269266"/>
          </a:xfrm>
          <a:prstGeom prst="rect">
            <a:avLst/>
          </a:prstGeom>
        </p:spPr>
      </p:pic>
    </p:spTree>
    <p:extLst>
      <p:ext uri="{BB962C8B-B14F-4D97-AF65-F5344CB8AC3E}">
        <p14:creationId xmlns:p14="http://schemas.microsoft.com/office/powerpoint/2010/main" val="2633418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s 4">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BAB90D6-2A39-42BC-84AC-CEC590614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954107"/>
          </a:xfrm>
        </p:spPr>
        <p:txBody>
          <a:bodyPr>
            <a:normAutofit/>
          </a:bodyPr>
          <a:lstStyle>
            <a:lvl1pPr marL="285750" indent="-285750">
              <a:buFont typeface="Arial" panose="020B0604020202020204" pitchFamily="34" charset="0"/>
              <a:buChar char="•"/>
              <a:defRPr sz="1400">
                <a:solidFill>
                  <a:schemeClr val="bg1"/>
                </a:solidFill>
              </a:defRPr>
            </a:lvl1pPr>
          </a:lstStyle>
          <a:p>
            <a:pPr lvl="0"/>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11" name="Text Placeholder 24">
            <a:extLst>
              <a:ext uri="{FF2B5EF4-FFF2-40B4-BE49-F238E27FC236}">
                <a16:creationId xmlns:a16="http://schemas.microsoft.com/office/drawing/2014/main" xmlns="" id="{0013B091-E2F2-410C-A784-B21125B8B86C}"/>
              </a:ext>
            </a:extLst>
          </p:cNvPr>
          <p:cNvSpPr>
            <a:spLocks noGrp="1"/>
          </p:cNvSpPr>
          <p:nvPr>
            <p:ph type="body" sz="quarter" idx="15"/>
          </p:nvPr>
        </p:nvSpPr>
        <p:spPr>
          <a:xfrm>
            <a:off x="627063" y="2621294"/>
            <a:ext cx="7200900" cy="954107"/>
          </a:xfrm>
        </p:spPr>
        <p:txBody>
          <a:bodyPr>
            <a:normAutofit/>
          </a:bodyPr>
          <a:lstStyle>
            <a:lvl1pPr marL="285750" indent="-285750">
              <a:buFont typeface="Arial" panose="020B0604020202020204" pitchFamily="34" charset="0"/>
              <a:buChar char="•"/>
              <a:defRPr sz="1400">
                <a:solidFill>
                  <a:schemeClr val="bg1"/>
                </a:solidFill>
              </a:defRPr>
            </a:lvl1pPr>
          </a:lstStyle>
          <a:p>
            <a:pPr lvl="0"/>
            <a:endParaRPr lang="en-NZ" dirty="0"/>
          </a:p>
        </p:txBody>
      </p:sp>
      <p:sp>
        <p:nvSpPr>
          <p:cNvPr id="12" name="Text Placeholder 24">
            <a:extLst>
              <a:ext uri="{FF2B5EF4-FFF2-40B4-BE49-F238E27FC236}">
                <a16:creationId xmlns:a16="http://schemas.microsoft.com/office/drawing/2014/main" xmlns="" id="{68AA6E97-0E69-4A22-9B97-C080DDBE5CEA}"/>
              </a:ext>
            </a:extLst>
          </p:cNvPr>
          <p:cNvSpPr>
            <a:spLocks noGrp="1"/>
          </p:cNvSpPr>
          <p:nvPr>
            <p:ph type="body" sz="quarter" idx="16"/>
          </p:nvPr>
        </p:nvSpPr>
        <p:spPr>
          <a:xfrm>
            <a:off x="627063" y="3818768"/>
            <a:ext cx="7200900" cy="954107"/>
          </a:xfrm>
        </p:spPr>
        <p:txBody>
          <a:bodyPr>
            <a:normAutofit/>
          </a:bodyPr>
          <a:lstStyle>
            <a:lvl1pPr marL="285750" indent="-285750">
              <a:buFont typeface="Arial" panose="020B0604020202020204" pitchFamily="34" charset="0"/>
              <a:buChar char="•"/>
              <a:defRPr sz="1400">
                <a:solidFill>
                  <a:schemeClr val="bg1"/>
                </a:solidFill>
              </a:defRPr>
            </a:lvl1pPr>
          </a:lstStyle>
          <a:p>
            <a:pPr lvl="0"/>
            <a:endParaRPr lang="en-NZ" dirty="0"/>
          </a:p>
        </p:txBody>
      </p:sp>
      <p:sp>
        <p:nvSpPr>
          <p:cNvPr id="13" name="Text Placeholder 24">
            <a:extLst>
              <a:ext uri="{FF2B5EF4-FFF2-40B4-BE49-F238E27FC236}">
                <a16:creationId xmlns:a16="http://schemas.microsoft.com/office/drawing/2014/main" xmlns="" id="{5FC2608A-F300-40EA-854F-148AC8C9D59F}"/>
              </a:ext>
            </a:extLst>
          </p:cNvPr>
          <p:cNvSpPr>
            <a:spLocks noGrp="1"/>
          </p:cNvSpPr>
          <p:nvPr>
            <p:ph type="body" sz="quarter" idx="17"/>
          </p:nvPr>
        </p:nvSpPr>
        <p:spPr>
          <a:xfrm>
            <a:off x="627063" y="5016242"/>
            <a:ext cx="7200900" cy="954107"/>
          </a:xfrm>
        </p:spPr>
        <p:txBody>
          <a:bodyPr>
            <a:normAutofit/>
          </a:bodyPr>
          <a:lstStyle>
            <a:lvl1pPr marL="285750" indent="-285750">
              <a:buFont typeface="Arial" panose="020B0604020202020204" pitchFamily="34" charset="0"/>
              <a:buChar char="•"/>
              <a:defRPr sz="1400">
                <a:solidFill>
                  <a:schemeClr val="bg1"/>
                </a:solidFill>
              </a:defRPr>
            </a:lvl1pPr>
          </a:lstStyle>
          <a:p>
            <a:pPr lvl="0"/>
            <a:endParaRPr lang="en-NZ" dirty="0"/>
          </a:p>
        </p:txBody>
      </p:sp>
    </p:spTree>
    <p:extLst>
      <p:ext uri="{BB962C8B-B14F-4D97-AF65-F5344CB8AC3E}">
        <p14:creationId xmlns:p14="http://schemas.microsoft.com/office/powerpoint/2010/main" val="2582742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546090"/>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pic>
        <p:nvPicPr>
          <p:cNvPr id="14" name="Graphic 13">
            <a:extLst>
              <a:ext uri="{FF2B5EF4-FFF2-40B4-BE49-F238E27FC236}">
                <a16:creationId xmlns:a16="http://schemas.microsoft.com/office/drawing/2014/main" xmlns="" id="{F67D5B30-F763-4814-9806-5686B089BB0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515725" y="6339529"/>
            <a:ext cx="479426" cy="269266"/>
          </a:xfrm>
          <a:prstGeom prst="rect">
            <a:avLst/>
          </a:prstGeom>
        </p:spPr>
      </p:pic>
      <p:sp>
        <p:nvSpPr>
          <p:cNvPr id="21" name="Text Placeholder 24">
            <a:extLst>
              <a:ext uri="{FF2B5EF4-FFF2-40B4-BE49-F238E27FC236}">
                <a16:creationId xmlns:a16="http://schemas.microsoft.com/office/drawing/2014/main" xmlns="" id="{647A5949-7C09-4B50-9C8F-BA6DA2327FB2}"/>
              </a:ext>
            </a:extLst>
          </p:cNvPr>
          <p:cNvSpPr>
            <a:spLocks noGrp="1"/>
          </p:cNvSpPr>
          <p:nvPr>
            <p:ph type="body" sz="quarter" idx="15"/>
          </p:nvPr>
        </p:nvSpPr>
        <p:spPr>
          <a:xfrm>
            <a:off x="627399" y="1763012"/>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24" name="Text Placeholder 24">
            <a:extLst>
              <a:ext uri="{FF2B5EF4-FFF2-40B4-BE49-F238E27FC236}">
                <a16:creationId xmlns:a16="http://schemas.microsoft.com/office/drawing/2014/main" xmlns="" id="{01759A23-10E7-4B80-91F5-D48F321B54EF}"/>
              </a:ext>
            </a:extLst>
          </p:cNvPr>
          <p:cNvSpPr>
            <a:spLocks noGrp="1"/>
          </p:cNvSpPr>
          <p:nvPr>
            <p:ph type="body" sz="quarter" idx="16"/>
          </p:nvPr>
        </p:nvSpPr>
        <p:spPr>
          <a:xfrm>
            <a:off x="626985" y="2252657"/>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25" name="Text Placeholder 24">
            <a:extLst>
              <a:ext uri="{FF2B5EF4-FFF2-40B4-BE49-F238E27FC236}">
                <a16:creationId xmlns:a16="http://schemas.microsoft.com/office/drawing/2014/main" xmlns="" id="{4382A986-73F6-456C-9A27-AB0C07613199}"/>
              </a:ext>
            </a:extLst>
          </p:cNvPr>
          <p:cNvSpPr>
            <a:spLocks noGrp="1"/>
          </p:cNvSpPr>
          <p:nvPr>
            <p:ph type="body" sz="quarter" idx="17"/>
          </p:nvPr>
        </p:nvSpPr>
        <p:spPr>
          <a:xfrm>
            <a:off x="626985" y="2469579"/>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29" name="Text Placeholder 24">
            <a:extLst>
              <a:ext uri="{FF2B5EF4-FFF2-40B4-BE49-F238E27FC236}">
                <a16:creationId xmlns:a16="http://schemas.microsoft.com/office/drawing/2014/main" xmlns="" id="{0B258225-6CFC-40D2-B3B6-98492512EE15}"/>
              </a:ext>
            </a:extLst>
          </p:cNvPr>
          <p:cNvSpPr>
            <a:spLocks noGrp="1"/>
          </p:cNvSpPr>
          <p:nvPr>
            <p:ph type="body" sz="quarter" idx="18"/>
          </p:nvPr>
        </p:nvSpPr>
        <p:spPr>
          <a:xfrm>
            <a:off x="626985" y="2959224"/>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30" name="Text Placeholder 24">
            <a:extLst>
              <a:ext uri="{FF2B5EF4-FFF2-40B4-BE49-F238E27FC236}">
                <a16:creationId xmlns:a16="http://schemas.microsoft.com/office/drawing/2014/main" xmlns="" id="{E6B1E483-FAF7-4740-868D-54035C5664E9}"/>
              </a:ext>
            </a:extLst>
          </p:cNvPr>
          <p:cNvSpPr>
            <a:spLocks noGrp="1"/>
          </p:cNvSpPr>
          <p:nvPr>
            <p:ph type="body" sz="quarter" idx="19"/>
          </p:nvPr>
        </p:nvSpPr>
        <p:spPr>
          <a:xfrm>
            <a:off x="626985" y="3176146"/>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31" name="Text Placeholder 24">
            <a:extLst>
              <a:ext uri="{FF2B5EF4-FFF2-40B4-BE49-F238E27FC236}">
                <a16:creationId xmlns:a16="http://schemas.microsoft.com/office/drawing/2014/main" xmlns="" id="{3FA2540E-5316-4D16-861D-685A5C0EBEAE}"/>
              </a:ext>
            </a:extLst>
          </p:cNvPr>
          <p:cNvSpPr>
            <a:spLocks noGrp="1"/>
          </p:cNvSpPr>
          <p:nvPr>
            <p:ph type="body" sz="quarter" idx="20"/>
          </p:nvPr>
        </p:nvSpPr>
        <p:spPr>
          <a:xfrm>
            <a:off x="626985" y="3639117"/>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32" name="Text Placeholder 24">
            <a:extLst>
              <a:ext uri="{FF2B5EF4-FFF2-40B4-BE49-F238E27FC236}">
                <a16:creationId xmlns:a16="http://schemas.microsoft.com/office/drawing/2014/main" xmlns="" id="{D2679BB7-A735-4005-B97B-446693AB4658}"/>
              </a:ext>
            </a:extLst>
          </p:cNvPr>
          <p:cNvSpPr>
            <a:spLocks noGrp="1"/>
          </p:cNvSpPr>
          <p:nvPr>
            <p:ph type="body" sz="quarter" idx="21"/>
          </p:nvPr>
        </p:nvSpPr>
        <p:spPr>
          <a:xfrm>
            <a:off x="626985" y="3856039"/>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33" name="Text Placeholder 24">
            <a:extLst>
              <a:ext uri="{FF2B5EF4-FFF2-40B4-BE49-F238E27FC236}">
                <a16:creationId xmlns:a16="http://schemas.microsoft.com/office/drawing/2014/main" xmlns="" id="{3AFEA0EF-D18F-4656-A7A2-F35C6B31865D}"/>
              </a:ext>
            </a:extLst>
          </p:cNvPr>
          <p:cNvSpPr>
            <a:spLocks noGrp="1"/>
          </p:cNvSpPr>
          <p:nvPr>
            <p:ph type="body" sz="quarter" idx="22"/>
          </p:nvPr>
        </p:nvSpPr>
        <p:spPr>
          <a:xfrm>
            <a:off x="626985" y="4345684"/>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34" name="Text Placeholder 24">
            <a:extLst>
              <a:ext uri="{FF2B5EF4-FFF2-40B4-BE49-F238E27FC236}">
                <a16:creationId xmlns:a16="http://schemas.microsoft.com/office/drawing/2014/main" xmlns="" id="{3A4B832D-6F60-4F80-93C6-35244F6E31B7}"/>
              </a:ext>
            </a:extLst>
          </p:cNvPr>
          <p:cNvSpPr>
            <a:spLocks noGrp="1"/>
          </p:cNvSpPr>
          <p:nvPr>
            <p:ph type="body" sz="quarter" idx="23"/>
          </p:nvPr>
        </p:nvSpPr>
        <p:spPr>
          <a:xfrm>
            <a:off x="626985" y="4562606"/>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35" name="Text Placeholder 24">
            <a:extLst>
              <a:ext uri="{FF2B5EF4-FFF2-40B4-BE49-F238E27FC236}">
                <a16:creationId xmlns:a16="http://schemas.microsoft.com/office/drawing/2014/main" xmlns="" id="{158F319A-0D41-454A-B2CC-10AFE3A53C9D}"/>
              </a:ext>
            </a:extLst>
          </p:cNvPr>
          <p:cNvSpPr>
            <a:spLocks noGrp="1"/>
          </p:cNvSpPr>
          <p:nvPr>
            <p:ph type="body" sz="quarter" idx="24"/>
          </p:nvPr>
        </p:nvSpPr>
        <p:spPr>
          <a:xfrm>
            <a:off x="626985" y="5026721"/>
            <a:ext cx="6151226" cy="209036"/>
          </a:xfrm>
        </p:spPr>
        <p:txBody>
          <a:bodyPr>
            <a:normAutofit/>
          </a:bodyPr>
          <a:lstStyle>
            <a:lvl1pPr marL="0" indent="0">
              <a:buFont typeface="Arial" panose="020B0604020202020204" pitchFamily="34" charset="0"/>
              <a:buNone/>
              <a:defRPr sz="1430" b="1">
                <a:solidFill>
                  <a:schemeClr val="tx1"/>
                </a:solidFill>
              </a:defRPr>
            </a:lvl1pPr>
          </a:lstStyle>
          <a:p>
            <a:pPr lvl="0"/>
            <a:endParaRPr lang="en-NZ" dirty="0"/>
          </a:p>
        </p:txBody>
      </p:sp>
      <p:sp>
        <p:nvSpPr>
          <p:cNvPr id="36" name="Text Placeholder 24">
            <a:extLst>
              <a:ext uri="{FF2B5EF4-FFF2-40B4-BE49-F238E27FC236}">
                <a16:creationId xmlns:a16="http://schemas.microsoft.com/office/drawing/2014/main" xmlns="" id="{A1675E87-6A30-474C-864A-C331CF3F0CD1}"/>
              </a:ext>
            </a:extLst>
          </p:cNvPr>
          <p:cNvSpPr>
            <a:spLocks noGrp="1"/>
          </p:cNvSpPr>
          <p:nvPr>
            <p:ph type="body" sz="quarter" idx="25"/>
          </p:nvPr>
        </p:nvSpPr>
        <p:spPr>
          <a:xfrm>
            <a:off x="626985" y="5243643"/>
            <a:ext cx="6151226" cy="209036"/>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Tree>
    <p:extLst>
      <p:ext uri="{BB962C8B-B14F-4D97-AF65-F5344CB8AC3E}">
        <p14:creationId xmlns:p14="http://schemas.microsoft.com/office/powerpoint/2010/main" val="1973631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xmlns="" id="{A256DA1F-BB56-4D04-BFC0-827294EA18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pic>
        <p:nvPicPr>
          <p:cNvPr id="22" name="Graphic 21">
            <a:extLst>
              <a:ext uri="{FF2B5EF4-FFF2-40B4-BE49-F238E27FC236}">
                <a16:creationId xmlns:a16="http://schemas.microsoft.com/office/drawing/2014/main" xmlns="" id="{9D3D622A-A4FF-49CF-B03E-0049795EC76E}"/>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5792"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546090"/>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21" name="Text Placeholder 24">
            <a:extLst>
              <a:ext uri="{FF2B5EF4-FFF2-40B4-BE49-F238E27FC236}">
                <a16:creationId xmlns:a16="http://schemas.microsoft.com/office/drawing/2014/main" xmlns="" id="{647A5949-7C09-4B50-9C8F-BA6DA2327FB2}"/>
              </a:ext>
            </a:extLst>
          </p:cNvPr>
          <p:cNvSpPr>
            <a:spLocks noGrp="1"/>
          </p:cNvSpPr>
          <p:nvPr>
            <p:ph type="body" sz="quarter" idx="15"/>
          </p:nvPr>
        </p:nvSpPr>
        <p:spPr>
          <a:xfrm>
            <a:off x="627399" y="1763012"/>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24" name="Text Placeholder 24">
            <a:extLst>
              <a:ext uri="{FF2B5EF4-FFF2-40B4-BE49-F238E27FC236}">
                <a16:creationId xmlns:a16="http://schemas.microsoft.com/office/drawing/2014/main" xmlns="" id="{01759A23-10E7-4B80-91F5-D48F321B54EF}"/>
              </a:ext>
            </a:extLst>
          </p:cNvPr>
          <p:cNvSpPr>
            <a:spLocks noGrp="1"/>
          </p:cNvSpPr>
          <p:nvPr>
            <p:ph type="body" sz="quarter" idx="16"/>
          </p:nvPr>
        </p:nvSpPr>
        <p:spPr>
          <a:xfrm>
            <a:off x="626985" y="2252657"/>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25" name="Text Placeholder 24">
            <a:extLst>
              <a:ext uri="{FF2B5EF4-FFF2-40B4-BE49-F238E27FC236}">
                <a16:creationId xmlns:a16="http://schemas.microsoft.com/office/drawing/2014/main" xmlns="" id="{4382A986-73F6-456C-9A27-AB0C07613199}"/>
              </a:ext>
            </a:extLst>
          </p:cNvPr>
          <p:cNvSpPr>
            <a:spLocks noGrp="1"/>
          </p:cNvSpPr>
          <p:nvPr>
            <p:ph type="body" sz="quarter" idx="17"/>
          </p:nvPr>
        </p:nvSpPr>
        <p:spPr>
          <a:xfrm>
            <a:off x="626985" y="2469579"/>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29" name="Text Placeholder 24">
            <a:extLst>
              <a:ext uri="{FF2B5EF4-FFF2-40B4-BE49-F238E27FC236}">
                <a16:creationId xmlns:a16="http://schemas.microsoft.com/office/drawing/2014/main" xmlns="" id="{0B258225-6CFC-40D2-B3B6-98492512EE15}"/>
              </a:ext>
            </a:extLst>
          </p:cNvPr>
          <p:cNvSpPr>
            <a:spLocks noGrp="1"/>
          </p:cNvSpPr>
          <p:nvPr>
            <p:ph type="body" sz="quarter" idx="18"/>
          </p:nvPr>
        </p:nvSpPr>
        <p:spPr>
          <a:xfrm>
            <a:off x="626985" y="2959224"/>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30" name="Text Placeholder 24">
            <a:extLst>
              <a:ext uri="{FF2B5EF4-FFF2-40B4-BE49-F238E27FC236}">
                <a16:creationId xmlns:a16="http://schemas.microsoft.com/office/drawing/2014/main" xmlns="" id="{E6B1E483-FAF7-4740-868D-54035C5664E9}"/>
              </a:ext>
            </a:extLst>
          </p:cNvPr>
          <p:cNvSpPr>
            <a:spLocks noGrp="1"/>
          </p:cNvSpPr>
          <p:nvPr>
            <p:ph type="body" sz="quarter" idx="19"/>
          </p:nvPr>
        </p:nvSpPr>
        <p:spPr>
          <a:xfrm>
            <a:off x="626985" y="3176146"/>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31" name="Text Placeholder 24">
            <a:extLst>
              <a:ext uri="{FF2B5EF4-FFF2-40B4-BE49-F238E27FC236}">
                <a16:creationId xmlns:a16="http://schemas.microsoft.com/office/drawing/2014/main" xmlns="" id="{3FA2540E-5316-4D16-861D-685A5C0EBEAE}"/>
              </a:ext>
            </a:extLst>
          </p:cNvPr>
          <p:cNvSpPr>
            <a:spLocks noGrp="1"/>
          </p:cNvSpPr>
          <p:nvPr>
            <p:ph type="body" sz="quarter" idx="20"/>
          </p:nvPr>
        </p:nvSpPr>
        <p:spPr>
          <a:xfrm>
            <a:off x="626985" y="3639117"/>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32" name="Text Placeholder 24">
            <a:extLst>
              <a:ext uri="{FF2B5EF4-FFF2-40B4-BE49-F238E27FC236}">
                <a16:creationId xmlns:a16="http://schemas.microsoft.com/office/drawing/2014/main" xmlns="" id="{D2679BB7-A735-4005-B97B-446693AB4658}"/>
              </a:ext>
            </a:extLst>
          </p:cNvPr>
          <p:cNvSpPr>
            <a:spLocks noGrp="1"/>
          </p:cNvSpPr>
          <p:nvPr>
            <p:ph type="body" sz="quarter" idx="21"/>
          </p:nvPr>
        </p:nvSpPr>
        <p:spPr>
          <a:xfrm>
            <a:off x="626985" y="3856039"/>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33" name="Text Placeholder 24">
            <a:extLst>
              <a:ext uri="{FF2B5EF4-FFF2-40B4-BE49-F238E27FC236}">
                <a16:creationId xmlns:a16="http://schemas.microsoft.com/office/drawing/2014/main" xmlns="" id="{3AFEA0EF-D18F-4656-A7A2-F35C6B31865D}"/>
              </a:ext>
            </a:extLst>
          </p:cNvPr>
          <p:cNvSpPr>
            <a:spLocks noGrp="1"/>
          </p:cNvSpPr>
          <p:nvPr>
            <p:ph type="body" sz="quarter" idx="22"/>
          </p:nvPr>
        </p:nvSpPr>
        <p:spPr>
          <a:xfrm>
            <a:off x="626985" y="4345684"/>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34" name="Text Placeholder 24">
            <a:extLst>
              <a:ext uri="{FF2B5EF4-FFF2-40B4-BE49-F238E27FC236}">
                <a16:creationId xmlns:a16="http://schemas.microsoft.com/office/drawing/2014/main" xmlns="" id="{3A4B832D-6F60-4F80-93C6-35244F6E31B7}"/>
              </a:ext>
            </a:extLst>
          </p:cNvPr>
          <p:cNvSpPr>
            <a:spLocks noGrp="1"/>
          </p:cNvSpPr>
          <p:nvPr>
            <p:ph type="body" sz="quarter" idx="23"/>
          </p:nvPr>
        </p:nvSpPr>
        <p:spPr>
          <a:xfrm>
            <a:off x="626985" y="4562606"/>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35" name="Text Placeholder 24">
            <a:extLst>
              <a:ext uri="{FF2B5EF4-FFF2-40B4-BE49-F238E27FC236}">
                <a16:creationId xmlns:a16="http://schemas.microsoft.com/office/drawing/2014/main" xmlns="" id="{158F319A-0D41-454A-B2CC-10AFE3A53C9D}"/>
              </a:ext>
            </a:extLst>
          </p:cNvPr>
          <p:cNvSpPr>
            <a:spLocks noGrp="1"/>
          </p:cNvSpPr>
          <p:nvPr>
            <p:ph type="body" sz="quarter" idx="24"/>
          </p:nvPr>
        </p:nvSpPr>
        <p:spPr>
          <a:xfrm>
            <a:off x="626985" y="5026721"/>
            <a:ext cx="6151226" cy="209036"/>
          </a:xfrm>
        </p:spPr>
        <p:txBody>
          <a:bodyPr>
            <a:normAutofit/>
          </a:bodyPr>
          <a:lstStyle>
            <a:lvl1pPr marL="0" indent="0">
              <a:buFont typeface="Arial" panose="020B0604020202020204" pitchFamily="34" charset="0"/>
              <a:buNone/>
              <a:defRPr sz="1430" b="1">
                <a:solidFill>
                  <a:schemeClr val="bg1"/>
                </a:solidFill>
              </a:defRPr>
            </a:lvl1pPr>
          </a:lstStyle>
          <a:p>
            <a:pPr lvl="0"/>
            <a:endParaRPr lang="en-NZ" dirty="0"/>
          </a:p>
        </p:txBody>
      </p:sp>
      <p:sp>
        <p:nvSpPr>
          <p:cNvPr id="36" name="Text Placeholder 24">
            <a:extLst>
              <a:ext uri="{FF2B5EF4-FFF2-40B4-BE49-F238E27FC236}">
                <a16:creationId xmlns:a16="http://schemas.microsoft.com/office/drawing/2014/main" xmlns="" id="{A1675E87-6A30-474C-864A-C331CF3F0CD1}"/>
              </a:ext>
            </a:extLst>
          </p:cNvPr>
          <p:cNvSpPr>
            <a:spLocks noGrp="1"/>
          </p:cNvSpPr>
          <p:nvPr>
            <p:ph type="body" sz="quarter" idx="25"/>
          </p:nvPr>
        </p:nvSpPr>
        <p:spPr>
          <a:xfrm>
            <a:off x="626985" y="5243643"/>
            <a:ext cx="6151226" cy="209036"/>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Tree>
    <p:extLst>
      <p:ext uri="{BB962C8B-B14F-4D97-AF65-F5344CB8AC3E}">
        <p14:creationId xmlns:p14="http://schemas.microsoft.com/office/powerpoint/2010/main" val="664430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k text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37" name="Rectangle: Rounded Corners 36">
            <a:extLst>
              <a:ext uri="{FF2B5EF4-FFF2-40B4-BE49-F238E27FC236}">
                <a16:creationId xmlns:a16="http://schemas.microsoft.com/office/drawing/2014/main" xmlns="" id="{488FEAF7-5079-47A6-8CE2-01121E1D2719}"/>
              </a:ext>
            </a:extLst>
          </p:cNvPr>
          <p:cNvSpPr/>
          <p:nvPr userDrawn="1"/>
        </p:nvSpPr>
        <p:spPr>
          <a:xfrm>
            <a:off x="627063" y="1534353"/>
            <a:ext cx="6929645" cy="1322354"/>
          </a:xfrm>
          <a:prstGeom prst="roundRect">
            <a:avLst>
              <a:gd name="adj" fmla="val 51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NZ" sz="1440"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pic>
        <p:nvPicPr>
          <p:cNvPr id="14" name="Graphic 13">
            <a:extLst>
              <a:ext uri="{FF2B5EF4-FFF2-40B4-BE49-F238E27FC236}">
                <a16:creationId xmlns:a16="http://schemas.microsoft.com/office/drawing/2014/main" xmlns="" id="{F67D5B30-F763-4814-9806-5686B089BB08}"/>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11515725" y="6339529"/>
            <a:ext cx="479426" cy="269266"/>
          </a:xfrm>
          <a:prstGeom prst="rect">
            <a:avLst/>
          </a:prstGeom>
        </p:spPr>
      </p:pic>
      <p:sp>
        <p:nvSpPr>
          <p:cNvPr id="36" name="Text Placeholder 24">
            <a:extLst>
              <a:ext uri="{FF2B5EF4-FFF2-40B4-BE49-F238E27FC236}">
                <a16:creationId xmlns:a16="http://schemas.microsoft.com/office/drawing/2014/main" xmlns="" id="{A1675E87-6A30-474C-864A-C331CF3F0CD1}"/>
              </a:ext>
            </a:extLst>
          </p:cNvPr>
          <p:cNvSpPr>
            <a:spLocks noGrp="1"/>
          </p:cNvSpPr>
          <p:nvPr>
            <p:ph type="body" sz="quarter" idx="25"/>
          </p:nvPr>
        </p:nvSpPr>
        <p:spPr>
          <a:xfrm>
            <a:off x="795897" y="1607819"/>
            <a:ext cx="6619996" cy="1154432"/>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38" name="Rectangle: Rounded Corners 37">
            <a:extLst>
              <a:ext uri="{FF2B5EF4-FFF2-40B4-BE49-F238E27FC236}">
                <a16:creationId xmlns:a16="http://schemas.microsoft.com/office/drawing/2014/main" xmlns="" id="{8F4D14A8-61AD-4B79-B84E-9A207B89B26A}"/>
              </a:ext>
            </a:extLst>
          </p:cNvPr>
          <p:cNvSpPr/>
          <p:nvPr userDrawn="1"/>
        </p:nvSpPr>
        <p:spPr>
          <a:xfrm>
            <a:off x="627063" y="3102803"/>
            <a:ext cx="6929645" cy="1322354"/>
          </a:xfrm>
          <a:prstGeom prst="roundRect">
            <a:avLst>
              <a:gd name="adj" fmla="val 51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9" name="Text Placeholder 24">
            <a:extLst>
              <a:ext uri="{FF2B5EF4-FFF2-40B4-BE49-F238E27FC236}">
                <a16:creationId xmlns:a16="http://schemas.microsoft.com/office/drawing/2014/main" xmlns="" id="{1AC3DB2A-A1B3-461D-B9C8-00B02089A28C}"/>
              </a:ext>
            </a:extLst>
          </p:cNvPr>
          <p:cNvSpPr>
            <a:spLocks noGrp="1"/>
          </p:cNvSpPr>
          <p:nvPr>
            <p:ph type="body" sz="quarter" idx="26"/>
          </p:nvPr>
        </p:nvSpPr>
        <p:spPr>
          <a:xfrm>
            <a:off x="795897" y="3176269"/>
            <a:ext cx="6619996" cy="1154432"/>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
        <p:nvSpPr>
          <p:cNvPr id="40" name="Rectangle: Rounded Corners 39">
            <a:extLst>
              <a:ext uri="{FF2B5EF4-FFF2-40B4-BE49-F238E27FC236}">
                <a16:creationId xmlns:a16="http://schemas.microsoft.com/office/drawing/2014/main" xmlns="" id="{B1E1FD5E-BDC0-450E-B448-51AA777B2164}"/>
              </a:ext>
            </a:extLst>
          </p:cNvPr>
          <p:cNvSpPr/>
          <p:nvPr userDrawn="1"/>
        </p:nvSpPr>
        <p:spPr>
          <a:xfrm>
            <a:off x="627063" y="4677335"/>
            <a:ext cx="6929645" cy="1322354"/>
          </a:xfrm>
          <a:prstGeom prst="roundRect">
            <a:avLst>
              <a:gd name="adj" fmla="val 514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Text Placeholder 24">
            <a:extLst>
              <a:ext uri="{FF2B5EF4-FFF2-40B4-BE49-F238E27FC236}">
                <a16:creationId xmlns:a16="http://schemas.microsoft.com/office/drawing/2014/main" xmlns="" id="{5A1E8FEA-27B8-4DE5-BE83-4AD0C9E10962}"/>
              </a:ext>
            </a:extLst>
          </p:cNvPr>
          <p:cNvSpPr>
            <a:spLocks noGrp="1"/>
          </p:cNvSpPr>
          <p:nvPr>
            <p:ph type="body" sz="quarter" idx="27"/>
          </p:nvPr>
        </p:nvSpPr>
        <p:spPr>
          <a:xfrm>
            <a:off x="795897" y="4750801"/>
            <a:ext cx="6619996" cy="1154432"/>
          </a:xfrm>
        </p:spPr>
        <p:txBody>
          <a:bodyPr>
            <a:normAutofit/>
          </a:bodyPr>
          <a:lstStyle>
            <a:lvl1pPr marL="0" indent="0">
              <a:buFont typeface="Arial" panose="020B0604020202020204" pitchFamily="34" charset="0"/>
              <a:buNone/>
              <a:defRPr sz="1430" b="0">
                <a:solidFill>
                  <a:schemeClr val="bg1"/>
                </a:solidFill>
              </a:defRPr>
            </a:lvl1pPr>
          </a:lstStyle>
          <a:p>
            <a:pPr lvl="0"/>
            <a:endParaRPr lang="en-NZ" dirty="0"/>
          </a:p>
        </p:txBody>
      </p:sp>
    </p:spTree>
    <p:extLst>
      <p:ext uri="{BB962C8B-B14F-4D97-AF65-F5344CB8AC3E}">
        <p14:creationId xmlns:p14="http://schemas.microsoft.com/office/powerpoint/2010/main" val="298432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ock text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3AF6655-F42C-4861-B906-168B440189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pic>
        <p:nvPicPr>
          <p:cNvPr id="13" name="Graphic 12">
            <a:extLst>
              <a:ext uri="{FF2B5EF4-FFF2-40B4-BE49-F238E27FC236}">
                <a16:creationId xmlns:a16="http://schemas.microsoft.com/office/drawing/2014/main" xmlns="" id="{CD66C77E-C17B-454E-9ABC-631913FA04A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5792" y="6187129"/>
            <a:ext cx="479426" cy="269266"/>
          </a:xfrm>
          <a:prstGeom prst="rect">
            <a:avLst/>
          </a:prstGeom>
        </p:spPr>
      </p:pic>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
        <p:nvSpPr>
          <p:cNvPr id="37" name="Rectangle: Rounded Corners 36">
            <a:extLst>
              <a:ext uri="{FF2B5EF4-FFF2-40B4-BE49-F238E27FC236}">
                <a16:creationId xmlns:a16="http://schemas.microsoft.com/office/drawing/2014/main" xmlns="" id="{488FEAF7-5079-47A6-8CE2-01121E1D2719}"/>
              </a:ext>
            </a:extLst>
          </p:cNvPr>
          <p:cNvSpPr/>
          <p:nvPr userDrawn="1"/>
        </p:nvSpPr>
        <p:spPr>
          <a:xfrm>
            <a:off x="627063" y="1534353"/>
            <a:ext cx="6929645" cy="1322354"/>
          </a:xfrm>
          <a:prstGeom prst="roundRect">
            <a:avLst>
              <a:gd name="adj" fmla="val 51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pic>
        <p:nvPicPr>
          <p:cNvPr id="14" name="Graphic 13">
            <a:extLst>
              <a:ext uri="{FF2B5EF4-FFF2-40B4-BE49-F238E27FC236}">
                <a16:creationId xmlns:a16="http://schemas.microsoft.com/office/drawing/2014/main" xmlns="" id="{F67D5B30-F763-4814-9806-5686B089BB08}"/>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11515725" y="6339529"/>
            <a:ext cx="479426" cy="269266"/>
          </a:xfrm>
          <a:prstGeom prst="rect">
            <a:avLst/>
          </a:prstGeom>
        </p:spPr>
      </p:pic>
      <p:sp>
        <p:nvSpPr>
          <p:cNvPr id="36" name="Text Placeholder 24">
            <a:extLst>
              <a:ext uri="{FF2B5EF4-FFF2-40B4-BE49-F238E27FC236}">
                <a16:creationId xmlns:a16="http://schemas.microsoft.com/office/drawing/2014/main" xmlns="" id="{A1675E87-6A30-474C-864A-C331CF3F0CD1}"/>
              </a:ext>
            </a:extLst>
          </p:cNvPr>
          <p:cNvSpPr>
            <a:spLocks noGrp="1"/>
          </p:cNvSpPr>
          <p:nvPr>
            <p:ph type="body" sz="quarter" idx="25"/>
          </p:nvPr>
        </p:nvSpPr>
        <p:spPr>
          <a:xfrm>
            <a:off x="795897" y="1607819"/>
            <a:ext cx="6619996" cy="1154432"/>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38" name="Rectangle: Rounded Corners 37">
            <a:extLst>
              <a:ext uri="{FF2B5EF4-FFF2-40B4-BE49-F238E27FC236}">
                <a16:creationId xmlns:a16="http://schemas.microsoft.com/office/drawing/2014/main" xmlns="" id="{8F4D14A8-61AD-4B79-B84E-9A207B89B26A}"/>
              </a:ext>
            </a:extLst>
          </p:cNvPr>
          <p:cNvSpPr/>
          <p:nvPr userDrawn="1"/>
        </p:nvSpPr>
        <p:spPr>
          <a:xfrm>
            <a:off x="627063" y="3102803"/>
            <a:ext cx="6929645" cy="1322354"/>
          </a:xfrm>
          <a:prstGeom prst="roundRect">
            <a:avLst>
              <a:gd name="adj" fmla="val 51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9" name="Text Placeholder 24">
            <a:extLst>
              <a:ext uri="{FF2B5EF4-FFF2-40B4-BE49-F238E27FC236}">
                <a16:creationId xmlns:a16="http://schemas.microsoft.com/office/drawing/2014/main" xmlns="" id="{1AC3DB2A-A1B3-461D-B9C8-00B02089A28C}"/>
              </a:ext>
            </a:extLst>
          </p:cNvPr>
          <p:cNvSpPr>
            <a:spLocks noGrp="1"/>
          </p:cNvSpPr>
          <p:nvPr>
            <p:ph type="body" sz="quarter" idx="26"/>
          </p:nvPr>
        </p:nvSpPr>
        <p:spPr>
          <a:xfrm>
            <a:off x="795897" y="3176269"/>
            <a:ext cx="6619996" cy="1154432"/>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
        <p:nvSpPr>
          <p:cNvPr id="40" name="Rectangle: Rounded Corners 39">
            <a:extLst>
              <a:ext uri="{FF2B5EF4-FFF2-40B4-BE49-F238E27FC236}">
                <a16:creationId xmlns:a16="http://schemas.microsoft.com/office/drawing/2014/main" xmlns="" id="{B1E1FD5E-BDC0-450E-B448-51AA777B2164}"/>
              </a:ext>
            </a:extLst>
          </p:cNvPr>
          <p:cNvSpPr/>
          <p:nvPr userDrawn="1"/>
        </p:nvSpPr>
        <p:spPr>
          <a:xfrm>
            <a:off x="627063" y="4677335"/>
            <a:ext cx="6929645" cy="1322354"/>
          </a:xfrm>
          <a:prstGeom prst="roundRect">
            <a:avLst>
              <a:gd name="adj" fmla="val 514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1" name="Text Placeholder 24">
            <a:extLst>
              <a:ext uri="{FF2B5EF4-FFF2-40B4-BE49-F238E27FC236}">
                <a16:creationId xmlns:a16="http://schemas.microsoft.com/office/drawing/2014/main" xmlns="" id="{5A1E8FEA-27B8-4DE5-BE83-4AD0C9E10962}"/>
              </a:ext>
            </a:extLst>
          </p:cNvPr>
          <p:cNvSpPr>
            <a:spLocks noGrp="1"/>
          </p:cNvSpPr>
          <p:nvPr>
            <p:ph type="body" sz="quarter" idx="27"/>
          </p:nvPr>
        </p:nvSpPr>
        <p:spPr>
          <a:xfrm>
            <a:off x="795897" y="4750801"/>
            <a:ext cx="6619996" cy="1154432"/>
          </a:xfrm>
        </p:spPr>
        <p:txBody>
          <a:bodyPr>
            <a:normAutofit/>
          </a:bodyPr>
          <a:lstStyle>
            <a:lvl1pPr marL="0" indent="0">
              <a:buFont typeface="Arial" panose="020B0604020202020204" pitchFamily="34" charset="0"/>
              <a:buNone/>
              <a:defRPr sz="1430" b="0">
                <a:solidFill>
                  <a:schemeClr val="tx1"/>
                </a:solidFill>
              </a:defRPr>
            </a:lvl1pPr>
          </a:lstStyle>
          <a:p>
            <a:pPr lvl="0"/>
            <a:endParaRPr lang="en-NZ" dirty="0"/>
          </a:p>
        </p:txBody>
      </p:sp>
    </p:spTree>
    <p:extLst>
      <p:ext uri="{BB962C8B-B14F-4D97-AF65-F5344CB8AC3E}">
        <p14:creationId xmlns:p14="http://schemas.microsoft.com/office/powerpoint/2010/main" val="210910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Cover MetServic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E22CE851-F065-4365-A09F-F3F6D59C81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34" y="0"/>
            <a:ext cx="12187066" cy="6858000"/>
          </a:xfrm>
          <a:prstGeom prst="rect">
            <a:avLst/>
          </a:prstGeom>
        </p:spPr>
      </p:pic>
      <p:sp>
        <p:nvSpPr>
          <p:cNvPr id="7" name="TextBox 6">
            <a:extLst>
              <a:ext uri="{FF2B5EF4-FFF2-40B4-BE49-F238E27FC236}">
                <a16:creationId xmlns:a16="http://schemas.microsoft.com/office/drawing/2014/main" xmlns="" id="{5054E72A-F53D-453E-AC43-531F61AFB990}"/>
              </a:ext>
            </a:extLst>
          </p:cNvPr>
          <p:cNvSpPr txBox="1"/>
          <p:nvPr userDrawn="1"/>
        </p:nvSpPr>
        <p:spPr>
          <a:xfrm>
            <a:off x="5018841" y="3194320"/>
            <a:ext cx="5292841" cy="472437"/>
          </a:xfrm>
          <a:prstGeom prst="rect">
            <a:avLst/>
          </a:prstGeom>
          <a:noFill/>
        </p:spPr>
        <p:txBody>
          <a:bodyPr wrap="square" rtlCol="0">
            <a:spAutoFit/>
          </a:bodyPr>
          <a:lstStyle/>
          <a:p>
            <a:pPr algn="ctr"/>
            <a:r>
              <a:rPr lang="en-NZ" sz="2470" b="1" dirty="0">
                <a:solidFill>
                  <a:schemeClr val="bg1"/>
                </a:solidFill>
                <a:latin typeface="+mj-lt"/>
              </a:rPr>
              <a:t>Thank you </a:t>
            </a:r>
          </a:p>
        </p:txBody>
      </p:sp>
      <p:pic>
        <p:nvPicPr>
          <p:cNvPr id="8" name="Graphic 7">
            <a:extLst>
              <a:ext uri="{FF2B5EF4-FFF2-40B4-BE49-F238E27FC236}">
                <a16:creationId xmlns:a16="http://schemas.microsoft.com/office/drawing/2014/main" xmlns="" id="{BDD877D0-831A-45EA-9D09-4287404D637D}"/>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8727721" y="3194320"/>
            <a:ext cx="476250" cy="476250"/>
          </a:xfrm>
          <a:prstGeom prst="rect">
            <a:avLst/>
          </a:prstGeom>
        </p:spPr>
      </p:pic>
    </p:spTree>
    <p:extLst>
      <p:ext uri="{BB962C8B-B14F-4D97-AF65-F5344CB8AC3E}">
        <p14:creationId xmlns:p14="http://schemas.microsoft.com/office/powerpoint/2010/main" val="381349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anded Backgrou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D76C870D-8AC8-4852-B18C-518C017153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4" name="Graphic 3">
            <a:extLst>
              <a:ext uri="{FF2B5EF4-FFF2-40B4-BE49-F238E27FC236}">
                <a16:creationId xmlns:a16="http://schemas.microsoft.com/office/drawing/2014/main" xmlns="" id="{30C7BCD0-9F17-45E7-AB57-2EE6EDBC766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Tree>
    <p:extLst>
      <p:ext uri="{BB962C8B-B14F-4D97-AF65-F5344CB8AC3E}">
        <p14:creationId xmlns:p14="http://schemas.microsoft.com/office/powerpoint/2010/main" val="1228519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Backgroun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43509C22-A024-4AEF-A2F7-4E5E8DA6FF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Tree>
    <p:extLst>
      <p:ext uri="{BB962C8B-B14F-4D97-AF65-F5344CB8AC3E}">
        <p14:creationId xmlns:p14="http://schemas.microsoft.com/office/powerpoint/2010/main" val="3264103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3CCBF71A-1FAB-40D8-854C-FEA6476A3A0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6" name="Text Placeholder 19">
            <a:extLst>
              <a:ext uri="{FF2B5EF4-FFF2-40B4-BE49-F238E27FC236}">
                <a16:creationId xmlns:a16="http://schemas.microsoft.com/office/drawing/2014/main" xmlns="" id="{A48A55F4-19FB-428C-AC92-F5022992938E}"/>
              </a:ext>
            </a:extLst>
          </p:cNvPr>
          <p:cNvSpPr>
            <a:spLocks noGrp="1"/>
          </p:cNvSpPr>
          <p:nvPr>
            <p:ph type="body" sz="quarter" idx="13"/>
          </p:nvPr>
        </p:nvSpPr>
        <p:spPr>
          <a:xfrm>
            <a:off x="627398" y="858311"/>
            <a:ext cx="6151562" cy="240239"/>
          </a:xfrm>
        </p:spPr>
        <p:txBody>
          <a:bodyPr>
            <a:noAutofit/>
          </a:bodyPr>
          <a:lstStyle>
            <a:lvl1pPr marL="0" indent="0">
              <a:buNone/>
              <a:defRPr sz="1430"/>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8" name="Text Placeholder 3">
            <a:extLst>
              <a:ext uri="{FF2B5EF4-FFF2-40B4-BE49-F238E27FC236}">
                <a16:creationId xmlns:a16="http://schemas.microsoft.com/office/drawing/2014/main" xmlns="" id="{218AA947-BAE8-4028-92D1-70F4E2807847}"/>
              </a:ext>
            </a:extLst>
          </p:cNvPr>
          <p:cNvSpPr>
            <a:spLocks noGrp="1"/>
          </p:cNvSpPr>
          <p:nvPr>
            <p:ph type="body" sz="quarter" idx="14"/>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Tree>
    <p:extLst>
      <p:ext uri="{BB962C8B-B14F-4D97-AF65-F5344CB8AC3E}">
        <p14:creationId xmlns:p14="http://schemas.microsoft.com/office/powerpoint/2010/main" val="488963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BAB90D6-2A39-42BC-84AC-CEC590614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Tree>
    <p:extLst>
      <p:ext uri="{BB962C8B-B14F-4D97-AF65-F5344CB8AC3E}">
        <p14:creationId xmlns:p14="http://schemas.microsoft.com/office/powerpoint/2010/main" val="192539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3CCBF71A-1FAB-40D8-854C-FEA6476A3A0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4915946"/>
          </a:xfrm>
        </p:spPr>
        <p:txBody>
          <a:bodyPr>
            <a:normAutofit/>
          </a:bodyPr>
          <a:lstStyle>
            <a:lvl1pPr marL="0" indent="0">
              <a:buNone/>
              <a:defRPr sz="1400"/>
            </a:lvl1pPr>
          </a:lstStyle>
          <a:p>
            <a:pPr lvl="0"/>
            <a:endParaRPr lang="en-NZ" dirty="0"/>
          </a:p>
        </p:txBody>
      </p:sp>
      <p:sp>
        <p:nvSpPr>
          <p:cNvPr id="6" name="Text Placeholder 19">
            <a:extLst>
              <a:ext uri="{FF2B5EF4-FFF2-40B4-BE49-F238E27FC236}">
                <a16:creationId xmlns:a16="http://schemas.microsoft.com/office/drawing/2014/main" xmlns="" id="{A48A55F4-19FB-428C-AC92-F5022992938E}"/>
              </a:ext>
            </a:extLst>
          </p:cNvPr>
          <p:cNvSpPr>
            <a:spLocks noGrp="1"/>
          </p:cNvSpPr>
          <p:nvPr>
            <p:ph type="body" sz="quarter" idx="13"/>
          </p:nvPr>
        </p:nvSpPr>
        <p:spPr>
          <a:xfrm>
            <a:off x="627398" y="858311"/>
            <a:ext cx="6151562" cy="240239"/>
          </a:xfrm>
        </p:spPr>
        <p:txBody>
          <a:bodyPr>
            <a:noAutofit/>
          </a:bodyPr>
          <a:lstStyle>
            <a:lvl1pPr marL="0" indent="0">
              <a:buNone/>
              <a:defRPr sz="1430"/>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8" name="Text Placeholder 3">
            <a:extLst>
              <a:ext uri="{FF2B5EF4-FFF2-40B4-BE49-F238E27FC236}">
                <a16:creationId xmlns:a16="http://schemas.microsoft.com/office/drawing/2014/main" xmlns="" id="{218AA947-BAE8-4028-92D1-70F4E2807847}"/>
              </a:ext>
            </a:extLst>
          </p:cNvPr>
          <p:cNvSpPr>
            <a:spLocks noGrp="1"/>
          </p:cNvSpPr>
          <p:nvPr>
            <p:ph type="body" sz="quarter" idx="14"/>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Tree>
    <p:extLst>
      <p:ext uri="{BB962C8B-B14F-4D97-AF65-F5344CB8AC3E}">
        <p14:creationId xmlns:p14="http://schemas.microsoft.com/office/powerpoint/2010/main" val="211026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BAB90D6-2A39-42BC-84AC-CEC590614C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pic>
        <p:nvPicPr>
          <p:cNvPr id="7" name="Graphic 6">
            <a:extLst>
              <a:ext uri="{FF2B5EF4-FFF2-40B4-BE49-F238E27FC236}">
                <a16:creationId xmlns:a16="http://schemas.microsoft.com/office/drawing/2014/main" xmlns="" id="{426B3E8D-D6D6-42A3-8348-9D7ECA192EA4}"/>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4915946"/>
          </a:xfrm>
        </p:spPr>
        <p:txBody>
          <a:bodyPr>
            <a:normAutofit/>
          </a:bodyPr>
          <a:lstStyle>
            <a:lvl1pPr marL="0" indent="0">
              <a:buNone/>
              <a:defRPr sz="1400">
                <a:solidFill>
                  <a:schemeClr val="bg1"/>
                </a:solidFill>
              </a:defRPr>
            </a:lvl1pPr>
          </a:lstStyle>
          <a:p>
            <a:pPr lvl="0"/>
            <a:endParaRPr lang="en-NZ" dirty="0"/>
          </a:p>
        </p:txBody>
      </p:sp>
      <p:sp>
        <p:nvSpPr>
          <p:cNvPr id="10" name="Text Placeholder 3">
            <a:extLst>
              <a:ext uri="{FF2B5EF4-FFF2-40B4-BE49-F238E27FC236}">
                <a16:creationId xmlns:a16="http://schemas.microsoft.com/office/drawing/2014/main" xmlns="" id="{C3A80552-4192-4E54-BACE-01B89A719839}"/>
              </a:ext>
            </a:extLst>
          </p:cNvPr>
          <p:cNvSpPr>
            <a:spLocks noGrp="1"/>
          </p:cNvSpPr>
          <p:nvPr>
            <p:ph type="body" sz="quarter" idx="13"/>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sp>
        <p:nvSpPr>
          <p:cNvPr id="9" name="Text Placeholder 19">
            <a:extLst>
              <a:ext uri="{FF2B5EF4-FFF2-40B4-BE49-F238E27FC236}">
                <a16:creationId xmlns:a16="http://schemas.microsoft.com/office/drawing/2014/main" xmlns="" id="{15FFEF65-3B32-4A80-9978-79DB9B0FCCF1}"/>
              </a:ext>
            </a:extLst>
          </p:cNvPr>
          <p:cNvSpPr>
            <a:spLocks noGrp="1"/>
          </p:cNvSpPr>
          <p:nvPr>
            <p:ph type="body" sz="quarter" idx="14"/>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Tree>
    <p:extLst>
      <p:ext uri="{BB962C8B-B14F-4D97-AF65-F5344CB8AC3E}">
        <p14:creationId xmlns:p14="http://schemas.microsoft.com/office/powerpoint/2010/main" val="1217309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1">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3CCBF71A-1FAB-40D8-854C-FEA6476A3A0A}"/>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63325" y="6187129"/>
            <a:ext cx="479426" cy="269266"/>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4915946"/>
          </a:xfrm>
        </p:spPr>
        <p:txBody>
          <a:bodyPr>
            <a:normAutofit/>
          </a:bodyPr>
          <a:lstStyle>
            <a:lvl1pPr marL="342900" indent="-342900">
              <a:buFont typeface="Arial" panose="020B0604020202020204" pitchFamily="34" charset="0"/>
              <a:buChar char="•"/>
              <a:defRPr sz="2400" b="1">
                <a:solidFill>
                  <a:schemeClr val="tx1"/>
                </a:solidFill>
              </a:defRPr>
            </a:lvl1pPr>
          </a:lstStyle>
          <a:p>
            <a:pPr lvl="0"/>
            <a:endParaRPr lang="en-NZ" dirty="0"/>
          </a:p>
        </p:txBody>
      </p:sp>
      <p:sp>
        <p:nvSpPr>
          <p:cNvPr id="6" name="Text Placeholder 19">
            <a:extLst>
              <a:ext uri="{FF2B5EF4-FFF2-40B4-BE49-F238E27FC236}">
                <a16:creationId xmlns:a16="http://schemas.microsoft.com/office/drawing/2014/main" xmlns="" id="{A48A55F4-19FB-428C-AC92-F5022992938E}"/>
              </a:ext>
            </a:extLst>
          </p:cNvPr>
          <p:cNvSpPr>
            <a:spLocks noGrp="1"/>
          </p:cNvSpPr>
          <p:nvPr>
            <p:ph type="body" sz="quarter" idx="13"/>
          </p:nvPr>
        </p:nvSpPr>
        <p:spPr>
          <a:xfrm>
            <a:off x="627398" y="858311"/>
            <a:ext cx="6151562" cy="240239"/>
          </a:xfrm>
        </p:spPr>
        <p:txBody>
          <a:bodyPr>
            <a:noAutofit/>
          </a:bodyPr>
          <a:lstStyle>
            <a:lvl1pPr marL="0" indent="0">
              <a:buNone/>
              <a:defRPr sz="1430"/>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8" name="Text Placeholder 3">
            <a:extLst>
              <a:ext uri="{FF2B5EF4-FFF2-40B4-BE49-F238E27FC236}">
                <a16:creationId xmlns:a16="http://schemas.microsoft.com/office/drawing/2014/main" xmlns="" id="{218AA947-BAE8-4028-92D1-70F4E2807847}"/>
              </a:ext>
            </a:extLst>
          </p:cNvPr>
          <p:cNvSpPr>
            <a:spLocks noGrp="1"/>
          </p:cNvSpPr>
          <p:nvPr>
            <p:ph type="body" sz="quarter" idx="14"/>
          </p:nvPr>
        </p:nvSpPr>
        <p:spPr>
          <a:xfrm>
            <a:off x="627063" y="512280"/>
            <a:ext cx="6151562" cy="346031"/>
          </a:xfrm>
        </p:spPr>
        <p:txBody>
          <a:bodyPr>
            <a:normAutofit/>
          </a:bodyPr>
          <a:lstStyle>
            <a:lvl1pPr marL="0" indent="0">
              <a:buNone/>
              <a:defRPr sz="2470" b="1">
                <a:solidFill>
                  <a:schemeClr val="tx1"/>
                </a:solidFill>
              </a:defRPr>
            </a:lvl1pPr>
          </a:lstStyle>
          <a:p>
            <a:pPr lvl="0"/>
            <a:endParaRPr lang="en-NZ" dirty="0"/>
          </a:p>
        </p:txBody>
      </p:sp>
    </p:spTree>
    <p:extLst>
      <p:ext uri="{BB962C8B-B14F-4D97-AF65-F5344CB8AC3E}">
        <p14:creationId xmlns:p14="http://schemas.microsoft.com/office/powerpoint/2010/main" val="342974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s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351A001-ED6B-4F44-824C-F86F583423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7" y="0"/>
            <a:ext cx="12187066" cy="6858000"/>
          </a:xfrm>
          <a:prstGeom prst="rect">
            <a:avLst/>
          </a:prstGeom>
        </p:spPr>
      </p:pic>
      <p:sp>
        <p:nvSpPr>
          <p:cNvPr id="26" name="Text Placeholder 24">
            <a:extLst>
              <a:ext uri="{FF2B5EF4-FFF2-40B4-BE49-F238E27FC236}">
                <a16:creationId xmlns:a16="http://schemas.microsoft.com/office/drawing/2014/main" xmlns="" id="{A3D8271E-75F1-46AD-A48F-EE5A1BFB356E}"/>
              </a:ext>
            </a:extLst>
          </p:cNvPr>
          <p:cNvSpPr>
            <a:spLocks noGrp="1"/>
          </p:cNvSpPr>
          <p:nvPr>
            <p:ph type="body" sz="quarter" idx="12"/>
          </p:nvPr>
        </p:nvSpPr>
        <p:spPr>
          <a:xfrm>
            <a:off x="627399" y="1423820"/>
            <a:ext cx="7200900" cy="4915946"/>
          </a:xfrm>
        </p:spPr>
        <p:txBody>
          <a:bodyPr>
            <a:normAutofit/>
          </a:bodyPr>
          <a:lstStyle>
            <a:lvl1pPr marL="342900" indent="-342900">
              <a:buFont typeface="Arial" panose="020B0604020202020204" pitchFamily="34" charset="0"/>
              <a:buChar char="•"/>
              <a:defRPr sz="2400" b="1">
                <a:solidFill>
                  <a:schemeClr val="bg1"/>
                </a:solidFill>
              </a:defRPr>
            </a:lvl1pPr>
          </a:lstStyle>
          <a:p>
            <a:pPr lvl="0"/>
            <a:endParaRPr lang="en-NZ" dirty="0"/>
          </a:p>
        </p:txBody>
      </p:sp>
      <p:sp>
        <p:nvSpPr>
          <p:cNvPr id="6" name="Text Placeholder 19">
            <a:extLst>
              <a:ext uri="{FF2B5EF4-FFF2-40B4-BE49-F238E27FC236}">
                <a16:creationId xmlns:a16="http://schemas.microsoft.com/office/drawing/2014/main" xmlns="" id="{A48A55F4-19FB-428C-AC92-F5022992938E}"/>
              </a:ext>
            </a:extLst>
          </p:cNvPr>
          <p:cNvSpPr>
            <a:spLocks noGrp="1"/>
          </p:cNvSpPr>
          <p:nvPr>
            <p:ph type="body" sz="quarter" idx="13"/>
          </p:nvPr>
        </p:nvSpPr>
        <p:spPr>
          <a:xfrm>
            <a:off x="627398" y="858311"/>
            <a:ext cx="6151562" cy="240239"/>
          </a:xfrm>
        </p:spPr>
        <p:txBody>
          <a:bodyPr>
            <a:noAutofit/>
          </a:bodyPr>
          <a:lstStyle>
            <a:lvl1pPr marL="0" indent="0">
              <a:buNone/>
              <a:defRPr sz="143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NZ" dirty="0"/>
          </a:p>
        </p:txBody>
      </p:sp>
      <p:sp>
        <p:nvSpPr>
          <p:cNvPr id="8" name="Text Placeholder 3">
            <a:extLst>
              <a:ext uri="{FF2B5EF4-FFF2-40B4-BE49-F238E27FC236}">
                <a16:creationId xmlns:a16="http://schemas.microsoft.com/office/drawing/2014/main" xmlns="" id="{218AA947-BAE8-4028-92D1-70F4E2807847}"/>
              </a:ext>
            </a:extLst>
          </p:cNvPr>
          <p:cNvSpPr>
            <a:spLocks noGrp="1"/>
          </p:cNvSpPr>
          <p:nvPr>
            <p:ph type="body" sz="quarter" idx="14"/>
          </p:nvPr>
        </p:nvSpPr>
        <p:spPr>
          <a:xfrm>
            <a:off x="627063" y="512280"/>
            <a:ext cx="6151562" cy="346031"/>
          </a:xfrm>
        </p:spPr>
        <p:txBody>
          <a:bodyPr>
            <a:normAutofit/>
          </a:bodyPr>
          <a:lstStyle>
            <a:lvl1pPr marL="0" indent="0">
              <a:buNone/>
              <a:defRPr sz="2470" b="1">
                <a:solidFill>
                  <a:schemeClr val="bg1"/>
                </a:solidFill>
              </a:defRPr>
            </a:lvl1pPr>
          </a:lstStyle>
          <a:p>
            <a:pPr lvl="0"/>
            <a:endParaRPr lang="en-NZ" dirty="0"/>
          </a:p>
        </p:txBody>
      </p:sp>
      <p:pic>
        <p:nvPicPr>
          <p:cNvPr id="9" name="Graphic 8">
            <a:extLst>
              <a:ext uri="{FF2B5EF4-FFF2-40B4-BE49-F238E27FC236}">
                <a16:creationId xmlns:a16="http://schemas.microsoft.com/office/drawing/2014/main" xmlns="" id="{A380B4B3-4B0A-45E8-A0A0-F7B19C63308A}"/>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363325" y="6187129"/>
            <a:ext cx="479426" cy="269266"/>
          </a:xfrm>
          <a:prstGeom prst="rect">
            <a:avLst/>
          </a:prstGeom>
        </p:spPr>
      </p:pic>
    </p:spTree>
    <p:extLst>
      <p:ext uri="{BB962C8B-B14F-4D97-AF65-F5344CB8AC3E}">
        <p14:creationId xmlns:p14="http://schemas.microsoft.com/office/powerpoint/2010/main" val="185129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2E654FA-FDB8-431A-BA6A-1C8B6A1696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xmlns="" id="{AEAFEA51-4F42-4C32-9F6D-B11DD98630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xmlns="" id="{5955F95C-9616-4F9D-BBCA-630922B58F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3B85B-B435-4F00-B5FB-ECB96946C8EC}" type="datetimeFigureOut">
              <a:rPr lang="en-NZ" smtClean="0"/>
              <a:t>29/11/2018</a:t>
            </a:fld>
            <a:endParaRPr lang="en-NZ"/>
          </a:p>
        </p:txBody>
      </p:sp>
      <p:sp>
        <p:nvSpPr>
          <p:cNvPr id="5" name="Footer Placeholder 4">
            <a:extLst>
              <a:ext uri="{FF2B5EF4-FFF2-40B4-BE49-F238E27FC236}">
                <a16:creationId xmlns:a16="http://schemas.microsoft.com/office/drawing/2014/main" xmlns="" id="{092FDCB5-451D-4FDC-8FBD-7C4A03B70F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xmlns="" id="{7A7469D3-5F67-4702-B041-BF1F95489E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8E246-1D2E-4A9E-BA34-BF503647C20B}" type="slidenum">
              <a:rPr lang="en-NZ" smtClean="0"/>
              <a:t>‹#›</a:t>
            </a:fld>
            <a:endParaRPr lang="en-NZ"/>
          </a:p>
        </p:txBody>
      </p:sp>
    </p:spTree>
    <p:extLst>
      <p:ext uri="{BB962C8B-B14F-4D97-AF65-F5344CB8AC3E}">
        <p14:creationId xmlns:p14="http://schemas.microsoft.com/office/powerpoint/2010/main" val="2256830069"/>
      </p:ext>
    </p:extLst>
  </p:cSld>
  <p:clrMap bg1="lt1" tx1="dk1" bg2="lt2" tx2="dk2" accent1="accent1" accent2="accent2" accent3="accent3" accent4="accent4" accent5="accent5" accent6="accent6" hlink="hlink" folHlink="folHlink"/>
  <p:sldLayoutIdLst>
    <p:sldLayoutId id="2147483664" r:id="rId1"/>
    <p:sldLayoutId id="2147483659" r:id="rId2"/>
    <p:sldLayoutId id="2147483657" r:id="rId3"/>
    <p:sldLayoutId id="2147483679" r:id="rId4"/>
    <p:sldLayoutId id="2147483680" r:id="rId5"/>
    <p:sldLayoutId id="2147483660" r:id="rId6"/>
    <p:sldLayoutId id="2147483661" r:id="rId7"/>
    <p:sldLayoutId id="2147483668" r:id="rId8"/>
    <p:sldLayoutId id="2147483669" r:id="rId9"/>
    <p:sldLayoutId id="2147483671" r:id="rId10"/>
    <p:sldLayoutId id="2147483670" r:id="rId11"/>
    <p:sldLayoutId id="2147483672" r:id="rId12"/>
    <p:sldLayoutId id="2147483673" r:id="rId13"/>
    <p:sldLayoutId id="2147483674" r:id="rId14"/>
    <p:sldLayoutId id="2147483675"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s://library.wmo.int/pmb_ged/wmo_1114_en.pdf" TargetMode="External"/><Relationship Id="rId3" Type="http://schemas.openxmlformats.org/officeDocument/2006/relationships/hyperlink" Target="https://public.wmo.int/en/resources/training/wmolearn" TargetMode="External"/><Relationship Id="rId7" Type="http://schemas.openxmlformats.org/officeDocument/2006/relationships/hyperlink" Target="http://library.wmo.int/opac/index.php?lvl=notice_display&amp;id=10770" TargetMode="External"/><Relationship Id="rId2" Type="http://schemas.openxmlformats.org/officeDocument/2006/relationships/hyperlink" Target="https://public.wmo.int/en/resources/meteoworld/wmo-global-campus" TargetMode="External"/><Relationship Id="rId1" Type="http://schemas.openxmlformats.org/officeDocument/2006/relationships/slideLayout" Target="../slideLayouts/slideLayout7.xml"/><Relationship Id="rId6" Type="http://schemas.openxmlformats.org/officeDocument/2006/relationships/hyperlink" Target="https://library.wmo.int/doc_num.php?explnum_id=4065" TargetMode="External"/><Relationship Id="rId5" Type="http://schemas.openxmlformats.org/officeDocument/2006/relationships/hyperlink" Target="http://forum.14.caem.wmo.int/post14web/etet/master_list/web/" TargetMode="External"/><Relationship Id="rId4" Type="http://schemas.openxmlformats.org/officeDocument/2006/relationships/hyperlink" Target="http://www.caem.wmo.int/moodle/" TargetMode="External"/><Relationship Id="rId9" Type="http://schemas.openxmlformats.org/officeDocument/2006/relationships/hyperlink" Target="https://library.wmo.int/index.php"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hyperlink" Target="https://library.wmo.int/opac/doc_num.php?explnum_id=423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ibrary.wmo.int/opac/doc_num.php?explnum_id=4237" TargetMode="External"/><Relationship Id="rId2" Type="http://schemas.openxmlformats.org/officeDocument/2006/relationships/hyperlink" Target="http://www.caem.wmo.int/moodle/" TargetMode="Externa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forum.14.caem.wmo.int/post14web/etet/master_list/web/"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library.wmo.int/opac/index.php?lvl=notice_display&amp;id=10770"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DAE14C-DB11-43E0-8CB9-73D9644B7854}"/>
              </a:ext>
            </a:extLst>
          </p:cNvPr>
          <p:cNvSpPr>
            <a:spLocks noGrp="1"/>
          </p:cNvSpPr>
          <p:nvPr>
            <p:ph type="title"/>
          </p:nvPr>
        </p:nvSpPr>
        <p:spPr>
          <a:xfrm>
            <a:off x="1942263" y="2362929"/>
            <a:ext cx="8676575" cy="1176686"/>
          </a:xfrm>
        </p:spPr>
        <p:txBody>
          <a:bodyPr>
            <a:noAutofit/>
          </a:bodyPr>
          <a:lstStyle/>
          <a:p>
            <a:r>
              <a:rPr lang="en-NZ" sz="2800" dirty="0"/>
              <a:t>Aeronautical Meteorological Personnel</a:t>
            </a:r>
            <a:br>
              <a:rPr lang="en-NZ" sz="2800" dirty="0"/>
            </a:br>
            <a:r>
              <a:rPr lang="en-NZ" sz="2800" dirty="0"/>
              <a:t>and the WMO Global Campus</a:t>
            </a:r>
          </a:p>
        </p:txBody>
      </p:sp>
      <p:sp>
        <p:nvSpPr>
          <p:cNvPr id="3" name="Text Placeholder 2">
            <a:extLst>
              <a:ext uri="{FF2B5EF4-FFF2-40B4-BE49-F238E27FC236}">
                <a16:creationId xmlns:a16="http://schemas.microsoft.com/office/drawing/2014/main" xmlns="" id="{F2796286-B2CD-4FFE-BC3F-BA6FB10015F1}"/>
              </a:ext>
            </a:extLst>
          </p:cNvPr>
          <p:cNvSpPr>
            <a:spLocks noGrp="1"/>
          </p:cNvSpPr>
          <p:nvPr>
            <p:ph type="body" sz="quarter" idx="11"/>
          </p:nvPr>
        </p:nvSpPr>
        <p:spPr>
          <a:xfrm>
            <a:off x="1942264" y="4537509"/>
            <a:ext cx="7112330" cy="385762"/>
          </a:xfrm>
        </p:spPr>
        <p:txBody>
          <a:bodyPr/>
          <a:lstStyle/>
          <a:p>
            <a:r>
              <a:rPr lang="en-NZ" dirty="0"/>
              <a:t>WMO Global Campus meeting</a:t>
            </a:r>
          </a:p>
          <a:p>
            <a:r>
              <a:rPr lang="en-NZ" dirty="0"/>
              <a:t>Geneva, 29 &amp; 30 November 2018</a:t>
            </a:r>
          </a:p>
        </p:txBody>
      </p:sp>
    </p:spTree>
    <p:extLst>
      <p:ext uri="{BB962C8B-B14F-4D97-AF65-F5344CB8AC3E}">
        <p14:creationId xmlns:p14="http://schemas.microsoft.com/office/powerpoint/2010/main" val="999362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8" y="1128854"/>
            <a:ext cx="9489995" cy="4915946"/>
          </a:xfrm>
        </p:spPr>
        <p:txBody>
          <a:bodyPr>
            <a:noAutofit/>
          </a:bodyPr>
          <a:lstStyle/>
          <a:p>
            <a:pPr>
              <a:lnSpc>
                <a:spcPts val="2400"/>
              </a:lnSpc>
              <a:spcBef>
                <a:spcPts val="0"/>
              </a:spcBef>
            </a:pPr>
            <a:endParaRPr lang="en-US" sz="2200" dirty="0"/>
          </a:p>
          <a:p>
            <a:pPr>
              <a:lnSpc>
                <a:spcPts val="3200"/>
              </a:lnSpc>
              <a:spcBef>
                <a:spcPts val="0"/>
              </a:spcBef>
              <a:spcAft>
                <a:spcPts val="600"/>
              </a:spcAft>
            </a:pPr>
            <a:r>
              <a:rPr lang="en-US" sz="2400" b="1" dirty="0"/>
              <a:t>Active participation in the WMO Global Campus would increase  efficiency and minimise the burden of training on your organization’s personnel and resources.</a:t>
            </a:r>
          </a:p>
          <a:p>
            <a:pPr>
              <a:lnSpc>
                <a:spcPts val="3200"/>
              </a:lnSpc>
              <a:spcBef>
                <a:spcPts val="0"/>
              </a:spcBef>
              <a:spcAft>
                <a:spcPts val="600"/>
              </a:spcAft>
            </a:pPr>
            <a:endParaRPr lang="en-US" sz="2400" dirty="0"/>
          </a:p>
          <a:p>
            <a:pPr>
              <a:lnSpc>
                <a:spcPts val="3200"/>
              </a:lnSpc>
              <a:spcBef>
                <a:spcPts val="0"/>
              </a:spcBef>
              <a:spcAft>
                <a:spcPts val="600"/>
              </a:spcAft>
            </a:pPr>
            <a:r>
              <a:rPr lang="en-NZ" sz="2400" dirty="0"/>
              <a:t>Contributions may be made to the WMO Global Campus calendar and the catalogue.</a:t>
            </a:r>
          </a:p>
          <a:p>
            <a:pPr>
              <a:lnSpc>
                <a:spcPts val="3200"/>
              </a:lnSpc>
              <a:spcBef>
                <a:spcPts val="0"/>
              </a:spcBef>
              <a:spcAft>
                <a:spcPts val="600"/>
              </a:spcAft>
            </a:pPr>
            <a:endParaRPr lang="en-US" sz="2400" dirty="0"/>
          </a:p>
          <a:p>
            <a:pPr>
              <a:lnSpc>
                <a:spcPts val="3200"/>
              </a:lnSpc>
              <a:spcBef>
                <a:spcPts val="0"/>
              </a:spcBef>
              <a:spcAft>
                <a:spcPts val="600"/>
              </a:spcAft>
            </a:pPr>
            <a:r>
              <a:rPr lang="en-US" sz="2400" dirty="0"/>
              <a:t>This applies to all types of personnel, not only Aeronautical Meteorological Personnel.</a:t>
            </a:r>
          </a:p>
          <a:p>
            <a:pPr>
              <a:lnSpc>
                <a:spcPts val="2400"/>
              </a:lnSpc>
              <a:spcBef>
                <a:spcPts val="0"/>
              </a:spcBef>
            </a:pPr>
            <a:r>
              <a:rPr lang="en-NZ" sz="2200" dirty="0"/>
              <a:t/>
            </a:r>
            <a:br>
              <a:rPr lang="en-NZ" sz="2200" dirty="0"/>
            </a:br>
            <a:endParaRPr lang="en-NZ" sz="2200" dirty="0"/>
          </a:p>
          <a:p>
            <a:pPr>
              <a:lnSpc>
                <a:spcPts val="2400"/>
              </a:lnSpc>
              <a:spcBef>
                <a:spcPts val="0"/>
              </a:spcBef>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p:txBody>
          <a:bodyPr>
            <a:normAutofit fontScale="77500" lnSpcReduction="20000"/>
          </a:bodyPr>
          <a:lstStyle/>
          <a:p>
            <a:r>
              <a:rPr lang="en-GB" sz="2800" dirty="0"/>
              <a:t>The Benefit of the WMO Global Campus</a:t>
            </a:r>
          </a:p>
        </p:txBody>
      </p:sp>
    </p:spTree>
    <p:extLst>
      <p:ext uri="{BB962C8B-B14F-4D97-AF65-F5344CB8AC3E}">
        <p14:creationId xmlns:p14="http://schemas.microsoft.com/office/powerpoint/2010/main" val="31871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8" y="1128854"/>
            <a:ext cx="10271659" cy="4915946"/>
          </a:xfrm>
        </p:spPr>
        <p:txBody>
          <a:bodyPr>
            <a:noAutofit/>
          </a:bodyPr>
          <a:lstStyle/>
          <a:p>
            <a:pPr marL="342900" lvl="0" indent="-342900">
              <a:lnSpc>
                <a:spcPts val="2600"/>
              </a:lnSpc>
              <a:spcBef>
                <a:spcPts val="0"/>
              </a:spcBef>
              <a:spcAft>
                <a:spcPts val="600"/>
              </a:spcAft>
              <a:buFont typeface="Arial" panose="020B0604020202020204" pitchFamily="34" charset="0"/>
              <a:buChar char="•"/>
            </a:pPr>
            <a:r>
              <a:rPr lang="en-US" sz="2000" dirty="0">
                <a:hlinkClick r:id="rId2"/>
              </a:rPr>
              <a:t>WMO Global Campus</a:t>
            </a:r>
            <a:endParaRPr lang="en-US" sz="2000" dirty="0"/>
          </a:p>
          <a:p>
            <a:pPr marL="342900" lvl="0" indent="-342900">
              <a:lnSpc>
                <a:spcPts val="2600"/>
              </a:lnSpc>
              <a:spcBef>
                <a:spcPts val="0"/>
              </a:spcBef>
              <a:spcAft>
                <a:spcPts val="600"/>
              </a:spcAft>
              <a:buFont typeface="Arial" panose="020B0604020202020204" pitchFamily="34" charset="0"/>
              <a:buChar char="•"/>
            </a:pPr>
            <a:r>
              <a:rPr lang="en-US" sz="2000" dirty="0" err="1">
                <a:hlinkClick r:id="rId3"/>
              </a:rPr>
              <a:t>WMOLearn</a:t>
            </a:r>
            <a:r>
              <a:rPr lang="en-US" sz="2000" dirty="0"/>
              <a:t> – a Global Campus resource</a:t>
            </a:r>
            <a:endParaRPr lang="en-NZ" sz="2000" dirty="0"/>
          </a:p>
          <a:p>
            <a:pPr marL="342900" indent="-342900">
              <a:lnSpc>
                <a:spcPts val="2600"/>
              </a:lnSpc>
              <a:spcBef>
                <a:spcPts val="0"/>
              </a:spcBef>
              <a:spcAft>
                <a:spcPts val="600"/>
              </a:spcAft>
              <a:buFont typeface="Arial" panose="020B0604020202020204" pitchFamily="34" charset="0"/>
              <a:buChar char="•"/>
            </a:pPr>
            <a:r>
              <a:rPr lang="en-NZ" sz="2000" dirty="0"/>
              <a:t>WMO-CAeM website for education, training and competency: </a:t>
            </a:r>
            <a:r>
              <a:rPr lang="en-NZ" sz="2000" dirty="0">
                <a:hlinkClick r:id="rId4"/>
              </a:rPr>
              <a:t>http://www.caem.wmo.int/moodle/</a:t>
            </a:r>
            <a:r>
              <a:rPr lang="en-NZ" sz="2000" dirty="0"/>
              <a:t> </a:t>
            </a:r>
          </a:p>
          <a:p>
            <a:pPr marL="342900" indent="-342900">
              <a:lnSpc>
                <a:spcPts val="2600"/>
              </a:lnSpc>
              <a:spcBef>
                <a:spcPts val="0"/>
              </a:spcBef>
              <a:spcAft>
                <a:spcPts val="600"/>
              </a:spcAft>
              <a:buFont typeface="Arial" panose="020B0604020202020204" pitchFamily="34" charset="0"/>
              <a:buChar char="•"/>
            </a:pPr>
            <a:r>
              <a:rPr lang="en-NZ" sz="2000" dirty="0">
                <a:hlinkClick r:id="rId5"/>
              </a:rPr>
              <a:t>Competency Training Mapping Database</a:t>
            </a:r>
            <a:r>
              <a:rPr lang="en-NZ" sz="2000" dirty="0"/>
              <a:t> for AMP</a:t>
            </a:r>
          </a:p>
          <a:p>
            <a:pPr marL="342900" lvl="0" indent="-342900">
              <a:lnSpc>
                <a:spcPts val="2600"/>
              </a:lnSpc>
              <a:spcBef>
                <a:spcPts val="0"/>
              </a:spcBef>
              <a:spcAft>
                <a:spcPts val="600"/>
              </a:spcAft>
              <a:buFont typeface="Arial" panose="020B0604020202020204" pitchFamily="34" charset="0"/>
              <a:buChar char="•"/>
            </a:pPr>
            <a:r>
              <a:rPr lang="en-US" sz="2000" u="sng" dirty="0">
                <a:hlinkClick r:id="rId6"/>
              </a:rPr>
              <a:t>WMO-No.49 Vol 1</a:t>
            </a:r>
            <a:r>
              <a:rPr lang="en-US" sz="2000" dirty="0"/>
              <a:t> </a:t>
            </a:r>
            <a:r>
              <a:rPr lang="en-NZ" sz="2000" dirty="0"/>
              <a:t>General Meteorological Standards and Recommended Practices (Part V and Appendix A)</a:t>
            </a:r>
          </a:p>
          <a:p>
            <a:pPr marL="342900" indent="-342900">
              <a:lnSpc>
                <a:spcPts val="2600"/>
              </a:lnSpc>
              <a:spcBef>
                <a:spcPts val="0"/>
              </a:spcBef>
              <a:spcAft>
                <a:spcPts val="600"/>
              </a:spcAft>
              <a:buFont typeface="Arial" panose="020B0604020202020204" pitchFamily="34" charset="0"/>
              <a:buChar char="•"/>
            </a:pPr>
            <a:r>
              <a:rPr lang="en-US" sz="2000" u="sng" dirty="0">
                <a:hlinkClick r:id="rId7"/>
              </a:rPr>
              <a:t>WMO-No.1083</a:t>
            </a:r>
            <a:r>
              <a:rPr lang="en-US" sz="2000" dirty="0"/>
              <a:t> Guide to Implementation of Education and Training Standards in Meteorology &amp; Hydrology, </a:t>
            </a:r>
            <a:r>
              <a:rPr lang="en-US" sz="2000" dirty="0" err="1"/>
              <a:t>vol</a:t>
            </a:r>
            <a:r>
              <a:rPr lang="en-US" sz="2000" dirty="0"/>
              <a:t> I</a:t>
            </a:r>
            <a:endParaRPr lang="en-NZ" sz="2000" dirty="0"/>
          </a:p>
          <a:p>
            <a:pPr marL="342900" lvl="0" indent="-342900">
              <a:lnSpc>
                <a:spcPts val="2600"/>
              </a:lnSpc>
              <a:spcBef>
                <a:spcPts val="0"/>
              </a:spcBef>
              <a:spcAft>
                <a:spcPts val="600"/>
              </a:spcAft>
              <a:buFont typeface="Arial" panose="020B0604020202020204" pitchFamily="34" charset="0"/>
              <a:buChar char="•"/>
            </a:pPr>
            <a:r>
              <a:rPr lang="en-US" sz="2000" dirty="0">
                <a:hlinkClick r:id="rId8"/>
              </a:rPr>
              <a:t>WMO-No.1114</a:t>
            </a:r>
            <a:r>
              <a:rPr lang="en-US" sz="2000" dirty="0"/>
              <a:t> Guidelines for Trainers in Meteorological, Hydrological &amp; Climate Services</a:t>
            </a:r>
          </a:p>
          <a:p>
            <a:pPr marL="342900" lvl="0" indent="-342900">
              <a:lnSpc>
                <a:spcPts val="2600"/>
              </a:lnSpc>
              <a:spcBef>
                <a:spcPts val="0"/>
              </a:spcBef>
              <a:spcAft>
                <a:spcPts val="600"/>
              </a:spcAft>
              <a:buFont typeface="Arial" panose="020B0604020202020204" pitchFamily="34" charset="0"/>
              <a:buChar char="•"/>
            </a:pPr>
            <a:r>
              <a:rPr lang="en-US" sz="2000" u="sng" dirty="0"/>
              <a:t>WMO-No.1205</a:t>
            </a:r>
            <a:r>
              <a:rPr lang="en-US" sz="2000" dirty="0"/>
              <a:t> Guide to Competency</a:t>
            </a:r>
          </a:p>
          <a:p>
            <a:pPr marL="342900" indent="-342900">
              <a:lnSpc>
                <a:spcPts val="2600"/>
              </a:lnSpc>
              <a:spcBef>
                <a:spcPts val="0"/>
              </a:spcBef>
              <a:spcAft>
                <a:spcPts val="600"/>
              </a:spcAft>
              <a:buFont typeface="Arial" panose="020B0604020202020204" pitchFamily="34" charset="0"/>
              <a:buChar char="•"/>
            </a:pPr>
            <a:r>
              <a:rPr lang="en-NZ" sz="2000" dirty="0">
                <a:hlinkClick r:id="rId9"/>
              </a:rPr>
              <a:t>WMO Publications</a:t>
            </a:r>
            <a:endParaRPr lang="en-NZ" sz="2000" dirty="0"/>
          </a:p>
          <a:p>
            <a:pPr>
              <a:lnSpc>
                <a:spcPts val="2400"/>
              </a:lnSpc>
              <a:spcBef>
                <a:spcPts val="0"/>
              </a:spcBef>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p:txBody>
          <a:bodyPr>
            <a:normAutofit fontScale="77500" lnSpcReduction="20000"/>
          </a:bodyPr>
          <a:lstStyle/>
          <a:p>
            <a:r>
              <a:rPr lang="en-GB" sz="2800" dirty="0"/>
              <a:t>Resources</a:t>
            </a:r>
          </a:p>
        </p:txBody>
      </p:sp>
    </p:spTree>
    <p:extLst>
      <p:ext uri="{BB962C8B-B14F-4D97-AF65-F5344CB8AC3E}">
        <p14:creationId xmlns:p14="http://schemas.microsoft.com/office/powerpoint/2010/main" val="965376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409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8" y="1221334"/>
            <a:ext cx="10478137" cy="4915946"/>
          </a:xfrm>
        </p:spPr>
        <p:txBody>
          <a:bodyPr>
            <a:noAutofit/>
          </a:bodyPr>
          <a:lstStyle/>
          <a:p>
            <a:pPr marL="285750" indent="-285750">
              <a:lnSpc>
                <a:spcPts val="2400"/>
              </a:lnSpc>
              <a:spcBef>
                <a:spcPts val="0"/>
              </a:spcBef>
              <a:spcAft>
                <a:spcPts val="600"/>
              </a:spcAft>
              <a:buFont typeface="Arial" pitchFamily="34" charset="0"/>
              <a:buChar char="•"/>
            </a:pPr>
            <a:r>
              <a:rPr lang="en-GB" sz="2000" dirty="0"/>
              <a:t>2012: national meteorological services providing services to aviation must have implemented a Quality Management System</a:t>
            </a:r>
          </a:p>
          <a:p>
            <a:pPr marL="285750" indent="-285750">
              <a:lnSpc>
                <a:spcPts val="2400"/>
              </a:lnSpc>
              <a:spcBef>
                <a:spcPts val="0"/>
              </a:spcBef>
              <a:spcAft>
                <a:spcPts val="600"/>
              </a:spcAft>
              <a:buFont typeface="Arial" pitchFamily="34" charset="0"/>
              <a:buChar char="•"/>
            </a:pPr>
            <a:endParaRPr lang="en-GB" sz="2000" dirty="0"/>
          </a:p>
          <a:p>
            <a:pPr marL="285750" indent="-285750">
              <a:lnSpc>
                <a:spcPts val="2400"/>
              </a:lnSpc>
              <a:spcBef>
                <a:spcPts val="0"/>
              </a:spcBef>
              <a:spcAft>
                <a:spcPts val="600"/>
              </a:spcAft>
              <a:buFont typeface="Arial" pitchFamily="34" charset="0"/>
              <a:buChar char="•"/>
            </a:pPr>
            <a:r>
              <a:rPr lang="en-GB" sz="2000" dirty="0"/>
              <a:t>2013: national meteorological services providing services to aviation must comply with Competency Standards for Aeronautical Meteorological Observers (AMO ) &amp; Forecasters (AMF) </a:t>
            </a:r>
            <a:br>
              <a:rPr lang="en-GB" sz="2000" dirty="0"/>
            </a:br>
            <a:endParaRPr lang="en-GB" sz="2000" dirty="0"/>
          </a:p>
          <a:p>
            <a:pPr marL="285750" indent="-285750">
              <a:lnSpc>
                <a:spcPts val="2400"/>
              </a:lnSpc>
              <a:spcBef>
                <a:spcPts val="0"/>
              </a:spcBef>
              <a:spcAft>
                <a:spcPts val="600"/>
              </a:spcAft>
              <a:buFont typeface="Arial" pitchFamily="34" charset="0"/>
              <a:buChar char="•"/>
            </a:pPr>
            <a:r>
              <a:rPr lang="en-GB" sz="2000" dirty="0"/>
              <a:t>2013: WMO Global Campus introduced at WMO Symposium on ET (SYMET) in France</a:t>
            </a:r>
            <a:br>
              <a:rPr lang="en-GB" sz="2000" dirty="0"/>
            </a:br>
            <a:endParaRPr lang="en-GB" sz="2000" b="1" dirty="0"/>
          </a:p>
          <a:p>
            <a:pPr marL="285750" indent="-285750">
              <a:lnSpc>
                <a:spcPts val="2400"/>
              </a:lnSpc>
              <a:spcBef>
                <a:spcPts val="0"/>
              </a:spcBef>
              <a:spcAft>
                <a:spcPts val="600"/>
              </a:spcAft>
              <a:buFont typeface="Arial" pitchFamily="34" charset="0"/>
              <a:buChar char="•"/>
            </a:pPr>
            <a:r>
              <a:rPr lang="en-GB" sz="2000" dirty="0"/>
              <a:t>2016: all AMFs must have completed the "BIP-M" training programme, taking into account conditions A to C of the Second Level Competencies (</a:t>
            </a:r>
            <a:r>
              <a:rPr lang="en-GB" sz="2000" i="1" dirty="0"/>
              <a:t>AMF only)</a:t>
            </a:r>
          </a:p>
          <a:p>
            <a:pPr marL="285750" indent="-285750">
              <a:lnSpc>
                <a:spcPts val="2400"/>
              </a:lnSpc>
              <a:spcBef>
                <a:spcPts val="0"/>
              </a:spcBef>
              <a:spcAft>
                <a:spcPts val="600"/>
              </a:spcAft>
              <a:buFont typeface="Arial" pitchFamily="34" charset="0"/>
              <a:buChar char="•"/>
            </a:pPr>
            <a:endParaRPr lang="en-GB" sz="2000" i="1" dirty="0"/>
          </a:p>
          <a:p>
            <a:pPr marL="285750" indent="-285750">
              <a:lnSpc>
                <a:spcPts val="2400"/>
              </a:lnSpc>
              <a:spcBef>
                <a:spcPts val="0"/>
              </a:spcBef>
              <a:spcAft>
                <a:spcPts val="600"/>
              </a:spcAft>
              <a:buFont typeface="Arial" pitchFamily="34" charset="0"/>
              <a:buChar char="•"/>
            </a:pPr>
            <a:r>
              <a:rPr lang="en-GB" sz="2000" dirty="0"/>
              <a:t>2017: </a:t>
            </a:r>
            <a:r>
              <a:rPr lang="en-GB" sz="2000" dirty="0" err="1"/>
              <a:t>WMOLearn</a:t>
            </a:r>
            <a:r>
              <a:rPr lang="en-GB" sz="2000" dirty="0"/>
              <a:t> Events Calendar became fully live</a:t>
            </a:r>
          </a:p>
          <a:p>
            <a:pPr marL="285750" indent="-285750">
              <a:lnSpc>
                <a:spcPts val="2400"/>
              </a:lnSpc>
              <a:spcBef>
                <a:spcPts val="0"/>
              </a:spcBef>
              <a:spcAft>
                <a:spcPts val="600"/>
              </a:spcAft>
              <a:buFont typeface="Arial" pitchFamily="34" charset="0"/>
              <a:buChar char="•"/>
            </a:pPr>
            <a:endParaRPr lang="en-GB" sz="2000" i="1" dirty="0"/>
          </a:p>
          <a:p>
            <a:pPr marL="285750" indent="-285750">
              <a:lnSpc>
                <a:spcPts val="2400"/>
              </a:lnSpc>
              <a:spcBef>
                <a:spcPts val="0"/>
              </a:spcBef>
              <a:spcAft>
                <a:spcPts val="600"/>
              </a:spcAft>
              <a:buFont typeface="Arial" pitchFamily="34" charset="0"/>
              <a:buChar char="•"/>
            </a:pPr>
            <a:r>
              <a:rPr lang="en-GB" sz="2000" dirty="0"/>
              <a:t>2018: publication of </a:t>
            </a:r>
            <a:r>
              <a:rPr lang="en-US" sz="2000" u="sng" dirty="0">
                <a:hlinkClick r:id="rId2"/>
              </a:rPr>
              <a:t>WMO-No.1205</a:t>
            </a:r>
            <a:r>
              <a:rPr lang="en-US" sz="2000" dirty="0"/>
              <a:t> “Guide to Competency”</a:t>
            </a:r>
            <a:endParaRPr lang="en-NZ" sz="2000" dirty="0"/>
          </a:p>
          <a:p>
            <a:pPr>
              <a:lnSpc>
                <a:spcPts val="2400"/>
              </a:lnSpc>
              <a:spcBef>
                <a:spcPts val="0"/>
              </a:spcBef>
              <a:spcAft>
                <a:spcPts val="600"/>
              </a:spcAft>
            </a:pPr>
            <a:endParaRPr lang="en-GB" sz="2000" i="1"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a:xfrm>
            <a:off x="627063" y="512280"/>
            <a:ext cx="10478472" cy="616574"/>
          </a:xfrm>
        </p:spPr>
        <p:txBody>
          <a:bodyPr>
            <a:noAutofit/>
          </a:bodyPr>
          <a:lstStyle/>
          <a:p>
            <a:pPr>
              <a:lnSpc>
                <a:spcPts val="2600"/>
              </a:lnSpc>
              <a:spcBef>
                <a:spcPts val="0"/>
              </a:spcBef>
              <a:spcAft>
                <a:spcPts val="600"/>
              </a:spcAft>
            </a:pPr>
            <a:r>
              <a:rPr lang="en-NZ" sz="2800" dirty="0"/>
              <a:t>A short history</a:t>
            </a:r>
            <a:endParaRPr lang="en-GB" sz="2800" dirty="0"/>
          </a:p>
        </p:txBody>
      </p:sp>
    </p:spTree>
    <p:extLst>
      <p:ext uri="{BB962C8B-B14F-4D97-AF65-F5344CB8AC3E}">
        <p14:creationId xmlns:p14="http://schemas.microsoft.com/office/powerpoint/2010/main" val="308410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9" y="1221334"/>
            <a:ext cx="10109428" cy="4915946"/>
          </a:xfrm>
        </p:spPr>
        <p:txBody>
          <a:bodyPr>
            <a:noAutofit/>
          </a:bodyPr>
          <a:lstStyle/>
          <a:p>
            <a:pPr marL="285750" indent="-285750">
              <a:lnSpc>
                <a:spcPts val="2600"/>
              </a:lnSpc>
              <a:spcBef>
                <a:spcPts val="0"/>
              </a:spcBef>
              <a:spcAft>
                <a:spcPts val="600"/>
              </a:spcAft>
              <a:buFont typeface="Arial" pitchFamily="34" charset="0"/>
              <a:buChar char="•"/>
            </a:pPr>
            <a:endParaRPr lang="en-GB" sz="2000" dirty="0"/>
          </a:p>
          <a:p>
            <a:pPr marL="285750" indent="-285750">
              <a:lnSpc>
                <a:spcPts val="2600"/>
              </a:lnSpc>
              <a:spcBef>
                <a:spcPts val="0"/>
              </a:spcBef>
              <a:spcAft>
                <a:spcPts val="600"/>
              </a:spcAft>
              <a:buFont typeface="Arial" pitchFamily="34" charset="0"/>
              <a:buChar char="•"/>
            </a:pPr>
            <a:endParaRPr lang="en-GB" sz="2400" dirty="0"/>
          </a:p>
          <a:p>
            <a:pPr>
              <a:lnSpc>
                <a:spcPts val="2600"/>
              </a:lnSpc>
              <a:spcBef>
                <a:spcPts val="0"/>
              </a:spcBef>
              <a:spcAft>
                <a:spcPts val="600"/>
              </a:spcAft>
            </a:pPr>
            <a:r>
              <a:rPr lang="en-GB" sz="2400" dirty="0"/>
              <a:t>“Aviation Meteorological services” is one of the WMO High Priority Areas </a:t>
            </a:r>
          </a:p>
          <a:p>
            <a:pPr>
              <a:lnSpc>
                <a:spcPts val="2600"/>
              </a:lnSpc>
              <a:spcBef>
                <a:spcPts val="0"/>
              </a:spcBef>
              <a:spcAft>
                <a:spcPts val="600"/>
              </a:spcAft>
            </a:pPr>
            <a:endParaRPr lang="en-GB" sz="2400" dirty="0"/>
          </a:p>
          <a:p>
            <a:pPr>
              <a:lnSpc>
                <a:spcPts val="2600"/>
              </a:lnSpc>
              <a:spcBef>
                <a:spcPts val="0"/>
              </a:spcBef>
              <a:spcAft>
                <a:spcPts val="600"/>
              </a:spcAft>
            </a:pPr>
            <a:endParaRPr lang="en-GB" sz="2400" dirty="0"/>
          </a:p>
          <a:p>
            <a:pPr>
              <a:lnSpc>
                <a:spcPts val="2600"/>
              </a:lnSpc>
              <a:spcBef>
                <a:spcPts val="0"/>
              </a:spcBef>
              <a:spcAft>
                <a:spcPts val="600"/>
              </a:spcAft>
            </a:pPr>
            <a:r>
              <a:rPr lang="en-GB" sz="2400" i="1" dirty="0"/>
              <a:t>(the others are the </a:t>
            </a:r>
            <a:r>
              <a:rPr lang="en-NZ" sz="2400" i="1" dirty="0"/>
              <a:t>Global Framework for Climate Services, Disaster risk reduction, WMO Integrated Global Observing System, Polar and high-mountain regions, Capacity development and governance)</a:t>
            </a:r>
            <a:endParaRPr lang="en-GB" sz="2400" i="1" dirty="0"/>
          </a:p>
        </p:txBody>
      </p:sp>
      <p:sp>
        <p:nvSpPr>
          <p:cNvPr id="5" name="Text Placeholder 4">
            <a:extLst>
              <a:ext uri="{FF2B5EF4-FFF2-40B4-BE49-F238E27FC236}">
                <a16:creationId xmlns:a16="http://schemas.microsoft.com/office/drawing/2014/main" xmlns="" id="{B4E5E02D-F54C-4D4E-A962-C12620BE1091}"/>
              </a:ext>
            </a:extLst>
          </p:cNvPr>
          <p:cNvSpPr>
            <a:spLocks noGrp="1"/>
          </p:cNvSpPr>
          <p:nvPr>
            <p:ph type="body" sz="quarter" idx="13"/>
          </p:nvPr>
        </p:nvSpPr>
        <p:spPr/>
        <p:txBody>
          <a:bodyPr>
            <a:normAutofit fontScale="85000" lnSpcReduction="20000"/>
          </a:bodyPr>
          <a:lstStyle/>
          <a:p>
            <a:endParaRPr lang="en-NZ"/>
          </a:p>
        </p:txBody>
      </p:sp>
    </p:spTree>
    <p:extLst>
      <p:ext uri="{BB962C8B-B14F-4D97-AF65-F5344CB8AC3E}">
        <p14:creationId xmlns:p14="http://schemas.microsoft.com/office/powerpoint/2010/main" val="37816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9" y="1128854"/>
            <a:ext cx="6761543" cy="4915946"/>
          </a:xfrm>
        </p:spPr>
        <p:txBody>
          <a:bodyPr>
            <a:noAutofit/>
          </a:bodyPr>
          <a:lstStyle/>
          <a:p>
            <a:pPr>
              <a:lnSpc>
                <a:spcPts val="2600"/>
              </a:lnSpc>
              <a:spcBef>
                <a:spcPts val="0"/>
              </a:spcBef>
              <a:spcAft>
                <a:spcPts val="600"/>
              </a:spcAft>
            </a:pPr>
            <a:r>
              <a:rPr lang="en-NZ" sz="2200" i="1" dirty="0"/>
              <a:t>International Standards &amp; Recommended Practices, July 2018, part 2.1.5</a:t>
            </a:r>
          </a:p>
          <a:p>
            <a:pPr>
              <a:lnSpc>
                <a:spcPts val="2600"/>
              </a:lnSpc>
              <a:spcBef>
                <a:spcPts val="0"/>
              </a:spcBef>
              <a:spcAft>
                <a:spcPts val="600"/>
              </a:spcAft>
            </a:pPr>
            <a:endParaRPr lang="en-NZ" sz="2200" dirty="0"/>
          </a:p>
          <a:p>
            <a:pPr>
              <a:lnSpc>
                <a:spcPts val="2600"/>
              </a:lnSpc>
              <a:spcBef>
                <a:spcPts val="0"/>
              </a:spcBef>
              <a:spcAft>
                <a:spcPts val="600"/>
              </a:spcAft>
            </a:pPr>
            <a:r>
              <a:rPr lang="en-NZ" sz="2200" dirty="0"/>
              <a:t>Each Contracting State shall:</a:t>
            </a:r>
          </a:p>
          <a:p>
            <a:pPr>
              <a:lnSpc>
                <a:spcPts val="2600"/>
              </a:lnSpc>
              <a:spcBef>
                <a:spcPts val="0"/>
              </a:spcBef>
              <a:spcAft>
                <a:spcPts val="600"/>
              </a:spcAft>
            </a:pPr>
            <a:endParaRPr lang="en-NZ" sz="2200" i="1" dirty="0"/>
          </a:p>
          <a:p>
            <a:pPr>
              <a:lnSpc>
                <a:spcPts val="2600"/>
              </a:lnSpc>
              <a:spcBef>
                <a:spcPts val="0"/>
              </a:spcBef>
              <a:spcAft>
                <a:spcPts val="600"/>
              </a:spcAft>
            </a:pPr>
            <a:r>
              <a:rPr lang="en-NZ" sz="2200" i="1" dirty="0"/>
              <a:t>“ensure that the designated meteorological authority complies with the requirements of the WMO in respect of qualifications, competencies, education and training of meteorological personnel providing service for international air navigation.”</a:t>
            </a:r>
          </a:p>
          <a:p>
            <a:pPr>
              <a:lnSpc>
                <a:spcPts val="2600"/>
              </a:lnSpc>
              <a:spcBef>
                <a:spcPts val="0"/>
              </a:spcBef>
              <a:spcAft>
                <a:spcPts val="600"/>
              </a:spcAft>
            </a:pPr>
            <a:endParaRPr lang="en-NZ" sz="2000" i="1" dirty="0"/>
          </a:p>
          <a:p>
            <a:pPr>
              <a:lnSpc>
                <a:spcPts val="2600"/>
              </a:lnSpc>
              <a:spcBef>
                <a:spcPts val="0"/>
              </a:spcBef>
              <a:spcAft>
                <a:spcPts val="600"/>
              </a:spcAft>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a:xfrm>
            <a:off x="627063" y="512280"/>
            <a:ext cx="7573040" cy="446365"/>
          </a:xfrm>
        </p:spPr>
        <p:txBody>
          <a:bodyPr>
            <a:normAutofit fontScale="92500" lnSpcReduction="10000"/>
          </a:bodyPr>
          <a:lstStyle/>
          <a:p>
            <a:r>
              <a:rPr lang="en-GB" sz="2800" dirty="0"/>
              <a:t>The Regulatory environment: ICAO Annex 3</a:t>
            </a:r>
            <a:endParaRPr lang="en-GB" sz="2800" dirty="0">
              <a:solidFill>
                <a:srgbClr val="FF0000"/>
              </a:solidFill>
            </a:endParaRPr>
          </a:p>
          <a:p>
            <a:endParaRPr lang="en-GB" sz="2800" dirty="0"/>
          </a:p>
        </p:txBody>
      </p:sp>
      <p:pic>
        <p:nvPicPr>
          <p:cNvPr id="4" name="Picture 3">
            <a:extLst>
              <a:ext uri="{FF2B5EF4-FFF2-40B4-BE49-F238E27FC236}">
                <a16:creationId xmlns:a16="http://schemas.microsoft.com/office/drawing/2014/main" xmlns="" id="{E64D47B7-C2EB-4682-B91E-266ACF432C46}"/>
              </a:ext>
            </a:extLst>
          </p:cNvPr>
          <p:cNvPicPr>
            <a:picLocks noChangeAspect="1"/>
          </p:cNvPicPr>
          <p:nvPr/>
        </p:nvPicPr>
        <p:blipFill>
          <a:blip r:embed="rId2"/>
          <a:stretch>
            <a:fillRect/>
          </a:stretch>
        </p:blipFill>
        <p:spPr>
          <a:xfrm>
            <a:off x="8008373" y="751027"/>
            <a:ext cx="4183627" cy="6121721"/>
          </a:xfrm>
          <a:prstGeom prst="rect">
            <a:avLst/>
          </a:prstGeom>
        </p:spPr>
      </p:pic>
    </p:spTree>
    <p:extLst>
      <p:ext uri="{BB962C8B-B14F-4D97-AF65-F5344CB8AC3E}">
        <p14:creationId xmlns:p14="http://schemas.microsoft.com/office/powerpoint/2010/main" val="385087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8" y="1128854"/>
            <a:ext cx="7174499" cy="4915946"/>
          </a:xfrm>
        </p:spPr>
        <p:txBody>
          <a:bodyPr>
            <a:noAutofit/>
          </a:bodyPr>
          <a:lstStyle/>
          <a:p>
            <a:pPr>
              <a:lnSpc>
                <a:spcPts val="2600"/>
              </a:lnSpc>
              <a:spcBef>
                <a:spcPts val="0"/>
              </a:spcBef>
              <a:spcAft>
                <a:spcPts val="600"/>
              </a:spcAft>
            </a:pPr>
            <a:r>
              <a:rPr lang="en-NZ" sz="2200" dirty="0"/>
              <a:t>Annex 3 then refers to WMO Tech Regulations:</a:t>
            </a:r>
          </a:p>
          <a:p>
            <a:pPr marL="342900" indent="-342900">
              <a:lnSpc>
                <a:spcPts val="2600"/>
              </a:lnSpc>
              <a:spcBef>
                <a:spcPts val="0"/>
              </a:spcBef>
              <a:spcAft>
                <a:spcPts val="600"/>
              </a:spcAft>
              <a:buFont typeface="Arial" panose="020B0604020202020204" pitchFamily="34" charset="0"/>
              <a:buChar char="•"/>
            </a:pPr>
            <a:r>
              <a:rPr lang="en-NZ" sz="2200" dirty="0"/>
              <a:t>Part V: Qualifications &amp; Competencies of Personnel Involved in the Provision of Meteorological Services (including aviation)</a:t>
            </a:r>
          </a:p>
          <a:p>
            <a:pPr marL="342900" indent="-342900">
              <a:lnSpc>
                <a:spcPts val="2600"/>
              </a:lnSpc>
              <a:spcBef>
                <a:spcPts val="0"/>
              </a:spcBef>
              <a:spcAft>
                <a:spcPts val="600"/>
              </a:spcAft>
              <a:buFont typeface="Arial" panose="020B0604020202020204" pitchFamily="34" charset="0"/>
              <a:buChar char="•"/>
            </a:pPr>
            <a:r>
              <a:rPr lang="en-NZ" sz="2200" dirty="0"/>
              <a:t>Part VI: Education and Training of Meteorological Personnel</a:t>
            </a:r>
          </a:p>
          <a:p>
            <a:pPr marL="342900" indent="-342900">
              <a:lnSpc>
                <a:spcPts val="2600"/>
              </a:lnSpc>
              <a:spcBef>
                <a:spcPts val="0"/>
              </a:spcBef>
              <a:spcAft>
                <a:spcPts val="600"/>
              </a:spcAft>
              <a:buFont typeface="Arial" panose="020B0604020202020204" pitchFamily="34" charset="0"/>
              <a:buChar char="•"/>
            </a:pPr>
            <a:r>
              <a:rPr lang="en-NZ" sz="2200" dirty="0"/>
              <a:t>Appendix A: Basic Instruction Packages</a:t>
            </a:r>
          </a:p>
          <a:p>
            <a:pPr marL="342900" indent="-342900">
              <a:lnSpc>
                <a:spcPts val="2600"/>
              </a:lnSpc>
              <a:spcBef>
                <a:spcPts val="0"/>
              </a:spcBef>
              <a:spcAft>
                <a:spcPts val="600"/>
              </a:spcAft>
              <a:buFont typeface="Arial" panose="020B0604020202020204" pitchFamily="34" charset="0"/>
              <a:buChar char="•"/>
            </a:pPr>
            <a:endParaRPr lang="en-NZ" sz="2200" dirty="0"/>
          </a:p>
          <a:p>
            <a:pPr marL="342900" indent="-342900">
              <a:lnSpc>
                <a:spcPts val="2600"/>
              </a:lnSpc>
              <a:spcBef>
                <a:spcPts val="0"/>
              </a:spcBef>
              <a:spcAft>
                <a:spcPts val="600"/>
              </a:spcAft>
              <a:buFont typeface="Arial" panose="020B0604020202020204" pitchFamily="34" charset="0"/>
              <a:buChar char="•"/>
            </a:pPr>
            <a:endParaRPr lang="en-GB" sz="2200" i="1" dirty="0"/>
          </a:p>
          <a:p>
            <a:pPr marL="285750" indent="-285750">
              <a:lnSpc>
                <a:spcPts val="2600"/>
              </a:lnSpc>
              <a:spcBef>
                <a:spcPts val="0"/>
              </a:spcBef>
              <a:spcAft>
                <a:spcPts val="600"/>
              </a:spcAft>
              <a:buFont typeface="Arial" panose="020B0604020202020204" pitchFamily="34" charset="0"/>
              <a:buChar char="•"/>
            </a:pPr>
            <a:r>
              <a:rPr lang="en-NZ" sz="2200" dirty="0"/>
              <a:t>Implementation Guidance on</a:t>
            </a:r>
            <a:r>
              <a:rPr lang="en-GB" sz="2200" dirty="0"/>
              <a:t> Competencies:</a:t>
            </a:r>
            <a:r>
              <a:rPr lang="en-GB" sz="2200" i="1" dirty="0"/>
              <a:t> </a:t>
            </a:r>
            <a:r>
              <a:rPr lang="en-GB" sz="2200" i="1" dirty="0">
                <a:hlinkClick r:id="rId2" tooltip="blocked::http://www.caem.wmo.int/moodle/"/>
              </a:rPr>
              <a:t>http://www.caem.wmo.int/moodle/</a:t>
            </a:r>
            <a:r>
              <a:rPr lang="en-GB" sz="2200" i="1" dirty="0"/>
              <a:t> (Regulatory and Reference material) </a:t>
            </a:r>
            <a:r>
              <a:rPr lang="en-GB" sz="2200" dirty="0"/>
              <a:t>will be published in a companion to </a:t>
            </a:r>
            <a:r>
              <a:rPr lang="en-US" sz="2200" u="sng" dirty="0">
                <a:hlinkClick r:id="rId3"/>
              </a:rPr>
              <a:t>WMO-No.1205</a:t>
            </a:r>
            <a:r>
              <a:rPr lang="en-US" sz="2200" dirty="0"/>
              <a:t> </a:t>
            </a:r>
            <a:r>
              <a:rPr lang="en-US" sz="2200" b="1" dirty="0"/>
              <a:t>Guide to Competency</a:t>
            </a:r>
            <a:endParaRPr lang="en-GB" sz="2200" i="1" dirty="0"/>
          </a:p>
          <a:p>
            <a:pPr marL="285750" indent="-285750">
              <a:lnSpc>
                <a:spcPts val="2600"/>
              </a:lnSpc>
              <a:spcBef>
                <a:spcPts val="0"/>
              </a:spcBef>
              <a:spcAft>
                <a:spcPts val="600"/>
              </a:spcAft>
              <a:buFont typeface="Arial" panose="020B0604020202020204" pitchFamily="34" charset="0"/>
              <a:buChar char="•"/>
            </a:pPr>
            <a:endParaRPr lang="en-GB" sz="2200" i="1" dirty="0"/>
          </a:p>
          <a:p>
            <a:pPr>
              <a:lnSpc>
                <a:spcPts val="2400"/>
              </a:lnSpc>
              <a:spcBef>
                <a:spcPts val="0"/>
              </a:spcBef>
              <a:spcAft>
                <a:spcPts val="600"/>
              </a:spcAft>
            </a:pPr>
            <a:endParaRPr lang="en-NZ" sz="22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a:xfrm>
            <a:off x="627063" y="512280"/>
            <a:ext cx="7379054" cy="616574"/>
          </a:xfrm>
        </p:spPr>
        <p:txBody>
          <a:bodyPr>
            <a:normAutofit fontScale="85000" lnSpcReduction="10000"/>
          </a:bodyPr>
          <a:lstStyle/>
          <a:p>
            <a:r>
              <a:rPr lang="en-NZ" sz="2800" dirty="0"/>
              <a:t>Technical Regulations (WMO-No. 49) Volume I</a:t>
            </a:r>
            <a:endParaRPr lang="en-GB" sz="2800" dirty="0"/>
          </a:p>
        </p:txBody>
      </p:sp>
      <p:pic>
        <p:nvPicPr>
          <p:cNvPr id="6" name="Picture 5">
            <a:extLst>
              <a:ext uri="{FF2B5EF4-FFF2-40B4-BE49-F238E27FC236}">
                <a16:creationId xmlns:a16="http://schemas.microsoft.com/office/drawing/2014/main" xmlns="" id="{30132330-7925-45C0-A1BA-0A920A1D768B}"/>
              </a:ext>
            </a:extLst>
          </p:cNvPr>
          <p:cNvPicPr>
            <a:picLocks noChangeAspect="1"/>
          </p:cNvPicPr>
          <p:nvPr/>
        </p:nvPicPr>
        <p:blipFill>
          <a:blip r:embed="rId4"/>
          <a:stretch>
            <a:fillRect/>
          </a:stretch>
        </p:blipFill>
        <p:spPr>
          <a:xfrm>
            <a:off x="7860889" y="1210287"/>
            <a:ext cx="4262284" cy="5571012"/>
          </a:xfrm>
          <a:prstGeom prst="rect">
            <a:avLst/>
          </a:prstGeom>
        </p:spPr>
      </p:pic>
    </p:spTree>
    <p:extLst>
      <p:ext uri="{BB962C8B-B14F-4D97-AF65-F5344CB8AC3E}">
        <p14:creationId xmlns:p14="http://schemas.microsoft.com/office/powerpoint/2010/main" val="329432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9" y="1128854"/>
            <a:ext cx="7115504" cy="4915946"/>
          </a:xfrm>
        </p:spPr>
        <p:txBody>
          <a:bodyPr>
            <a:noAutofit/>
          </a:bodyPr>
          <a:lstStyle/>
          <a:p>
            <a:pPr marL="342900" indent="-342900">
              <a:lnSpc>
                <a:spcPts val="2600"/>
              </a:lnSpc>
              <a:spcBef>
                <a:spcPts val="0"/>
              </a:spcBef>
              <a:spcAft>
                <a:spcPts val="600"/>
              </a:spcAft>
              <a:buFont typeface="Arial" panose="020B0604020202020204" pitchFamily="34" charset="0"/>
              <a:buChar char="•"/>
            </a:pPr>
            <a:r>
              <a:rPr lang="en-US" sz="2200" dirty="0"/>
              <a:t>Defines competency</a:t>
            </a:r>
          </a:p>
          <a:p>
            <a:pPr marL="342900" indent="-342900">
              <a:lnSpc>
                <a:spcPts val="2400"/>
              </a:lnSpc>
              <a:spcBef>
                <a:spcPts val="0"/>
              </a:spcBef>
              <a:buFont typeface="Arial" panose="020B0604020202020204" pitchFamily="34" charset="0"/>
              <a:buChar char="•"/>
            </a:pPr>
            <a:endParaRPr lang="en-US" sz="2200" dirty="0"/>
          </a:p>
          <a:p>
            <a:pPr marL="342900" indent="-342900">
              <a:lnSpc>
                <a:spcPts val="2400"/>
              </a:lnSpc>
              <a:spcBef>
                <a:spcPts val="0"/>
              </a:spcBef>
              <a:buFont typeface="Arial" panose="020B0604020202020204" pitchFamily="34" charset="0"/>
              <a:buChar char="•"/>
            </a:pPr>
            <a:r>
              <a:rPr lang="en-US" sz="2200" dirty="0"/>
              <a:t>Shows how to build a competency framework </a:t>
            </a:r>
          </a:p>
          <a:p>
            <a:pPr marL="342900" indent="-342900">
              <a:lnSpc>
                <a:spcPts val="2400"/>
              </a:lnSpc>
              <a:spcBef>
                <a:spcPts val="0"/>
              </a:spcBef>
              <a:buFont typeface="Arial" panose="020B0604020202020204" pitchFamily="34" charset="0"/>
              <a:buChar char="•"/>
            </a:pPr>
            <a:endParaRPr lang="en-US" sz="2200" dirty="0"/>
          </a:p>
          <a:p>
            <a:pPr marL="342900" indent="-342900">
              <a:lnSpc>
                <a:spcPts val="2400"/>
              </a:lnSpc>
              <a:spcBef>
                <a:spcPts val="0"/>
              </a:spcBef>
              <a:buFont typeface="Arial" panose="020B0604020202020204" pitchFamily="34" charset="0"/>
              <a:buChar char="•"/>
            </a:pPr>
            <a:r>
              <a:rPr lang="en-US" sz="2200" dirty="0"/>
              <a:t>Explains how to implement the framework, including adaptation of standards, assessment, competency-based training, H-R issues and documentation</a:t>
            </a:r>
          </a:p>
          <a:p>
            <a:pPr marL="342900" indent="-342900">
              <a:lnSpc>
                <a:spcPts val="2400"/>
              </a:lnSpc>
              <a:spcBef>
                <a:spcPts val="0"/>
              </a:spcBef>
              <a:buFont typeface="Arial" panose="020B0604020202020204" pitchFamily="34" charset="0"/>
              <a:buChar char="•"/>
            </a:pPr>
            <a:endParaRPr lang="en-US" sz="2200" dirty="0"/>
          </a:p>
          <a:p>
            <a:pPr>
              <a:lnSpc>
                <a:spcPts val="2400"/>
              </a:lnSpc>
              <a:spcBef>
                <a:spcPts val="0"/>
              </a:spcBef>
            </a:pPr>
            <a:endParaRPr lang="en-NZ" sz="2000" dirty="0"/>
          </a:p>
          <a:p>
            <a:pPr>
              <a:lnSpc>
                <a:spcPts val="2400"/>
              </a:lnSpc>
              <a:spcBef>
                <a:spcPts val="0"/>
              </a:spcBef>
            </a:pPr>
            <a:r>
              <a:rPr lang="en-US" sz="2200" b="1" dirty="0"/>
              <a:t>Competency-based training provides a fertile area in which the WMO Global Campus can support Members</a:t>
            </a:r>
          </a:p>
          <a:p>
            <a:pPr>
              <a:lnSpc>
                <a:spcPts val="2400"/>
              </a:lnSpc>
              <a:spcBef>
                <a:spcPts val="0"/>
              </a:spcBef>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p:txBody>
          <a:bodyPr>
            <a:normAutofit fontScale="77500" lnSpcReduction="20000"/>
          </a:bodyPr>
          <a:lstStyle/>
          <a:p>
            <a:r>
              <a:rPr lang="en-GB" sz="2800" dirty="0"/>
              <a:t>WMO Guide to Competency (2018)</a:t>
            </a:r>
          </a:p>
        </p:txBody>
      </p:sp>
      <p:pic>
        <p:nvPicPr>
          <p:cNvPr id="5" name="Picture 4">
            <a:extLst>
              <a:ext uri="{FF2B5EF4-FFF2-40B4-BE49-F238E27FC236}">
                <a16:creationId xmlns:a16="http://schemas.microsoft.com/office/drawing/2014/main" xmlns="" id="{15EAA74E-1CB1-461F-A223-3B1D66564C2B}"/>
              </a:ext>
            </a:extLst>
          </p:cNvPr>
          <p:cNvPicPr>
            <a:picLocks noChangeAspect="1"/>
          </p:cNvPicPr>
          <p:nvPr/>
        </p:nvPicPr>
        <p:blipFill>
          <a:blip r:embed="rId2"/>
          <a:stretch>
            <a:fillRect/>
          </a:stretch>
        </p:blipFill>
        <p:spPr>
          <a:xfrm>
            <a:off x="7949381" y="625612"/>
            <a:ext cx="4168876" cy="6143900"/>
          </a:xfrm>
          <a:prstGeom prst="rect">
            <a:avLst/>
          </a:prstGeom>
        </p:spPr>
      </p:pic>
    </p:spTree>
    <p:extLst>
      <p:ext uri="{BB962C8B-B14F-4D97-AF65-F5344CB8AC3E}">
        <p14:creationId xmlns:p14="http://schemas.microsoft.com/office/powerpoint/2010/main" val="178183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9" y="1128854"/>
            <a:ext cx="4947492" cy="4915946"/>
          </a:xfrm>
        </p:spPr>
        <p:txBody>
          <a:bodyPr>
            <a:noAutofit/>
          </a:bodyPr>
          <a:lstStyle/>
          <a:p>
            <a:pPr>
              <a:lnSpc>
                <a:spcPts val="2600"/>
              </a:lnSpc>
              <a:spcBef>
                <a:spcPts val="0"/>
              </a:spcBef>
              <a:spcAft>
                <a:spcPts val="600"/>
              </a:spcAft>
            </a:pPr>
            <a:r>
              <a:rPr lang="en-US" sz="2200" dirty="0"/>
              <a:t>Examples of learning solutions (from Fig 17)</a:t>
            </a:r>
          </a:p>
          <a:p>
            <a:pPr>
              <a:lnSpc>
                <a:spcPts val="2400"/>
              </a:lnSpc>
              <a:spcBef>
                <a:spcPts val="0"/>
              </a:spcBef>
            </a:pPr>
            <a:endParaRPr lang="en-NZ" sz="2200" dirty="0"/>
          </a:p>
          <a:p>
            <a:pPr>
              <a:lnSpc>
                <a:spcPts val="2400"/>
              </a:lnSpc>
              <a:spcBef>
                <a:spcPts val="0"/>
              </a:spcBef>
            </a:pPr>
            <a:r>
              <a:rPr lang="en-NZ" sz="2200" dirty="0"/>
              <a:t>Most of the modes (at right) could be enabled or enhanced by the WMO Global Campus!</a:t>
            </a:r>
          </a:p>
          <a:p>
            <a:pPr>
              <a:lnSpc>
                <a:spcPts val="2400"/>
              </a:lnSpc>
              <a:spcBef>
                <a:spcPts val="0"/>
              </a:spcBef>
            </a:pPr>
            <a:endParaRPr lang="en-NZ" sz="2200" dirty="0"/>
          </a:p>
          <a:p>
            <a:pPr>
              <a:lnSpc>
                <a:spcPts val="2400"/>
              </a:lnSpc>
              <a:spcBef>
                <a:spcPts val="0"/>
              </a:spcBef>
            </a:pPr>
            <a:r>
              <a:rPr lang="en-NZ" sz="2200" b="1" dirty="0"/>
              <a:t>Greater collaboration between training institutions would increase the available choices of learning solution for everyone. </a:t>
            </a:r>
          </a:p>
          <a:p>
            <a:pPr>
              <a:lnSpc>
                <a:spcPts val="2400"/>
              </a:lnSpc>
              <a:spcBef>
                <a:spcPts val="0"/>
              </a:spcBef>
            </a:pPr>
            <a:endParaRPr lang="en-NZ" sz="2200" b="1" dirty="0"/>
          </a:p>
          <a:p>
            <a:endParaRPr lang="en-US" sz="2000" dirty="0"/>
          </a:p>
          <a:p>
            <a:r>
              <a:rPr lang="en-US" sz="2000" dirty="0"/>
              <a:t>WMO-No.1114 “Guidelines for Trainers in Meteorological, Hydrological &amp; Climate Services” will also help.</a:t>
            </a:r>
            <a:endParaRPr lang="en-NZ" sz="2000" b="1"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p:txBody>
          <a:bodyPr>
            <a:normAutofit fontScale="77500" lnSpcReduction="20000"/>
          </a:bodyPr>
          <a:lstStyle/>
          <a:p>
            <a:r>
              <a:rPr lang="en-GB" sz="2800" dirty="0"/>
              <a:t>WMO Guide to Competency</a:t>
            </a:r>
          </a:p>
        </p:txBody>
      </p:sp>
      <p:pic>
        <p:nvPicPr>
          <p:cNvPr id="6" name="Picture 5">
            <a:extLst>
              <a:ext uri="{FF2B5EF4-FFF2-40B4-BE49-F238E27FC236}">
                <a16:creationId xmlns:a16="http://schemas.microsoft.com/office/drawing/2014/main" xmlns="" id="{04E140E9-D72B-4C14-9E17-8CC18564D882}"/>
              </a:ext>
            </a:extLst>
          </p:cNvPr>
          <p:cNvPicPr>
            <a:picLocks noChangeAspect="1"/>
          </p:cNvPicPr>
          <p:nvPr/>
        </p:nvPicPr>
        <p:blipFill rotWithShape="1">
          <a:blip r:embed="rId2">
            <a:extLst>
              <a:ext uri="{28A0092B-C50C-407E-A947-70E740481C1C}">
                <a14:useLocalDpi xmlns:a14="http://schemas.microsoft.com/office/drawing/2010/main" val="0"/>
              </a:ext>
            </a:extLst>
          </a:blip>
          <a:srcRect l="4281" t="4782" r="4248" b="2352"/>
          <a:stretch/>
        </p:blipFill>
        <p:spPr>
          <a:xfrm>
            <a:off x="5678129" y="-73740"/>
            <a:ext cx="6513871" cy="7030020"/>
          </a:xfrm>
          <a:prstGeom prst="rect">
            <a:avLst/>
          </a:prstGeom>
        </p:spPr>
      </p:pic>
    </p:spTree>
    <p:extLst>
      <p:ext uri="{BB962C8B-B14F-4D97-AF65-F5344CB8AC3E}">
        <p14:creationId xmlns:p14="http://schemas.microsoft.com/office/powerpoint/2010/main" val="41547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8" y="1128854"/>
            <a:ext cx="9489995" cy="4915946"/>
          </a:xfrm>
        </p:spPr>
        <p:txBody>
          <a:bodyPr>
            <a:noAutofit/>
          </a:bodyPr>
          <a:lstStyle/>
          <a:p>
            <a:pPr>
              <a:lnSpc>
                <a:spcPts val="2600"/>
              </a:lnSpc>
              <a:spcBef>
                <a:spcPts val="0"/>
              </a:spcBef>
              <a:spcAft>
                <a:spcPts val="600"/>
              </a:spcAft>
            </a:pPr>
            <a:r>
              <a:rPr lang="en-US" sz="2200" dirty="0"/>
              <a:t>The WMO Commission for Aeronautical Meteorology (CAeM) Expert Team on Education, Training &amp; Competencies several years ago developed a database of resources:</a:t>
            </a:r>
          </a:p>
          <a:p>
            <a:pPr>
              <a:lnSpc>
                <a:spcPts val="2400"/>
              </a:lnSpc>
              <a:spcBef>
                <a:spcPts val="0"/>
              </a:spcBef>
            </a:pPr>
            <a:endParaRPr lang="en-NZ" sz="2200" dirty="0"/>
          </a:p>
          <a:p>
            <a:pPr marL="342900" indent="-342900">
              <a:lnSpc>
                <a:spcPts val="2400"/>
              </a:lnSpc>
              <a:spcBef>
                <a:spcPts val="0"/>
              </a:spcBef>
              <a:buFont typeface="Arial" panose="020B0604020202020204" pitchFamily="34" charset="0"/>
              <a:buChar char="•"/>
            </a:pPr>
            <a:r>
              <a:rPr lang="en-NZ" sz="2200" dirty="0">
                <a:hlinkClick r:id="rId2"/>
              </a:rPr>
              <a:t>Competency Training Mapping Database</a:t>
            </a:r>
            <a:endParaRPr lang="en-NZ" sz="2200" dirty="0"/>
          </a:p>
          <a:p>
            <a:pPr>
              <a:lnSpc>
                <a:spcPts val="2400"/>
              </a:lnSpc>
              <a:spcBef>
                <a:spcPts val="0"/>
              </a:spcBef>
            </a:pPr>
            <a:endParaRPr lang="en-NZ" sz="2200" dirty="0"/>
          </a:p>
          <a:p>
            <a:pPr>
              <a:lnSpc>
                <a:spcPts val="2400"/>
              </a:lnSpc>
              <a:spcBef>
                <a:spcPts val="0"/>
              </a:spcBef>
            </a:pPr>
            <a:endParaRPr lang="en-NZ" sz="2200" dirty="0"/>
          </a:p>
          <a:p>
            <a:pPr>
              <a:lnSpc>
                <a:spcPts val="2400"/>
              </a:lnSpc>
              <a:spcBef>
                <a:spcPts val="0"/>
              </a:spcBef>
            </a:pPr>
            <a:r>
              <a:rPr lang="en-NZ" sz="2200" b="1" dirty="0"/>
              <a:t>The WMO Global Campus provides a great opportunity to update and extend this database, and make it available to a wider community of users.</a:t>
            </a:r>
          </a:p>
          <a:p>
            <a:pPr>
              <a:lnSpc>
                <a:spcPts val="2400"/>
              </a:lnSpc>
              <a:spcBef>
                <a:spcPts val="0"/>
              </a:spcBef>
            </a:pPr>
            <a:endParaRPr lang="en-NZ" sz="2200" dirty="0"/>
          </a:p>
          <a:p>
            <a:pPr>
              <a:lnSpc>
                <a:spcPts val="2400"/>
              </a:lnSpc>
              <a:spcBef>
                <a:spcPts val="0"/>
              </a:spcBef>
            </a:pPr>
            <a:r>
              <a:rPr lang="en-NZ" sz="2200" dirty="0"/>
              <a:t/>
            </a:r>
            <a:br>
              <a:rPr lang="en-NZ" sz="2200" dirty="0"/>
            </a:br>
            <a:endParaRPr lang="en-NZ" sz="2200" dirty="0"/>
          </a:p>
          <a:p>
            <a:pPr>
              <a:lnSpc>
                <a:spcPts val="2400"/>
              </a:lnSpc>
              <a:spcBef>
                <a:spcPts val="0"/>
              </a:spcBef>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p:txBody>
          <a:bodyPr>
            <a:normAutofit fontScale="77500" lnSpcReduction="20000"/>
          </a:bodyPr>
          <a:lstStyle/>
          <a:p>
            <a:r>
              <a:rPr lang="en-GB" sz="2800" dirty="0"/>
              <a:t>Training Mapping Database for AMP</a:t>
            </a:r>
          </a:p>
        </p:txBody>
      </p:sp>
    </p:spTree>
    <p:extLst>
      <p:ext uri="{BB962C8B-B14F-4D97-AF65-F5344CB8AC3E}">
        <p14:creationId xmlns:p14="http://schemas.microsoft.com/office/powerpoint/2010/main" val="144197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C3461C6-AF4B-4034-BDE1-7E63AB0F31D1}"/>
              </a:ext>
            </a:extLst>
          </p:cNvPr>
          <p:cNvSpPr>
            <a:spLocks noGrp="1"/>
          </p:cNvSpPr>
          <p:nvPr>
            <p:ph type="body" sz="quarter" idx="12"/>
          </p:nvPr>
        </p:nvSpPr>
        <p:spPr>
          <a:xfrm>
            <a:off x="627399" y="1379574"/>
            <a:ext cx="6938524" cy="4915946"/>
          </a:xfrm>
        </p:spPr>
        <p:txBody>
          <a:bodyPr>
            <a:noAutofit/>
          </a:bodyPr>
          <a:lstStyle/>
          <a:p>
            <a:pPr>
              <a:lnSpc>
                <a:spcPts val="2600"/>
              </a:lnSpc>
            </a:pPr>
            <a:r>
              <a:rPr lang="en-GB" sz="2200" dirty="0"/>
              <a:t>Specifies the:</a:t>
            </a:r>
          </a:p>
          <a:p>
            <a:pPr marL="342900" indent="-342900">
              <a:lnSpc>
                <a:spcPts val="2600"/>
              </a:lnSpc>
              <a:spcBef>
                <a:spcPts val="0"/>
              </a:spcBef>
              <a:spcAft>
                <a:spcPts val="600"/>
              </a:spcAft>
              <a:buFont typeface="Arial" panose="020B0604020202020204" pitchFamily="34" charset="0"/>
              <a:buChar char="•"/>
            </a:pPr>
            <a:r>
              <a:rPr lang="en-GB" sz="2200" dirty="0"/>
              <a:t>Basic Instruction Package for Meteorologists (BIP-M), and </a:t>
            </a:r>
          </a:p>
          <a:p>
            <a:pPr marL="342900" indent="-342900">
              <a:lnSpc>
                <a:spcPts val="2600"/>
              </a:lnSpc>
              <a:buFont typeface="Arial" panose="020B0604020202020204" pitchFamily="34" charset="0"/>
              <a:buChar char="•"/>
            </a:pPr>
            <a:r>
              <a:rPr lang="en-GB" sz="2200" dirty="0"/>
              <a:t>Basic Instruction Package for Meteorological Technicians (BIP-MT)</a:t>
            </a:r>
          </a:p>
          <a:p>
            <a:pPr>
              <a:lnSpc>
                <a:spcPts val="2600"/>
              </a:lnSpc>
            </a:pPr>
            <a:endParaRPr lang="en-GB" sz="2200" dirty="0"/>
          </a:p>
          <a:p>
            <a:r>
              <a:rPr lang="en-GB" sz="2200" dirty="0"/>
              <a:t>parts 3.3 &amp; 3.4: </a:t>
            </a:r>
            <a:r>
              <a:rPr lang="en-NZ" sz="2200" i="1" dirty="0"/>
              <a:t>Besides the basic requirement to successfully complete foundation topics and topics in atmospheric sciences (for AMF) or general meteorology (for AMO), individuals wishing to specialise may also study in greater depth such subjects as aeronautical meteorology (AMF) or specialised observations and measurements, data quality control etc (AMO)</a:t>
            </a:r>
            <a:endParaRPr lang="en-GB" sz="2200" i="1" dirty="0"/>
          </a:p>
          <a:p>
            <a:pPr>
              <a:lnSpc>
                <a:spcPts val="2400"/>
              </a:lnSpc>
              <a:spcBef>
                <a:spcPts val="0"/>
              </a:spcBef>
            </a:pPr>
            <a:endParaRPr lang="en-NZ" sz="2000" dirty="0"/>
          </a:p>
        </p:txBody>
      </p:sp>
      <p:sp>
        <p:nvSpPr>
          <p:cNvPr id="3" name="Text Placeholder 2">
            <a:extLst>
              <a:ext uri="{FF2B5EF4-FFF2-40B4-BE49-F238E27FC236}">
                <a16:creationId xmlns:a16="http://schemas.microsoft.com/office/drawing/2014/main" xmlns="" id="{54F11568-2452-4AE5-8113-E300D607AC2F}"/>
              </a:ext>
            </a:extLst>
          </p:cNvPr>
          <p:cNvSpPr>
            <a:spLocks noGrp="1"/>
          </p:cNvSpPr>
          <p:nvPr>
            <p:ph type="body" sz="quarter" idx="13"/>
          </p:nvPr>
        </p:nvSpPr>
        <p:spPr>
          <a:xfrm>
            <a:off x="627062" y="512280"/>
            <a:ext cx="10640705" cy="785578"/>
          </a:xfrm>
        </p:spPr>
        <p:txBody>
          <a:bodyPr>
            <a:normAutofit fontScale="92500" lnSpcReduction="10000"/>
          </a:bodyPr>
          <a:lstStyle/>
          <a:p>
            <a:r>
              <a:rPr lang="en-US" sz="2400" u="sng" dirty="0">
                <a:hlinkClick r:id="rId2"/>
              </a:rPr>
              <a:t>WMO-No.1083</a:t>
            </a:r>
            <a:r>
              <a:rPr lang="en-US" sz="2400" dirty="0"/>
              <a:t> Guide to Implementation of Education and Training </a:t>
            </a:r>
          </a:p>
          <a:p>
            <a:r>
              <a:rPr lang="en-US" sz="2400" dirty="0"/>
              <a:t>Standards in Meteorology and Hydrology, Vol 1</a:t>
            </a:r>
            <a:endParaRPr lang="en-GB" sz="2800" dirty="0"/>
          </a:p>
        </p:txBody>
      </p:sp>
      <p:pic>
        <p:nvPicPr>
          <p:cNvPr id="5" name="Picture 4">
            <a:extLst>
              <a:ext uri="{FF2B5EF4-FFF2-40B4-BE49-F238E27FC236}">
                <a16:creationId xmlns:a16="http://schemas.microsoft.com/office/drawing/2014/main" xmlns="" id="{C5110E94-3FD2-4ABE-ABE6-82B82490C4FB}"/>
              </a:ext>
            </a:extLst>
          </p:cNvPr>
          <p:cNvPicPr>
            <a:picLocks noChangeAspect="1"/>
          </p:cNvPicPr>
          <p:nvPr/>
        </p:nvPicPr>
        <p:blipFill>
          <a:blip r:embed="rId3"/>
          <a:stretch>
            <a:fillRect/>
          </a:stretch>
        </p:blipFill>
        <p:spPr>
          <a:xfrm>
            <a:off x="7698658" y="1209363"/>
            <a:ext cx="4493342" cy="5648638"/>
          </a:xfrm>
          <a:prstGeom prst="rect">
            <a:avLst/>
          </a:prstGeom>
        </p:spPr>
      </p:pic>
    </p:spTree>
    <p:extLst>
      <p:ext uri="{BB962C8B-B14F-4D97-AF65-F5344CB8AC3E}">
        <p14:creationId xmlns:p14="http://schemas.microsoft.com/office/powerpoint/2010/main" val="2141101979"/>
      </p:ext>
    </p:extLst>
  </p:cSld>
  <p:clrMapOvr>
    <a:masterClrMapping/>
  </p:clrMapOvr>
</p:sld>
</file>

<file path=ppt/theme/theme1.xml><?xml version="1.0" encoding="utf-8"?>
<a:theme xmlns:a="http://schemas.openxmlformats.org/drawingml/2006/main" name="Office Theme">
  <a:themeElements>
    <a:clrScheme name="Custom 2">
      <a:dk1>
        <a:srgbClr val="152344"/>
      </a:dk1>
      <a:lt1>
        <a:sysClr val="window" lastClr="FFFFFF"/>
      </a:lt1>
      <a:dk2>
        <a:srgbClr val="233563"/>
      </a:dk2>
      <a:lt2>
        <a:srgbClr val="2C5989"/>
      </a:lt2>
      <a:accent1>
        <a:srgbClr val="6676A4"/>
      </a:accent1>
      <a:accent2>
        <a:srgbClr val="6676A4"/>
      </a:accent2>
      <a:accent3>
        <a:srgbClr val="6676A4"/>
      </a:accent3>
      <a:accent4>
        <a:srgbClr val="6676A4"/>
      </a:accent4>
      <a:accent5>
        <a:srgbClr val="6676A4"/>
      </a:accent5>
      <a:accent6>
        <a:srgbClr val="6676A4"/>
      </a:accent6>
      <a:hlink>
        <a:srgbClr val="FFFFFF"/>
      </a:hlink>
      <a:folHlink>
        <a:srgbClr val="FFFFFF"/>
      </a:folHlink>
    </a:clrScheme>
    <a:fontScheme name="Metservice Font">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MetService Theme</Template>
  <TotalTime>3140</TotalTime>
  <Words>650</Words>
  <Application>Microsoft Office PowerPoint</Application>
  <PresentationFormat>Custom</PresentationFormat>
  <Paragraphs>85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Aeronautical Meteorological Personnel and the WMO Global Campus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Parrish</dc:creator>
  <cp:lastModifiedBy>Patrick Parrish</cp:lastModifiedBy>
  <cp:revision>120</cp:revision>
  <dcterms:created xsi:type="dcterms:W3CDTF">2018-08-09T03:15:13Z</dcterms:created>
  <dcterms:modified xsi:type="dcterms:W3CDTF">2018-11-29T13:28:29Z</dcterms:modified>
</cp:coreProperties>
</file>