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6" r:id="rId4"/>
    <p:sldId id="259" r:id="rId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44"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ZA"/>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ZA"/>
          </a:p>
        </p:txBody>
      </p:sp>
      <p:sp>
        <p:nvSpPr>
          <p:cNvPr id="4" name="Date Placeholder 3"/>
          <p:cNvSpPr>
            <a:spLocks noGrp="1"/>
          </p:cNvSpPr>
          <p:nvPr>
            <p:ph type="dt" sz="half" idx="10"/>
          </p:nvPr>
        </p:nvSpPr>
        <p:spPr/>
        <p:txBody>
          <a:bodyPr/>
          <a:lstStyle/>
          <a:p>
            <a:fld id="{07DCC957-5030-4F4E-8966-66B6C1AA7725}" type="datetimeFigureOut">
              <a:rPr lang="en-ZA" smtClean="0"/>
              <a:t>2018/08/15</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p>
            <a:fld id="{5A9BB1B2-D9EF-482C-991C-D15520B9AFA6}" type="slidenum">
              <a:rPr lang="en-ZA" smtClean="0"/>
              <a:t>‹#›</a:t>
            </a:fld>
            <a:endParaRPr lang="en-ZA"/>
          </a:p>
        </p:txBody>
      </p:sp>
    </p:spTree>
    <p:extLst>
      <p:ext uri="{BB962C8B-B14F-4D97-AF65-F5344CB8AC3E}">
        <p14:creationId xmlns:p14="http://schemas.microsoft.com/office/powerpoint/2010/main" val="194477635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Date Placeholder 3"/>
          <p:cNvSpPr>
            <a:spLocks noGrp="1"/>
          </p:cNvSpPr>
          <p:nvPr>
            <p:ph type="dt" sz="half" idx="10"/>
          </p:nvPr>
        </p:nvSpPr>
        <p:spPr/>
        <p:txBody>
          <a:bodyPr/>
          <a:lstStyle/>
          <a:p>
            <a:fld id="{07DCC957-5030-4F4E-8966-66B6C1AA7725}" type="datetimeFigureOut">
              <a:rPr lang="en-ZA" smtClean="0"/>
              <a:t>2018/08/15</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p>
            <a:fld id="{5A9BB1B2-D9EF-482C-991C-D15520B9AFA6}" type="slidenum">
              <a:rPr lang="en-ZA" smtClean="0"/>
              <a:t>‹#›</a:t>
            </a:fld>
            <a:endParaRPr lang="en-ZA"/>
          </a:p>
        </p:txBody>
      </p:sp>
    </p:spTree>
    <p:extLst>
      <p:ext uri="{BB962C8B-B14F-4D97-AF65-F5344CB8AC3E}">
        <p14:creationId xmlns:p14="http://schemas.microsoft.com/office/powerpoint/2010/main" val="37248531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ZA"/>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Date Placeholder 3"/>
          <p:cNvSpPr>
            <a:spLocks noGrp="1"/>
          </p:cNvSpPr>
          <p:nvPr>
            <p:ph type="dt" sz="half" idx="10"/>
          </p:nvPr>
        </p:nvSpPr>
        <p:spPr/>
        <p:txBody>
          <a:bodyPr/>
          <a:lstStyle/>
          <a:p>
            <a:fld id="{07DCC957-5030-4F4E-8966-66B6C1AA7725}" type="datetimeFigureOut">
              <a:rPr lang="en-ZA" smtClean="0"/>
              <a:t>2018/08/15</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p>
            <a:fld id="{5A9BB1B2-D9EF-482C-991C-D15520B9AFA6}" type="slidenum">
              <a:rPr lang="en-ZA" smtClean="0"/>
              <a:t>‹#›</a:t>
            </a:fld>
            <a:endParaRPr lang="en-ZA"/>
          </a:p>
        </p:txBody>
      </p:sp>
    </p:spTree>
    <p:extLst>
      <p:ext uri="{BB962C8B-B14F-4D97-AF65-F5344CB8AC3E}">
        <p14:creationId xmlns:p14="http://schemas.microsoft.com/office/powerpoint/2010/main" val="286626150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Date Placeholder 3"/>
          <p:cNvSpPr>
            <a:spLocks noGrp="1"/>
          </p:cNvSpPr>
          <p:nvPr>
            <p:ph type="dt" sz="half" idx="10"/>
          </p:nvPr>
        </p:nvSpPr>
        <p:spPr/>
        <p:txBody>
          <a:bodyPr/>
          <a:lstStyle/>
          <a:p>
            <a:fld id="{07DCC957-5030-4F4E-8966-66B6C1AA7725}" type="datetimeFigureOut">
              <a:rPr lang="en-ZA" smtClean="0"/>
              <a:t>2018/08/15</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p>
            <a:fld id="{5A9BB1B2-D9EF-482C-991C-D15520B9AFA6}" type="slidenum">
              <a:rPr lang="en-ZA" smtClean="0"/>
              <a:t>‹#›</a:t>
            </a:fld>
            <a:endParaRPr lang="en-ZA"/>
          </a:p>
        </p:txBody>
      </p:sp>
    </p:spTree>
    <p:extLst>
      <p:ext uri="{BB962C8B-B14F-4D97-AF65-F5344CB8AC3E}">
        <p14:creationId xmlns:p14="http://schemas.microsoft.com/office/powerpoint/2010/main" val="24519301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ZA"/>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7DCC957-5030-4F4E-8966-66B6C1AA7725}" type="datetimeFigureOut">
              <a:rPr lang="en-ZA" smtClean="0"/>
              <a:t>2018/08/15</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p>
            <a:fld id="{5A9BB1B2-D9EF-482C-991C-D15520B9AFA6}" type="slidenum">
              <a:rPr lang="en-ZA" smtClean="0"/>
              <a:t>‹#›</a:t>
            </a:fld>
            <a:endParaRPr lang="en-ZA"/>
          </a:p>
        </p:txBody>
      </p:sp>
    </p:spTree>
    <p:extLst>
      <p:ext uri="{BB962C8B-B14F-4D97-AF65-F5344CB8AC3E}">
        <p14:creationId xmlns:p14="http://schemas.microsoft.com/office/powerpoint/2010/main" val="24450993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5" name="Date Placeholder 4"/>
          <p:cNvSpPr>
            <a:spLocks noGrp="1"/>
          </p:cNvSpPr>
          <p:nvPr>
            <p:ph type="dt" sz="half" idx="10"/>
          </p:nvPr>
        </p:nvSpPr>
        <p:spPr/>
        <p:txBody>
          <a:bodyPr/>
          <a:lstStyle/>
          <a:p>
            <a:fld id="{07DCC957-5030-4F4E-8966-66B6C1AA7725}" type="datetimeFigureOut">
              <a:rPr lang="en-ZA" smtClean="0"/>
              <a:t>2018/08/15</a:t>
            </a:fld>
            <a:endParaRPr lang="en-ZA"/>
          </a:p>
        </p:txBody>
      </p:sp>
      <p:sp>
        <p:nvSpPr>
          <p:cNvPr id="6" name="Footer Placeholder 5"/>
          <p:cNvSpPr>
            <a:spLocks noGrp="1"/>
          </p:cNvSpPr>
          <p:nvPr>
            <p:ph type="ftr" sz="quarter" idx="11"/>
          </p:nvPr>
        </p:nvSpPr>
        <p:spPr/>
        <p:txBody>
          <a:bodyPr/>
          <a:lstStyle/>
          <a:p>
            <a:endParaRPr lang="en-ZA"/>
          </a:p>
        </p:txBody>
      </p:sp>
      <p:sp>
        <p:nvSpPr>
          <p:cNvPr id="7" name="Slide Number Placeholder 6"/>
          <p:cNvSpPr>
            <a:spLocks noGrp="1"/>
          </p:cNvSpPr>
          <p:nvPr>
            <p:ph type="sldNum" sz="quarter" idx="12"/>
          </p:nvPr>
        </p:nvSpPr>
        <p:spPr/>
        <p:txBody>
          <a:bodyPr/>
          <a:lstStyle/>
          <a:p>
            <a:fld id="{5A9BB1B2-D9EF-482C-991C-D15520B9AFA6}" type="slidenum">
              <a:rPr lang="en-ZA" smtClean="0"/>
              <a:t>‹#›</a:t>
            </a:fld>
            <a:endParaRPr lang="en-ZA"/>
          </a:p>
        </p:txBody>
      </p:sp>
    </p:spTree>
    <p:extLst>
      <p:ext uri="{BB962C8B-B14F-4D97-AF65-F5344CB8AC3E}">
        <p14:creationId xmlns:p14="http://schemas.microsoft.com/office/powerpoint/2010/main" val="5446666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ZA"/>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7" name="Date Placeholder 6"/>
          <p:cNvSpPr>
            <a:spLocks noGrp="1"/>
          </p:cNvSpPr>
          <p:nvPr>
            <p:ph type="dt" sz="half" idx="10"/>
          </p:nvPr>
        </p:nvSpPr>
        <p:spPr/>
        <p:txBody>
          <a:bodyPr/>
          <a:lstStyle/>
          <a:p>
            <a:fld id="{07DCC957-5030-4F4E-8966-66B6C1AA7725}" type="datetimeFigureOut">
              <a:rPr lang="en-ZA" smtClean="0"/>
              <a:t>2018/08/15</a:t>
            </a:fld>
            <a:endParaRPr lang="en-ZA"/>
          </a:p>
        </p:txBody>
      </p:sp>
      <p:sp>
        <p:nvSpPr>
          <p:cNvPr id="8" name="Footer Placeholder 7"/>
          <p:cNvSpPr>
            <a:spLocks noGrp="1"/>
          </p:cNvSpPr>
          <p:nvPr>
            <p:ph type="ftr" sz="quarter" idx="11"/>
          </p:nvPr>
        </p:nvSpPr>
        <p:spPr/>
        <p:txBody>
          <a:bodyPr/>
          <a:lstStyle/>
          <a:p>
            <a:endParaRPr lang="en-ZA"/>
          </a:p>
        </p:txBody>
      </p:sp>
      <p:sp>
        <p:nvSpPr>
          <p:cNvPr id="9" name="Slide Number Placeholder 8"/>
          <p:cNvSpPr>
            <a:spLocks noGrp="1"/>
          </p:cNvSpPr>
          <p:nvPr>
            <p:ph type="sldNum" sz="quarter" idx="12"/>
          </p:nvPr>
        </p:nvSpPr>
        <p:spPr/>
        <p:txBody>
          <a:bodyPr/>
          <a:lstStyle/>
          <a:p>
            <a:fld id="{5A9BB1B2-D9EF-482C-991C-D15520B9AFA6}" type="slidenum">
              <a:rPr lang="en-ZA" smtClean="0"/>
              <a:t>‹#›</a:t>
            </a:fld>
            <a:endParaRPr lang="en-ZA"/>
          </a:p>
        </p:txBody>
      </p:sp>
    </p:spTree>
    <p:extLst>
      <p:ext uri="{BB962C8B-B14F-4D97-AF65-F5344CB8AC3E}">
        <p14:creationId xmlns:p14="http://schemas.microsoft.com/office/powerpoint/2010/main" val="12591981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Date Placeholder 2"/>
          <p:cNvSpPr>
            <a:spLocks noGrp="1"/>
          </p:cNvSpPr>
          <p:nvPr>
            <p:ph type="dt" sz="half" idx="10"/>
          </p:nvPr>
        </p:nvSpPr>
        <p:spPr/>
        <p:txBody>
          <a:bodyPr/>
          <a:lstStyle/>
          <a:p>
            <a:fld id="{07DCC957-5030-4F4E-8966-66B6C1AA7725}" type="datetimeFigureOut">
              <a:rPr lang="en-ZA" smtClean="0"/>
              <a:t>2018/08/15</a:t>
            </a:fld>
            <a:endParaRPr lang="en-ZA"/>
          </a:p>
        </p:txBody>
      </p:sp>
      <p:sp>
        <p:nvSpPr>
          <p:cNvPr id="4" name="Footer Placeholder 3"/>
          <p:cNvSpPr>
            <a:spLocks noGrp="1"/>
          </p:cNvSpPr>
          <p:nvPr>
            <p:ph type="ftr" sz="quarter" idx="11"/>
          </p:nvPr>
        </p:nvSpPr>
        <p:spPr/>
        <p:txBody>
          <a:bodyPr/>
          <a:lstStyle/>
          <a:p>
            <a:endParaRPr lang="en-ZA"/>
          </a:p>
        </p:txBody>
      </p:sp>
      <p:sp>
        <p:nvSpPr>
          <p:cNvPr id="5" name="Slide Number Placeholder 4"/>
          <p:cNvSpPr>
            <a:spLocks noGrp="1"/>
          </p:cNvSpPr>
          <p:nvPr>
            <p:ph type="sldNum" sz="quarter" idx="12"/>
          </p:nvPr>
        </p:nvSpPr>
        <p:spPr/>
        <p:txBody>
          <a:bodyPr/>
          <a:lstStyle/>
          <a:p>
            <a:fld id="{5A9BB1B2-D9EF-482C-991C-D15520B9AFA6}" type="slidenum">
              <a:rPr lang="en-ZA" smtClean="0"/>
              <a:t>‹#›</a:t>
            </a:fld>
            <a:endParaRPr lang="en-ZA"/>
          </a:p>
        </p:txBody>
      </p:sp>
    </p:spTree>
    <p:extLst>
      <p:ext uri="{BB962C8B-B14F-4D97-AF65-F5344CB8AC3E}">
        <p14:creationId xmlns:p14="http://schemas.microsoft.com/office/powerpoint/2010/main" val="427675773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7DCC957-5030-4F4E-8966-66B6C1AA7725}" type="datetimeFigureOut">
              <a:rPr lang="en-ZA" smtClean="0"/>
              <a:t>2018/08/15</a:t>
            </a:fld>
            <a:endParaRPr lang="en-ZA"/>
          </a:p>
        </p:txBody>
      </p:sp>
      <p:sp>
        <p:nvSpPr>
          <p:cNvPr id="3" name="Footer Placeholder 2"/>
          <p:cNvSpPr>
            <a:spLocks noGrp="1"/>
          </p:cNvSpPr>
          <p:nvPr>
            <p:ph type="ftr" sz="quarter" idx="11"/>
          </p:nvPr>
        </p:nvSpPr>
        <p:spPr/>
        <p:txBody>
          <a:bodyPr/>
          <a:lstStyle/>
          <a:p>
            <a:endParaRPr lang="en-ZA"/>
          </a:p>
        </p:txBody>
      </p:sp>
      <p:sp>
        <p:nvSpPr>
          <p:cNvPr id="4" name="Slide Number Placeholder 3"/>
          <p:cNvSpPr>
            <a:spLocks noGrp="1"/>
          </p:cNvSpPr>
          <p:nvPr>
            <p:ph type="sldNum" sz="quarter" idx="12"/>
          </p:nvPr>
        </p:nvSpPr>
        <p:spPr/>
        <p:txBody>
          <a:bodyPr/>
          <a:lstStyle/>
          <a:p>
            <a:fld id="{5A9BB1B2-D9EF-482C-991C-D15520B9AFA6}" type="slidenum">
              <a:rPr lang="en-ZA" smtClean="0"/>
              <a:t>‹#›</a:t>
            </a:fld>
            <a:endParaRPr lang="en-ZA"/>
          </a:p>
        </p:txBody>
      </p:sp>
    </p:spTree>
    <p:extLst>
      <p:ext uri="{BB962C8B-B14F-4D97-AF65-F5344CB8AC3E}">
        <p14:creationId xmlns:p14="http://schemas.microsoft.com/office/powerpoint/2010/main" val="26573661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ZA"/>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7DCC957-5030-4F4E-8966-66B6C1AA7725}" type="datetimeFigureOut">
              <a:rPr lang="en-ZA" smtClean="0"/>
              <a:t>2018/08/15</a:t>
            </a:fld>
            <a:endParaRPr lang="en-ZA"/>
          </a:p>
        </p:txBody>
      </p:sp>
      <p:sp>
        <p:nvSpPr>
          <p:cNvPr id="6" name="Footer Placeholder 5"/>
          <p:cNvSpPr>
            <a:spLocks noGrp="1"/>
          </p:cNvSpPr>
          <p:nvPr>
            <p:ph type="ftr" sz="quarter" idx="11"/>
          </p:nvPr>
        </p:nvSpPr>
        <p:spPr/>
        <p:txBody>
          <a:bodyPr/>
          <a:lstStyle/>
          <a:p>
            <a:endParaRPr lang="en-ZA"/>
          </a:p>
        </p:txBody>
      </p:sp>
      <p:sp>
        <p:nvSpPr>
          <p:cNvPr id="7" name="Slide Number Placeholder 6"/>
          <p:cNvSpPr>
            <a:spLocks noGrp="1"/>
          </p:cNvSpPr>
          <p:nvPr>
            <p:ph type="sldNum" sz="quarter" idx="12"/>
          </p:nvPr>
        </p:nvSpPr>
        <p:spPr/>
        <p:txBody>
          <a:bodyPr/>
          <a:lstStyle/>
          <a:p>
            <a:fld id="{5A9BB1B2-D9EF-482C-991C-D15520B9AFA6}" type="slidenum">
              <a:rPr lang="en-ZA" smtClean="0"/>
              <a:t>‹#›</a:t>
            </a:fld>
            <a:endParaRPr lang="en-ZA"/>
          </a:p>
        </p:txBody>
      </p:sp>
    </p:spTree>
    <p:extLst>
      <p:ext uri="{BB962C8B-B14F-4D97-AF65-F5344CB8AC3E}">
        <p14:creationId xmlns:p14="http://schemas.microsoft.com/office/powerpoint/2010/main" val="33390349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ZA"/>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ZA"/>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7DCC957-5030-4F4E-8966-66B6C1AA7725}" type="datetimeFigureOut">
              <a:rPr lang="en-ZA" smtClean="0"/>
              <a:t>2018/08/15</a:t>
            </a:fld>
            <a:endParaRPr lang="en-ZA"/>
          </a:p>
        </p:txBody>
      </p:sp>
      <p:sp>
        <p:nvSpPr>
          <p:cNvPr id="6" name="Footer Placeholder 5"/>
          <p:cNvSpPr>
            <a:spLocks noGrp="1"/>
          </p:cNvSpPr>
          <p:nvPr>
            <p:ph type="ftr" sz="quarter" idx="11"/>
          </p:nvPr>
        </p:nvSpPr>
        <p:spPr/>
        <p:txBody>
          <a:bodyPr/>
          <a:lstStyle/>
          <a:p>
            <a:endParaRPr lang="en-ZA"/>
          </a:p>
        </p:txBody>
      </p:sp>
      <p:sp>
        <p:nvSpPr>
          <p:cNvPr id="7" name="Slide Number Placeholder 6"/>
          <p:cNvSpPr>
            <a:spLocks noGrp="1"/>
          </p:cNvSpPr>
          <p:nvPr>
            <p:ph type="sldNum" sz="quarter" idx="12"/>
          </p:nvPr>
        </p:nvSpPr>
        <p:spPr/>
        <p:txBody>
          <a:bodyPr/>
          <a:lstStyle/>
          <a:p>
            <a:fld id="{5A9BB1B2-D9EF-482C-991C-D15520B9AFA6}" type="slidenum">
              <a:rPr lang="en-ZA" smtClean="0"/>
              <a:t>‹#›</a:t>
            </a:fld>
            <a:endParaRPr lang="en-ZA"/>
          </a:p>
        </p:txBody>
      </p:sp>
    </p:spTree>
    <p:extLst>
      <p:ext uri="{BB962C8B-B14F-4D97-AF65-F5344CB8AC3E}">
        <p14:creationId xmlns:p14="http://schemas.microsoft.com/office/powerpoint/2010/main" val="349315993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ZA"/>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7DCC957-5030-4F4E-8966-66B6C1AA7725}" type="datetimeFigureOut">
              <a:rPr lang="en-ZA" smtClean="0"/>
              <a:t>2018/08/15</a:t>
            </a:fld>
            <a:endParaRPr lang="en-ZA"/>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ZA"/>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A9BB1B2-D9EF-482C-991C-D15520B9AFA6}" type="slidenum">
              <a:rPr lang="en-ZA" smtClean="0"/>
              <a:t>‹#›</a:t>
            </a:fld>
            <a:endParaRPr lang="en-ZA"/>
          </a:p>
        </p:txBody>
      </p:sp>
    </p:spTree>
    <p:extLst>
      <p:ext uri="{BB962C8B-B14F-4D97-AF65-F5344CB8AC3E}">
        <p14:creationId xmlns:p14="http://schemas.microsoft.com/office/powerpoint/2010/main" val="353890193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365125"/>
            <a:ext cx="10515600" cy="1325563"/>
          </a:xfrm>
        </p:spPr>
        <p:txBody>
          <a:bodyPr>
            <a:normAutofit fontScale="90000"/>
          </a:bodyPr>
          <a:lstStyle/>
          <a:p>
            <a:r>
              <a:rPr lang="en-ZA" dirty="0" smtClean="0"/>
              <a:t/>
            </a:r>
            <a:br>
              <a:rPr lang="en-ZA" dirty="0" smtClean="0"/>
            </a:br>
            <a:r>
              <a:rPr lang="en-ZA" dirty="0"/>
              <a:t/>
            </a:r>
            <a:br>
              <a:rPr lang="en-ZA" dirty="0"/>
            </a:br>
            <a:r>
              <a:rPr lang="en-ZA" dirty="0" smtClean="0"/>
              <a:t/>
            </a:r>
            <a:br>
              <a:rPr lang="en-ZA" dirty="0" smtClean="0"/>
            </a:br>
            <a:r>
              <a:rPr lang="en-ZA" dirty="0"/>
              <a:t/>
            </a:r>
            <a:br>
              <a:rPr lang="en-ZA" dirty="0"/>
            </a:br>
            <a:r>
              <a:rPr lang="en-ZA" dirty="0" smtClean="0"/>
              <a:t/>
            </a:r>
            <a:br>
              <a:rPr lang="en-ZA" dirty="0" smtClean="0"/>
            </a:br>
            <a:r>
              <a:rPr lang="en-ZA" dirty="0"/>
              <a:t/>
            </a:r>
            <a:br>
              <a:rPr lang="en-ZA" dirty="0"/>
            </a:br>
            <a:r>
              <a:rPr lang="en-ZA" dirty="0" smtClean="0"/>
              <a:t/>
            </a:r>
            <a:br>
              <a:rPr lang="en-ZA" dirty="0" smtClean="0"/>
            </a:br>
            <a:r>
              <a:rPr lang="en-ZA" dirty="0" smtClean="0"/>
              <a:t>NAMIBIA</a:t>
            </a:r>
            <a:br>
              <a:rPr lang="en-ZA" dirty="0" smtClean="0"/>
            </a:br>
            <a:r>
              <a:rPr lang="en-ZA" dirty="0" smtClean="0"/>
              <a:t/>
            </a:r>
            <a:br>
              <a:rPr lang="en-ZA" dirty="0" smtClean="0"/>
            </a:br>
            <a:r>
              <a:rPr lang="en-ZA" dirty="0" smtClean="0"/>
              <a:t>Is a country in Southern Africa whose western border is the Atlantic Ocean, bordering Angola and Zambia in the North, Botswana to the East and South Africa to the South and East.</a:t>
            </a:r>
            <a:br>
              <a:rPr lang="en-ZA" dirty="0" smtClean="0"/>
            </a:br>
            <a:r>
              <a:rPr lang="en-ZA" dirty="0"/>
              <a:t/>
            </a:r>
            <a:br>
              <a:rPr lang="en-ZA" dirty="0"/>
            </a:br>
            <a:r>
              <a:rPr lang="en-ZA" dirty="0" smtClean="0"/>
              <a:t>Being situated between the Namib and Kalahari deserts, Namibia has the least rainfall of any country in Sub-Sahara Africa</a:t>
            </a:r>
            <a:endParaRPr lang="en-ZA" dirty="0"/>
          </a:p>
        </p:txBody>
      </p:sp>
    </p:spTree>
    <p:extLst>
      <p:ext uri="{BB962C8B-B14F-4D97-AF65-F5344CB8AC3E}">
        <p14:creationId xmlns:p14="http://schemas.microsoft.com/office/powerpoint/2010/main" val="351721298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997527" y="976741"/>
            <a:ext cx="10287000" cy="5632311"/>
          </a:xfrm>
          <a:prstGeom prst="rect">
            <a:avLst/>
          </a:prstGeom>
          <a:noFill/>
        </p:spPr>
        <p:txBody>
          <a:bodyPr wrap="square" rtlCol="0">
            <a:spAutoFit/>
          </a:bodyPr>
          <a:lstStyle/>
          <a:p>
            <a:r>
              <a:rPr lang="en-ZA" sz="4000" u="sng" dirty="0" smtClean="0"/>
              <a:t>STATION NETWORK</a:t>
            </a:r>
          </a:p>
          <a:p>
            <a:endParaRPr lang="en-ZA" sz="4000" dirty="0"/>
          </a:p>
          <a:p>
            <a:r>
              <a:rPr lang="en-ZA" sz="4000" dirty="0" smtClean="0"/>
              <a:t>Rainfall Stations			120</a:t>
            </a:r>
          </a:p>
          <a:p>
            <a:r>
              <a:rPr lang="en-ZA" sz="4000" dirty="0" smtClean="0"/>
              <a:t>Manned Stations			9</a:t>
            </a:r>
          </a:p>
          <a:p>
            <a:r>
              <a:rPr lang="en-ZA" sz="4000" dirty="0" smtClean="0"/>
              <a:t>Upper Air Stations		3</a:t>
            </a:r>
          </a:p>
          <a:p>
            <a:endParaRPr lang="en-ZA" sz="4000" dirty="0"/>
          </a:p>
          <a:p>
            <a:r>
              <a:rPr lang="en-ZA" sz="4000" dirty="0" smtClean="0"/>
              <a:t>The rainfall stations used to be more but due to new ownership of farms it has reduce on a very high rate</a:t>
            </a:r>
            <a:endParaRPr lang="en-ZA" sz="4000" dirty="0"/>
          </a:p>
        </p:txBody>
      </p:sp>
    </p:spTree>
    <p:extLst>
      <p:ext uri="{BB962C8B-B14F-4D97-AF65-F5344CB8AC3E}">
        <p14:creationId xmlns:p14="http://schemas.microsoft.com/office/powerpoint/2010/main" val="11119451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3077562" y="532890"/>
            <a:ext cx="6036875" cy="5792219"/>
          </a:xfrm>
          <a:prstGeom prst="rect">
            <a:avLst/>
          </a:prstGeom>
        </p:spPr>
      </p:pic>
    </p:spTree>
    <p:extLst>
      <p:ext uri="{BB962C8B-B14F-4D97-AF65-F5344CB8AC3E}">
        <p14:creationId xmlns:p14="http://schemas.microsoft.com/office/powerpoint/2010/main" val="265156266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039091" y="1018309"/>
            <a:ext cx="9954491" cy="5016758"/>
          </a:xfrm>
          <a:prstGeom prst="rect">
            <a:avLst/>
          </a:prstGeom>
          <a:noFill/>
        </p:spPr>
        <p:txBody>
          <a:bodyPr wrap="square" rtlCol="0">
            <a:spAutoFit/>
          </a:bodyPr>
          <a:lstStyle/>
          <a:p>
            <a:r>
              <a:rPr lang="en-ZA" sz="4000" dirty="0" smtClean="0"/>
              <a:t>About OSCAR/SURFACE</a:t>
            </a:r>
          </a:p>
          <a:p>
            <a:endParaRPr lang="en-ZA" sz="4000" dirty="0" smtClean="0"/>
          </a:p>
          <a:p>
            <a:r>
              <a:rPr lang="en-ZA" sz="4000" dirty="0" smtClean="0"/>
              <a:t>I am currently not familiar with OSCAR/SURFACE but I am willingly to learn and I believe it will improve the Quality of Namibia </a:t>
            </a:r>
            <a:r>
              <a:rPr lang="en-ZA" sz="4000" smtClean="0"/>
              <a:t>Meteorological Service.</a:t>
            </a:r>
            <a:endParaRPr lang="en-ZA" sz="4000" dirty="0" smtClean="0"/>
          </a:p>
          <a:p>
            <a:endParaRPr lang="en-ZA" sz="4000" dirty="0"/>
          </a:p>
          <a:p>
            <a:r>
              <a:rPr lang="en-ZA" sz="4000" dirty="0" smtClean="0"/>
              <a:t>Thank you</a:t>
            </a:r>
            <a:endParaRPr lang="en-ZA" sz="4000" dirty="0"/>
          </a:p>
        </p:txBody>
      </p:sp>
    </p:spTree>
    <p:extLst>
      <p:ext uri="{BB962C8B-B14F-4D97-AF65-F5344CB8AC3E}">
        <p14:creationId xmlns:p14="http://schemas.microsoft.com/office/powerpoint/2010/main" val="171658266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24</TotalTime>
  <Words>34</Words>
  <Application>Microsoft Office PowerPoint</Application>
  <PresentationFormat>Widescreen</PresentationFormat>
  <Paragraphs>13</Paragraphs>
  <Slides>4</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4</vt:i4>
      </vt:variant>
    </vt:vector>
  </HeadingPairs>
  <TitlesOfParts>
    <vt:vector size="8" baseType="lpstr">
      <vt:lpstr>Arial</vt:lpstr>
      <vt:lpstr>Calibri</vt:lpstr>
      <vt:lpstr>Calibri Light</vt:lpstr>
      <vt:lpstr>Office Theme</vt:lpstr>
      <vt:lpstr>       NAMIBIA  Is a country in Southern Africa whose western border is the Atlantic Ocean, bordering Angola and Zambia in the North, Botswana to the East and South Africa to the South and East.  Being situated between the Namib and Kalahari deserts, Namibia has the least rainfall of any country in Sub-Sahara Africa</vt:lpstr>
      <vt:lpstr>PowerPoint Presentation</vt:lpstr>
      <vt:lpstr>PowerPoint Presentation</vt:lpstr>
      <vt:lpstr>PowerPoint Presentation</vt:lpstr>
    </vt:vector>
  </TitlesOfParts>
  <Company>HP</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odillo</dc:creator>
  <cp:lastModifiedBy>odillo</cp:lastModifiedBy>
  <cp:revision>5</cp:revision>
  <dcterms:created xsi:type="dcterms:W3CDTF">2018-08-15T09:05:40Z</dcterms:created>
  <dcterms:modified xsi:type="dcterms:W3CDTF">2018-08-15T09:36:14Z</dcterms:modified>
</cp:coreProperties>
</file>

<file path=docProps/thumbnail.jpeg>
</file>