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14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74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48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83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2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5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4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36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7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88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74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39B1B-7D4B-48F5-828C-604B390E381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953B7-53D2-492F-A185-01117A8E8D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55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GHANA METEOROLOGICAL AGENCY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PRESENTATION BY</a:t>
            </a:r>
          </a:p>
          <a:p>
            <a:r>
              <a:rPr lang="en-US" dirty="0" smtClean="0"/>
              <a:t> RICHMOND OBENG</a:t>
            </a:r>
          </a:p>
          <a:p>
            <a:r>
              <a:rPr lang="en-US" dirty="0" smtClean="0"/>
              <a:t>HEAD OF  BASIC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695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THANK YOU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5623" y="3132538"/>
            <a:ext cx="6284889" cy="258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20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946" y="837126"/>
            <a:ext cx="9929612" cy="571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686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MANUAL</a:t>
            </a:r>
          </a:p>
          <a:p>
            <a:r>
              <a:rPr lang="en-US" dirty="0" smtClean="0"/>
              <a:t>AUTOMATIC WEATHER STATIONS (AWS)</a:t>
            </a:r>
          </a:p>
          <a:p>
            <a:r>
              <a:rPr lang="en-US" dirty="0" smtClean="0"/>
              <a:t>AWOS at </a:t>
            </a:r>
            <a:r>
              <a:rPr lang="en-US" dirty="0" err="1" smtClean="0"/>
              <a:t>Kotoka</a:t>
            </a:r>
            <a:r>
              <a:rPr lang="en-US" dirty="0" smtClean="0"/>
              <a:t> International Airport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ACTIVE MANUAL STATIONS= 155</a:t>
            </a:r>
          </a:p>
          <a:p>
            <a:r>
              <a:rPr lang="en-US" dirty="0" smtClean="0"/>
              <a:t>AUTOMATIC WEATHER STATIONS= 121 BUT MOST OF THEM ARE NOT ACTIVE. </a:t>
            </a:r>
          </a:p>
          <a:p>
            <a:r>
              <a:rPr lang="en-US" dirty="0" smtClean="0"/>
              <a:t>One Radar Station(Not Active)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276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OF MANUAL 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SYNOPTIC = 22</a:t>
            </a:r>
          </a:p>
          <a:p>
            <a:r>
              <a:rPr lang="en-US" dirty="0" smtClean="0"/>
              <a:t>AGROMET= 36</a:t>
            </a:r>
          </a:p>
          <a:p>
            <a:r>
              <a:rPr lang="en-US" dirty="0" smtClean="0"/>
              <a:t>CLIMATOLOGICAL = 23</a:t>
            </a:r>
          </a:p>
          <a:p>
            <a:r>
              <a:rPr lang="en-US" dirty="0" smtClean="0"/>
              <a:t>RAINFALL =74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112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Automatic Weather 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Vaisala</a:t>
            </a:r>
            <a:r>
              <a:rPr lang="en-US" dirty="0" smtClean="0"/>
              <a:t> = 28 </a:t>
            </a:r>
          </a:p>
          <a:p>
            <a:r>
              <a:rPr lang="en-US" dirty="0" err="1" smtClean="0"/>
              <a:t>Adcon</a:t>
            </a:r>
            <a:r>
              <a:rPr lang="en-US" dirty="0" smtClean="0"/>
              <a:t>  = 70</a:t>
            </a:r>
          </a:p>
          <a:p>
            <a:r>
              <a:rPr lang="en-US" dirty="0" err="1" smtClean="0"/>
              <a:t>Pessl</a:t>
            </a:r>
            <a:r>
              <a:rPr lang="en-US" dirty="0" smtClean="0"/>
              <a:t>    = 23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Total       = 121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83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 AFRICAN HYDROMETEOROLOGICAL OBSERVATORY</a:t>
            </a:r>
          </a:p>
          <a:p>
            <a:pPr marL="0" indent="0">
              <a:buNone/>
            </a:pPr>
            <a:r>
              <a:rPr lang="en-US" dirty="0" smtClean="0"/>
              <a:t>                                  (TAHMO)= 85 Automatic weather stations</a:t>
            </a:r>
          </a:p>
          <a:p>
            <a:pPr marL="0" indent="0">
              <a:buNone/>
            </a:pPr>
            <a:r>
              <a:rPr lang="en-GB" dirty="0" smtClean="0"/>
              <a:t>. WASCAL (West African Science Service </a:t>
            </a:r>
            <a:r>
              <a:rPr lang="en-GB" dirty="0" err="1" smtClean="0"/>
              <a:t>Center</a:t>
            </a:r>
            <a:r>
              <a:rPr lang="en-GB" dirty="0" smtClean="0"/>
              <a:t> on Climate Change and Adapted Land Use) = 6 AWS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338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is keyed into the database at our headquarters.</a:t>
            </a:r>
          </a:p>
          <a:p>
            <a:r>
              <a:rPr lang="en-US" dirty="0" err="1" smtClean="0"/>
              <a:t>Adcon</a:t>
            </a:r>
            <a:r>
              <a:rPr lang="en-US" dirty="0" smtClean="0"/>
              <a:t> and </a:t>
            </a:r>
            <a:r>
              <a:rPr lang="en-US" dirty="0" err="1" smtClean="0"/>
              <a:t>Tahmo</a:t>
            </a:r>
            <a:r>
              <a:rPr lang="en-US" dirty="0" smtClean="0"/>
              <a:t> instruments transmit directly into the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833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Agency is partnering Government to establish AWS in each of the 216 districts in the country with a resolution of 20km</a:t>
            </a:r>
          </a:p>
          <a:p>
            <a:r>
              <a:rPr lang="en-US" dirty="0" smtClean="0"/>
              <a:t>Establish some marine stations, radar stations and air pollution measurement stations</a:t>
            </a:r>
          </a:p>
          <a:p>
            <a:r>
              <a:rPr lang="en-US" dirty="0" smtClean="0"/>
              <a:t>Get smart phones for our remote observers to transmit data directly into the database </a:t>
            </a:r>
          </a:p>
          <a:p>
            <a:r>
              <a:rPr lang="en-US" dirty="0" smtClean="0"/>
              <a:t>Improve on our METADATA collection for both manual and AWS stations</a:t>
            </a:r>
          </a:p>
          <a:p>
            <a:r>
              <a:rPr lang="en-US" dirty="0" smtClean="0"/>
              <a:t>10 automatic weather Stations in September.</a:t>
            </a:r>
          </a:p>
          <a:p>
            <a:r>
              <a:rPr lang="en-US" dirty="0" smtClean="0"/>
              <a:t>Activate all inactive AWS by the end of this year.</a:t>
            </a:r>
          </a:p>
          <a:p>
            <a:r>
              <a:rPr lang="en-US" dirty="0" smtClean="0"/>
              <a:t>Train more technicians to service the AWS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240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This is my first time with OSCAR and I am ready to learn and improve upon what we already have.</a:t>
            </a:r>
          </a:p>
        </p:txBody>
      </p:sp>
    </p:spTree>
    <p:extLst>
      <p:ext uri="{BB962C8B-B14F-4D97-AF65-F5344CB8AC3E}">
        <p14:creationId xmlns:p14="http://schemas.microsoft.com/office/powerpoint/2010/main" val="2665891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247</Words>
  <Application>Microsoft Office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GHANA METEOROLOGICAL AGENCY</vt:lpstr>
      <vt:lpstr>PowerPoint Presentation</vt:lpstr>
      <vt:lpstr>TYPES OF STATIONS</vt:lpstr>
      <vt:lpstr>BREAKDOWN OF MANUAL STATIONS</vt:lpstr>
      <vt:lpstr>Types Of Automatic Weather Stations</vt:lpstr>
      <vt:lpstr>PARTNERSHIPS</vt:lpstr>
      <vt:lpstr>Data Transmission</vt:lpstr>
      <vt:lpstr>FUTURE PLANS</vt:lpstr>
      <vt:lpstr>OSCAR</vt:lpstr>
      <vt:lpstr>                     THANK YOU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GHANA METEOROLOGICAL AGENCY</dc:title>
  <dc:creator>Hewlett-Packard Company</dc:creator>
  <cp:lastModifiedBy>Hewlett-Packard Company</cp:lastModifiedBy>
  <cp:revision>18</cp:revision>
  <dcterms:created xsi:type="dcterms:W3CDTF">2018-08-15T07:49:31Z</dcterms:created>
  <dcterms:modified xsi:type="dcterms:W3CDTF">2018-08-15T09:12:52Z</dcterms:modified>
</cp:coreProperties>
</file>