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3" r:id="rId5"/>
    <p:sldId id="274" r:id="rId6"/>
    <p:sldId id="27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9" autoAdjust="0"/>
    <p:restoredTop sz="94660"/>
  </p:normalViewPr>
  <p:slideViewPr>
    <p:cSldViewPr snapToGrid="0">
      <p:cViewPr varScale="1">
        <p:scale>
          <a:sx n="76" d="100"/>
          <a:sy n="76" d="100"/>
        </p:scale>
        <p:origin x="4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40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630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591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18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679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36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00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64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279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636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493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88997-18F3-4E2A-839C-C84857BCD150}" type="datetimeFigureOut">
              <a:rPr lang="en-US" smtClean="0"/>
              <a:t>8/14/2018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FDC88-119F-4E1C-9F75-CA825B543E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518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473233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Meteorological Observation System in South Sudan 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/>
              <a:t>By 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/>
              <a:t>Phillip </a:t>
            </a:r>
            <a:r>
              <a:rPr lang="en-US" b="1" dirty="0" err="1" smtClean="0"/>
              <a:t>Nagarch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1800" b="1" dirty="0" smtClean="0">
                <a:solidFill>
                  <a:schemeClr val="accent1"/>
                </a:solidFill>
              </a:rPr>
              <a:t>13-17 August 2018</a:t>
            </a:r>
            <a:endParaRPr lang="en-US" sz="1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46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Meteorological Observation Network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current monitoring network of SSMD ( Figure1 ) is currently made of five Synoptic station at Juba International Airport , </a:t>
            </a:r>
            <a:r>
              <a:rPr lang="en-US" dirty="0" err="1" smtClean="0"/>
              <a:t>Renk</a:t>
            </a:r>
            <a:r>
              <a:rPr lang="en-US" dirty="0" smtClean="0"/>
              <a:t> , Malakal, </a:t>
            </a:r>
            <a:r>
              <a:rPr lang="en-US" dirty="0" err="1" smtClean="0"/>
              <a:t>Wau</a:t>
            </a:r>
            <a:r>
              <a:rPr lang="en-US" dirty="0" smtClean="0"/>
              <a:t> and Raga of which only three are operational . However, many instruments are missing and the stations are all in need of urgent Maintenances or total replacement .</a:t>
            </a:r>
          </a:p>
          <a:p>
            <a:r>
              <a:rPr lang="en-US" dirty="0" smtClean="0"/>
              <a:t>The SSMD monitoring network was  complemented by nine (9) Automatic Weather Stations (AWS) installed by United Nation Food and Agriculture Organization (UNFAO) in 2008 and 2009 in some states</a:t>
            </a:r>
          </a:p>
          <a:p>
            <a:r>
              <a:rPr lang="en-US" dirty="0" smtClean="0"/>
              <a:t> Currently all are not working, due to lack spare parts. Maintenances in process soon.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914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575800" y="5943600"/>
            <a:ext cx="1803400" cy="5207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Figure 1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16308186" cy="562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411" y="0"/>
            <a:ext cx="83285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338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/>
              <a:t>CURRENT OBSERVATIONAL NETWORK Contd….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Upper </a:t>
            </a:r>
            <a:r>
              <a:rPr lang="en-US" b="1" dirty="0">
                <a:solidFill>
                  <a:schemeClr val="tx1"/>
                </a:solidFill>
                <a:latin typeface="Calibri" pitchFamily="34" charset="0"/>
              </a:rPr>
              <a:t>Air </a:t>
            </a: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Station:</a:t>
            </a:r>
            <a:endParaRPr lang="en-US" b="1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We don’t have</a:t>
            </a:r>
            <a:endParaRPr lang="en-US" dirty="0">
              <a:solidFill>
                <a:schemeClr val="tx1"/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latin typeface="Calibri" pitchFamily="34" charset="0"/>
              </a:rPr>
              <a:t>Remote </a:t>
            </a: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Sensing: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We don’t have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chemeClr val="tx1"/>
                </a:solidFill>
                <a:latin typeface="Calibri" pitchFamily="34" charset="0"/>
              </a:rPr>
              <a:t>Pollution Monitoring: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We don’t have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5042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i="1" dirty="0"/>
              <a:t>National Telecommunications Network: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Data collected from the outside stations by phone call to the HQs.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No SSB Radio used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to 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collect data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</a:rPr>
              <a:t>from the synoptic weather observation stations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latin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Synoptic Station </a:t>
            </a:r>
            <a:endParaRPr lang="en-US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888" y="3314700"/>
            <a:ext cx="5328355" cy="2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127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              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          </a:t>
            </a:r>
            <a:r>
              <a:rPr lang="en-US" sz="4000" b="1" dirty="0">
                <a:solidFill>
                  <a:schemeClr val="accent1"/>
                </a:solidFill>
              </a:rPr>
              <a:t> THANKS FOR YOUR ATTENTION </a:t>
            </a:r>
            <a:endParaRPr lang="en-US" sz="40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565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176</Words>
  <Application>Microsoft Office PowerPoint</Application>
  <PresentationFormat>Widescreen</PresentationFormat>
  <Paragraphs>22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Office Theme</vt:lpstr>
      <vt:lpstr>        Meteorological Observation System in South Sudan  By  Phillip Nagarch   13-17 August 2018</vt:lpstr>
      <vt:lpstr>Meteorological Observation Network  </vt:lpstr>
      <vt:lpstr>PowerPoint Presentation</vt:lpstr>
      <vt:lpstr>CURRENT OBSERVATIONAL NETWORK Contd….</vt:lpstr>
      <vt:lpstr>National Telecommunications Network: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Meteorological Observation System in South Sudan  By  Phillip Nagar</dc:title>
  <dc:creator>Togun</dc:creator>
  <cp:lastModifiedBy>Togun</cp:lastModifiedBy>
  <cp:revision>2</cp:revision>
  <dcterms:created xsi:type="dcterms:W3CDTF">2018-08-14T10:17:29Z</dcterms:created>
  <dcterms:modified xsi:type="dcterms:W3CDTF">2018-08-14T10:23:53Z</dcterms:modified>
</cp:coreProperties>
</file>