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62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38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tiff>
</file>

<file path=ppt/media/image2.tif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C476D73-1A6C-43D9-ACF2-414B2F7332F2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16AB8C0-28FD-41E6-B7F4-B5E0EF0C6F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1111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6AB8C0-28FD-41E6-B7F4-B5E0EF0C6F4E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701693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eriod"/>
            </a:pPr>
            <a:r>
              <a:rPr lang="en-US" dirty="0" smtClean="0"/>
              <a:t>Data logging is fine, however,</a:t>
            </a:r>
            <a:r>
              <a:rPr lang="en-US" baseline="0" dirty="0" smtClean="0"/>
              <a:t> transmission to our servers is currently an issue due to network related problems</a:t>
            </a:r>
          </a:p>
          <a:p>
            <a:pPr marL="228600" indent="-228600">
              <a:buAutoNum type="arabicPeriod"/>
            </a:pPr>
            <a:endParaRPr lang="en-US" baseline="0" dirty="0" smtClean="0"/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6AB8C0-28FD-41E6-B7F4-B5E0EF0C6F4E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30063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28416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88920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1244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03980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4669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4950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59157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1910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0710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14766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0831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E89ACC-F0CC-4F3A-BFA3-6BBA63EA3243}" type="datetimeFigureOut">
              <a:rPr lang="en-US" smtClean="0"/>
              <a:t>8/15/2018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311E51-347C-46C0-9D69-B5B3E4F1EC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87283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tif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tif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1"/>
                </a:solidFill>
              </a:rPr>
              <a:t>Introduction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Mr</a:t>
            </a:r>
            <a:r>
              <a:rPr lang="en-US" dirty="0" smtClean="0"/>
              <a:t> </a:t>
            </a:r>
            <a:r>
              <a:rPr lang="en-US" dirty="0" err="1" smtClean="0"/>
              <a:t>Moahloli</a:t>
            </a:r>
            <a:r>
              <a:rPr lang="en-US" dirty="0" smtClean="0"/>
              <a:t> </a:t>
            </a:r>
            <a:r>
              <a:rPr lang="en-US" dirty="0" err="1" smtClean="0"/>
              <a:t>Ntele</a:t>
            </a:r>
            <a:r>
              <a:rPr lang="en-US" dirty="0" smtClean="0"/>
              <a:t> Phillip</a:t>
            </a:r>
          </a:p>
          <a:p>
            <a:r>
              <a:rPr lang="en-US" dirty="0" smtClean="0"/>
              <a:t>Weather Forecaster at Lesotho Meteorological Services(LMS</a:t>
            </a:r>
            <a:r>
              <a:rPr lang="en-US" dirty="0" smtClean="0"/>
              <a:t>) responsible for Observations and Station </a:t>
            </a:r>
            <a:r>
              <a:rPr lang="en-US" smtClean="0"/>
              <a:t>Network Management. </a:t>
            </a:r>
            <a:endParaRPr lang="en-US" dirty="0" smtClean="0"/>
          </a:p>
          <a:p>
            <a:r>
              <a:rPr lang="en-US" dirty="0" smtClean="0"/>
              <a:t>Lesotho is a mountainous country landlocked in South Africa.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9436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Lesotho Meteorological Services(LMS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3   - Synoptic weather stations reporting every 3 hours.</a:t>
            </a:r>
          </a:p>
          <a:p>
            <a:r>
              <a:rPr lang="en-US" dirty="0" smtClean="0"/>
              <a:t>10 - Major stations</a:t>
            </a:r>
          </a:p>
          <a:p>
            <a:r>
              <a:rPr lang="en-US" dirty="0" smtClean="0"/>
              <a:t>27 - Climate stations</a:t>
            </a:r>
          </a:p>
          <a:p>
            <a:r>
              <a:rPr lang="en-US" dirty="0" smtClean="0"/>
              <a:t>52 - </a:t>
            </a:r>
            <a:r>
              <a:rPr lang="en-US" dirty="0"/>
              <a:t>R</a:t>
            </a:r>
            <a:r>
              <a:rPr lang="en-US" dirty="0" smtClean="0"/>
              <a:t>ainfall stations</a:t>
            </a:r>
          </a:p>
          <a:p>
            <a:r>
              <a:rPr lang="en-US" dirty="0" smtClean="0"/>
              <a:t>19 - Automatic Weather Stations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0951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1"/>
                </a:solidFill>
              </a:rPr>
              <a:t>Rainfall and Climate Stations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Not all fully functional due to lack of equipment and resources.</a:t>
            </a:r>
          </a:p>
          <a:p>
            <a:r>
              <a:rPr lang="en-US" dirty="0" smtClean="0"/>
              <a:t>Only 3 weather elements are recorded, namely: </a:t>
            </a:r>
            <a:r>
              <a:rPr lang="en-US" sz="2400" i="1" dirty="0" smtClean="0"/>
              <a:t>rainfall, temperature maximum &amp; temperature minimum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92907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1"/>
                </a:solidFill>
              </a:rPr>
              <a:t>Automatic Weather Stations (AWS)</a:t>
            </a:r>
            <a:endParaRPr lang="en-US" dirty="0">
              <a:solidFill>
                <a:schemeClr val="accent1"/>
              </a:solidFill>
            </a:endParaRPr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43436" y="1600200"/>
            <a:ext cx="5857128" cy="4525963"/>
          </a:xfrm>
        </p:spPr>
      </p:pic>
    </p:spTree>
    <p:extLst>
      <p:ext uri="{BB962C8B-B14F-4D97-AF65-F5344CB8AC3E}">
        <p14:creationId xmlns:p14="http://schemas.microsoft.com/office/powerpoint/2010/main" val="3388092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1"/>
                </a:solidFill>
              </a:rPr>
              <a:t>Synoptic &amp; Major Stations Network</a:t>
            </a:r>
            <a:endParaRPr lang="en-US" dirty="0">
              <a:solidFill>
                <a:schemeClr val="accent1"/>
              </a:solidFill>
            </a:endParaRPr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43436" y="1600200"/>
            <a:ext cx="5857128" cy="4525963"/>
          </a:xfrm>
        </p:spPr>
      </p:pic>
    </p:spTree>
    <p:extLst>
      <p:ext uri="{BB962C8B-B14F-4D97-AF65-F5344CB8AC3E}">
        <p14:creationId xmlns:p14="http://schemas.microsoft.com/office/powerpoint/2010/main" val="2890058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126</Words>
  <Application>Microsoft Office PowerPoint</Application>
  <PresentationFormat>On-screen Show (4:3)</PresentationFormat>
  <Paragraphs>19</Paragraphs>
  <Slides>5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Introduction</vt:lpstr>
      <vt:lpstr>Lesotho Meteorological Services(LMS)</vt:lpstr>
      <vt:lpstr>Rainfall and Climate Stations</vt:lpstr>
      <vt:lpstr>Automatic Weather Stations (AWS)</vt:lpstr>
      <vt:lpstr>Synoptic &amp; Major Stations Network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Lesotho Meteorological Services</dc:title>
  <dc:creator>mosuoe letuma</dc:creator>
  <cp:lastModifiedBy>mosuoe letuma</cp:lastModifiedBy>
  <cp:revision>7</cp:revision>
  <dcterms:created xsi:type="dcterms:W3CDTF">2018-08-15T09:49:00Z</dcterms:created>
  <dcterms:modified xsi:type="dcterms:W3CDTF">2018-08-15T10:51:52Z</dcterms:modified>
</cp:coreProperties>
</file>

<file path=docProps/thumbnail.jpeg>
</file>