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atang" panose="02030600000101010101" pitchFamily="18" charset="-127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062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902108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2016 году ИПК разработал дистанционные программы повышения квалификации и переподготовки авиационных метеорологов - прогнозистов  и техников в соответствии с требованиями Технического Регламента ВМО №49 и документа ВМО-1083.</a:t>
            </a:r>
          </a:p>
        </p:txBody>
      </p:sp>
      <p:sp>
        <p:nvSpPr>
          <p:cNvPr id="410" name="Shape 4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том числе: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Белоруссия – 22 человека (переподготовка 7 синоптиков и 15 техников)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Казахстан – 27 человек (переподготовка 19 синоптиков и 8 техников)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Грузия – 22 человека (переподготовка 13 синоптиков, повышение квалификации 9 синоптиков )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Киргизия – 14 человек (переподготовка синоптики)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1" name="Shape 4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 человека – в том числе ,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Узбекистан- 5,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Кыргызстан -20,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Грузия – 1,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Туркмения -3,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Украина – 4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соответствии с российским законодательством разработаны курсы мониторинга природных сред: атмосферы, поверхностных вод суши, почвы 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соответствии с российским законодательством разработаны курсы мониторинга природных сред: атмосферы, поверхностных вод суши, почвы 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2016 году стартовал международный проект «Адаптивная учебная среда для развития компетенций в отношении влияния местной погоды, качества воздуха и климата на экономику и социальную жизнь (ECOIMPACT)». ИПК является одним из членов консорциума образовательных учреждений из Финляндии, России, Украины, Словакии и Болгарии. Цель проекта - разработать и применить на практике современные методы и методики в сфере гидрометеорологического образования для повышения эффективности обучения и коммерциализации интегрированной адаптивной учебной среды.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Shape 53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мае 2016 года ИПК организовал семинар для аспирантов НИУ Росгидромета  «Мировой опыт прогнозирования погоды и перспективы развития» из 10 лекций (6 по динамической метеорологии и 4 по статистической метеорологии), который провел эксперт-метеоролог ВМО, профессор Андерс Перссон. Тексты и видеозаписи лекций выложены на сайте ИПК и доступны всем желающим.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Shape 55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мае 2016 года ИПК организовал семинар для аспирантов НИУ Росгидромета  «Мировой опыт прогнозирования погоды и перспективы развития» из 10 лекций (6 по динамической метеорологии и 4 по статистической метеорологии), который провел эксперт-метеоролог ВМО, профессор Андерс Перссон. Тексты и видеозаписи лекций выложены на сайте ИПК и доступны всем желающим.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n-US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gi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13" Type="http://schemas.openxmlformats.org/officeDocument/2006/relationships/image" Target="../media/image37.jpg"/><Relationship Id="rId3" Type="http://schemas.openxmlformats.org/officeDocument/2006/relationships/image" Target="../media/image3.png"/><Relationship Id="rId7" Type="http://schemas.openxmlformats.org/officeDocument/2006/relationships/image" Target="../media/image31.jpg"/><Relationship Id="rId12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jpg"/><Relationship Id="rId5" Type="http://schemas.openxmlformats.org/officeDocument/2006/relationships/image" Target="../media/image29.jpg"/><Relationship Id="rId15" Type="http://schemas.openxmlformats.org/officeDocument/2006/relationships/image" Target="../media/image39.jpg"/><Relationship Id="rId10" Type="http://schemas.openxmlformats.org/officeDocument/2006/relationships/image" Target="../media/image34.jpg"/><Relationship Id="rId4" Type="http://schemas.openxmlformats.org/officeDocument/2006/relationships/image" Target="../media/image4.png"/><Relationship Id="rId9" Type="http://schemas.openxmlformats.org/officeDocument/2006/relationships/image" Target="../media/image33.jp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ipkmeteorector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772884" y="1412776"/>
            <a:ext cx="4168705" cy="42473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ADVANCED   TRAINING   INSTITUTE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OF  ROSHYDROMET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Speaker:                               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Anna Timofeeva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Moscow, Russia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co-Rapporteur:                    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Julia Shushkova         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St.Petersburg, Russia</a:t>
            </a:r>
          </a:p>
        </p:txBody>
      </p:sp>
      <p:pic>
        <p:nvPicPr>
          <p:cNvPr id="91" name="Shape 91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92" name="Shape 9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Современное гидрометеорологическое образование в России и СНГ состояние и перспективы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95536" y="260648"/>
            <a:ext cx="828092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MODERN HYDROMETEOROLOGICAL EDUCATION IN RUSSIA AND THE CIS COUNTRIES: STATE AND PROSPECTS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Shape 337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339" name="Shape 339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40" name="Shape 340" descr="3-0dce88073d90dae83ff06ae96f981829.jpg"/>
          <p:cNvPicPr preferRelativeResize="0"/>
          <p:nvPr/>
        </p:nvPicPr>
        <p:blipFill rotWithShape="1">
          <a:blip r:embed="rId5">
            <a:alphaModFix/>
          </a:blip>
          <a:srcRect l="1486" t="26393" r="69531" b="23020"/>
          <a:stretch/>
        </p:blipFill>
        <p:spPr>
          <a:xfrm>
            <a:off x="6072199" y="1571612"/>
            <a:ext cx="3071834" cy="369193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Shape 341"/>
          <p:cNvSpPr/>
          <p:nvPr/>
        </p:nvSpPr>
        <p:spPr>
          <a:xfrm>
            <a:off x="1428728" y="142852"/>
            <a:ext cx="6629947" cy="400110"/>
          </a:xfrm>
          <a:prstGeom prst="rect">
            <a:avLst/>
          </a:prstGeom>
          <a:noFill/>
          <a:ln>
            <a:noFill/>
          </a:ln>
        </p:spPr>
        <p:txBody>
          <a:bodyPr wrap="square" lIns="7200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Educational and laboratory facilities of ATI</a:t>
            </a:r>
          </a:p>
        </p:txBody>
      </p:sp>
      <p:sp>
        <p:nvSpPr>
          <p:cNvPr id="342" name="Shape 342"/>
          <p:cNvSpPr/>
          <p:nvPr/>
        </p:nvSpPr>
        <p:spPr>
          <a:xfrm>
            <a:off x="7514350" y="3124788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7666750" y="2357430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7286644" y="3095628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786578" y="4024322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6599950" y="4617686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42844" y="642918"/>
            <a:ext cx="6072230" cy="8617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St.-Petersburg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Char char="-"/>
            </a:pPr>
            <a:r>
              <a:rPr lang="en-US" sz="1000" b="1" i="0" u="none" strike="noStrike" cap="non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Voeikov Main Geophysical Observatory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Char char="-"/>
            </a:pPr>
            <a:r>
              <a:rPr lang="en-US" sz="1000" b="1" i="0" u="none" strike="noStrike" cap="non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Hydrological Institute</a:t>
            </a:r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Char char="-"/>
            </a:pPr>
            <a:r>
              <a:rPr lang="en-US" sz="1000" b="1" i="0" u="none" strike="noStrike" cap="none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en-US"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Arctic and Antarctic Research Institute</a:t>
            </a:r>
          </a:p>
        </p:txBody>
      </p:sp>
      <p:grpSp>
        <p:nvGrpSpPr>
          <p:cNvPr id="348" name="Shape 348"/>
          <p:cNvGrpSpPr/>
          <p:nvPr/>
        </p:nvGrpSpPr>
        <p:grpSpPr>
          <a:xfrm>
            <a:off x="142844" y="999966"/>
            <a:ext cx="7541715" cy="1374900"/>
            <a:chOff x="142844" y="999966"/>
            <a:chExt cx="7541715" cy="1374900"/>
          </a:xfrm>
        </p:grpSpPr>
        <p:cxnSp>
          <p:nvCxnSpPr>
            <p:cNvPr id="349" name="Shape 349"/>
            <p:cNvCxnSpPr/>
            <p:nvPr/>
          </p:nvCxnSpPr>
          <p:spPr>
            <a:xfrm>
              <a:off x="142844" y="1000108"/>
              <a:ext cx="6357982" cy="1588"/>
            </a:xfrm>
            <a:prstGeom prst="bentConnector3">
              <a:avLst>
                <a:gd name="adj1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Shape 350"/>
            <p:cNvCxnSpPr>
              <a:endCxn id="343" idx="1"/>
            </p:cNvCxnSpPr>
            <p:nvPr/>
          </p:nvCxnSpPr>
          <p:spPr>
            <a:xfrm>
              <a:off x="6500759" y="999966"/>
              <a:ext cx="1183800" cy="13749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51" name="Shape 351"/>
          <p:cNvCxnSpPr/>
          <p:nvPr/>
        </p:nvCxnSpPr>
        <p:spPr>
          <a:xfrm>
            <a:off x="142844" y="1928802"/>
            <a:ext cx="6215100" cy="15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Shape 352"/>
          <p:cNvCxnSpPr/>
          <p:nvPr/>
        </p:nvCxnSpPr>
        <p:spPr>
          <a:xfrm rot="-5400000" flipH="1">
            <a:off x="6337414" y="1949337"/>
            <a:ext cx="1255516" cy="121444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Shape 353"/>
          <p:cNvSpPr/>
          <p:nvPr/>
        </p:nvSpPr>
        <p:spPr>
          <a:xfrm>
            <a:off x="214282" y="1571612"/>
            <a:ext cx="1374094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Moscow</a:t>
            </a:r>
          </a:p>
        </p:txBody>
      </p:sp>
      <p:sp>
        <p:nvSpPr>
          <p:cNvPr id="354" name="Shape 354"/>
          <p:cNvSpPr/>
          <p:nvPr/>
        </p:nvSpPr>
        <p:spPr>
          <a:xfrm>
            <a:off x="0" y="1928802"/>
            <a:ext cx="5072066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Hydrometeorological Research Centre of the Russian Federation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State Research Center "Planeta“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Central Aerological Observatory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Char char="-"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 of Applied Geophysics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Batang"/>
              <a:buChar char="-"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 of Global Climate and Ecology of Roshydromet and RAS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 Oceanography Institute </a:t>
            </a:r>
          </a:p>
        </p:txBody>
      </p:sp>
      <p:cxnSp>
        <p:nvCxnSpPr>
          <p:cNvPr id="355" name="Shape 355"/>
          <p:cNvCxnSpPr>
            <a:endCxn id="344" idx="2"/>
          </p:cNvCxnSpPr>
          <p:nvPr/>
        </p:nvCxnSpPr>
        <p:spPr>
          <a:xfrm rot="10800000" flipH="1">
            <a:off x="158644" y="3155157"/>
            <a:ext cx="7128000" cy="3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6" name="Shape 356"/>
          <p:cNvSpPr txBox="1"/>
          <p:nvPr/>
        </p:nvSpPr>
        <p:spPr>
          <a:xfrm>
            <a:off x="0" y="3214686"/>
            <a:ext cx="6142945" cy="55399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Russian Institute of Hydrometeorological Information (World Data Center)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Russian Research Institute of  Agricultural Meteorology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 and Production Association “Typhoon”</a:t>
            </a:r>
          </a:p>
        </p:txBody>
      </p:sp>
      <p:sp>
        <p:nvSpPr>
          <p:cNvPr id="357" name="Shape 357"/>
          <p:cNvSpPr/>
          <p:nvPr/>
        </p:nvSpPr>
        <p:spPr>
          <a:xfrm>
            <a:off x="214282" y="2857496"/>
            <a:ext cx="14045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Obninsk</a:t>
            </a:r>
          </a:p>
        </p:txBody>
      </p:sp>
      <p:sp>
        <p:nvSpPr>
          <p:cNvPr id="358" name="Shape 358"/>
          <p:cNvSpPr/>
          <p:nvPr/>
        </p:nvSpPr>
        <p:spPr>
          <a:xfrm>
            <a:off x="0" y="4000504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Hydrochemical</a:t>
            </a: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Institute</a:t>
            </a:r>
          </a:p>
        </p:txBody>
      </p:sp>
      <p:sp>
        <p:nvSpPr>
          <p:cNvPr id="359" name="Shape 359"/>
          <p:cNvSpPr/>
          <p:nvPr/>
        </p:nvSpPr>
        <p:spPr>
          <a:xfrm>
            <a:off x="214282" y="3743270"/>
            <a:ext cx="243528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Rostov-on-Don</a:t>
            </a:r>
          </a:p>
        </p:txBody>
      </p:sp>
      <p:cxnSp>
        <p:nvCxnSpPr>
          <p:cNvPr id="360" name="Shape 360"/>
          <p:cNvCxnSpPr>
            <a:endCxn id="345" idx="7"/>
          </p:cNvCxnSpPr>
          <p:nvPr/>
        </p:nvCxnSpPr>
        <p:spPr>
          <a:xfrm rot="10800000" flipH="1">
            <a:off x="142779" y="4041758"/>
            <a:ext cx="6747600" cy="6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1" name="Shape 361"/>
          <p:cNvCxnSpPr>
            <a:endCxn id="346" idx="1"/>
          </p:cNvCxnSpPr>
          <p:nvPr/>
        </p:nvCxnSpPr>
        <p:spPr>
          <a:xfrm rot="10800000" flipH="1">
            <a:off x="142859" y="4635122"/>
            <a:ext cx="6474900" cy="7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2" name="Shape 362"/>
          <p:cNvSpPr/>
          <p:nvPr/>
        </p:nvSpPr>
        <p:spPr>
          <a:xfrm>
            <a:off x="214282" y="4357694"/>
            <a:ext cx="1298753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Nalchik</a:t>
            </a:r>
          </a:p>
        </p:txBody>
      </p:sp>
      <p:sp>
        <p:nvSpPr>
          <p:cNvPr id="363" name="Shape 363"/>
          <p:cNvSpPr/>
          <p:nvPr/>
        </p:nvSpPr>
        <p:spPr>
          <a:xfrm>
            <a:off x="0" y="4682977"/>
            <a:ext cx="4572000" cy="2462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00" b="1">
                <a:solidFill>
                  <a:schemeClr val="dk1"/>
                </a:solidFill>
                <a:latin typeface="Batang"/>
                <a:ea typeface="Batang"/>
                <a:cs typeface="Batang"/>
                <a:sym typeface="Batang"/>
              </a:rPr>
              <a:t>-- </a:t>
            </a:r>
            <a:r>
              <a:rPr lang="en-US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High-Mountain Geophysical Institute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Shape 370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Shape 371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372" name="Shape 372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373" name="Shape 373" descr="Без имени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928670"/>
            <a:ext cx="9143391" cy="490935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Shape 374"/>
          <p:cNvSpPr/>
          <p:nvPr/>
        </p:nvSpPr>
        <p:spPr>
          <a:xfrm>
            <a:off x="1285852" y="0"/>
            <a:ext cx="650085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Regional  Training  Centers  of  Roshydromet</a:t>
            </a:r>
          </a:p>
        </p:txBody>
      </p:sp>
      <p:sp>
        <p:nvSpPr>
          <p:cNvPr id="375" name="Shape 375"/>
          <p:cNvSpPr/>
          <p:nvPr/>
        </p:nvSpPr>
        <p:spPr>
          <a:xfrm>
            <a:off x="1357290" y="2285992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214414" y="3000372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571472" y="3786190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5500694" y="5143512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8001024" y="5643578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3786182" y="4714884"/>
            <a:ext cx="121610" cy="11905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1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1500166" y="548326"/>
            <a:ext cx="141897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St.-Petersburg</a:t>
            </a:r>
          </a:p>
        </p:txBody>
      </p:sp>
      <p:sp>
        <p:nvSpPr>
          <p:cNvPr id="382" name="Shape 382"/>
          <p:cNvSpPr/>
          <p:nvPr/>
        </p:nvSpPr>
        <p:spPr>
          <a:xfrm>
            <a:off x="0" y="571480"/>
            <a:ext cx="147508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Rostov-on-Don</a:t>
            </a:r>
          </a:p>
        </p:txBody>
      </p:sp>
      <p:sp>
        <p:nvSpPr>
          <p:cNvPr id="383" name="Shape 383"/>
          <p:cNvSpPr/>
          <p:nvPr/>
        </p:nvSpPr>
        <p:spPr>
          <a:xfrm>
            <a:off x="7429520" y="548326"/>
            <a:ext cx="164307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Vladivostok</a:t>
            </a:r>
          </a:p>
        </p:txBody>
      </p:sp>
      <p:sp>
        <p:nvSpPr>
          <p:cNvPr id="384" name="Shape 384"/>
          <p:cNvSpPr/>
          <p:nvPr/>
        </p:nvSpPr>
        <p:spPr>
          <a:xfrm>
            <a:off x="5214942" y="548326"/>
            <a:ext cx="1071570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Irkutsk</a:t>
            </a:r>
          </a:p>
        </p:txBody>
      </p:sp>
      <p:sp>
        <p:nvSpPr>
          <p:cNvPr id="385" name="Shape 385"/>
          <p:cNvSpPr/>
          <p:nvPr/>
        </p:nvSpPr>
        <p:spPr>
          <a:xfrm>
            <a:off x="3428992" y="548326"/>
            <a:ext cx="157163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RTC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Novosibirsk</a:t>
            </a:r>
          </a:p>
        </p:txBody>
      </p:sp>
      <p:sp>
        <p:nvSpPr>
          <p:cNvPr id="386" name="Shape 386"/>
          <p:cNvSpPr/>
          <p:nvPr/>
        </p:nvSpPr>
        <p:spPr>
          <a:xfrm rot="5203538">
            <a:off x="3202557" y="2688340"/>
            <a:ext cx="4155246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Shape 387"/>
          <p:cNvSpPr/>
          <p:nvPr/>
        </p:nvSpPr>
        <p:spPr>
          <a:xfrm rot="5203538">
            <a:off x="5569154" y="2782796"/>
            <a:ext cx="4155246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Shape 388"/>
          <p:cNvSpPr/>
          <p:nvPr/>
        </p:nvSpPr>
        <p:spPr>
          <a:xfrm rot="5203538">
            <a:off x="1611192" y="2510880"/>
            <a:ext cx="3844173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Shape 389"/>
          <p:cNvSpPr/>
          <p:nvPr/>
        </p:nvSpPr>
        <p:spPr>
          <a:xfrm rot="6137562">
            <a:off x="695161" y="1201554"/>
            <a:ext cx="1367576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/>
          <p:nvPr/>
        </p:nvSpPr>
        <p:spPr>
          <a:xfrm rot="5203538">
            <a:off x="-1010172" y="2012187"/>
            <a:ext cx="2801516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Shape 391"/>
          <p:cNvSpPr/>
          <p:nvPr/>
        </p:nvSpPr>
        <p:spPr>
          <a:xfrm>
            <a:off x="1643042" y="4929198"/>
            <a:ext cx="889987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Moscow</a:t>
            </a:r>
          </a:p>
        </p:txBody>
      </p:sp>
      <p:sp>
        <p:nvSpPr>
          <p:cNvPr id="392" name="Shape 392"/>
          <p:cNvSpPr/>
          <p:nvPr/>
        </p:nvSpPr>
        <p:spPr>
          <a:xfrm rot="-7152340">
            <a:off x="1030581" y="3546556"/>
            <a:ext cx="2030502" cy="769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9732" y="37933"/>
                </a:moveTo>
                <a:lnTo>
                  <a:pt x="98194" y="25289"/>
                </a:lnTo>
                <a:lnTo>
                  <a:pt x="119930" y="32727"/>
                </a:lnTo>
                <a:lnTo>
                  <a:pt x="107629" y="97933"/>
                </a:lnTo>
                <a:lnTo>
                  <a:pt x="106161" y="85289"/>
                </a:lnTo>
                <a:lnTo>
                  <a:pt x="102877" y="91487"/>
                </a:lnTo>
                <a:lnTo>
                  <a:pt x="98753" y="96942"/>
                </a:lnTo>
                <a:lnTo>
                  <a:pt x="95958" y="99917"/>
                </a:lnTo>
                <a:lnTo>
                  <a:pt x="92813" y="103636"/>
                </a:lnTo>
                <a:lnTo>
                  <a:pt x="89039" y="107355"/>
                </a:lnTo>
                <a:lnTo>
                  <a:pt x="85195" y="110826"/>
                </a:lnTo>
                <a:lnTo>
                  <a:pt x="81071" y="113553"/>
                </a:lnTo>
                <a:lnTo>
                  <a:pt x="78066" y="115041"/>
                </a:lnTo>
                <a:lnTo>
                  <a:pt x="74222" y="117024"/>
                </a:lnTo>
                <a:lnTo>
                  <a:pt x="70378" y="118760"/>
                </a:lnTo>
                <a:lnTo>
                  <a:pt x="67652" y="118760"/>
                </a:lnTo>
                <a:lnTo>
                  <a:pt x="64018" y="119752"/>
                </a:lnTo>
                <a:lnTo>
                  <a:pt x="60943" y="118760"/>
                </a:lnTo>
                <a:lnTo>
                  <a:pt x="57099" y="117768"/>
                </a:lnTo>
                <a:lnTo>
                  <a:pt x="53535" y="116033"/>
                </a:lnTo>
                <a:lnTo>
                  <a:pt x="48992" y="112314"/>
                </a:lnTo>
                <a:lnTo>
                  <a:pt x="44309" y="108842"/>
                </a:lnTo>
                <a:lnTo>
                  <a:pt x="40256" y="105123"/>
                </a:lnTo>
                <a:lnTo>
                  <a:pt x="36622" y="100909"/>
                </a:lnTo>
                <a:lnTo>
                  <a:pt x="33267" y="96942"/>
                </a:lnTo>
                <a:lnTo>
                  <a:pt x="30401" y="92479"/>
                </a:lnTo>
                <a:lnTo>
                  <a:pt x="26837" y="86528"/>
                </a:lnTo>
                <a:lnTo>
                  <a:pt x="24041" y="80826"/>
                </a:lnTo>
                <a:lnTo>
                  <a:pt x="20477" y="72644"/>
                </a:lnTo>
                <a:lnTo>
                  <a:pt x="16913" y="63471"/>
                </a:lnTo>
                <a:lnTo>
                  <a:pt x="14327" y="56033"/>
                </a:lnTo>
                <a:lnTo>
                  <a:pt x="10972" y="46115"/>
                </a:lnTo>
                <a:lnTo>
                  <a:pt x="8666" y="39173"/>
                </a:lnTo>
                <a:lnTo>
                  <a:pt x="7128" y="32727"/>
                </a:lnTo>
                <a:lnTo>
                  <a:pt x="4333" y="21818"/>
                </a:lnTo>
                <a:lnTo>
                  <a:pt x="0" y="0"/>
                </a:lnTo>
                <a:lnTo>
                  <a:pt x="6359" y="21818"/>
                </a:lnTo>
                <a:lnTo>
                  <a:pt x="9435" y="30743"/>
                </a:lnTo>
                <a:lnTo>
                  <a:pt x="12230" y="39173"/>
                </a:lnTo>
                <a:lnTo>
                  <a:pt x="15305" y="46115"/>
                </a:lnTo>
                <a:lnTo>
                  <a:pt x="18380" y="51818"/>
                </a:lnTo>
                <a:lnTo>
                  <a:pt x="21456" y="57272"/>
                </a:lnTo>
                <a:lnTo>
                  <a:pt x="24810" y="62727"/>
                </a:lnTo>
                <a:lnTo>
                  <a:pt x="27606" y="66198"/>
                </a:lnTo>
                <a:lnTo>
                  <a:pt x="30681" y="69917"/>
                </a:lnTo>
                <a:lnTo>
                  <a:pt x="34036" y="72644"/>
                </a:lnTo>
                <a:lnTo>
                  <a:pt x="37320" y="74628"/>
                </a:lnTo>
                <a:lnTo>
                  <a:pt x="39906" y="76611"/>
                </a:lnTo>
                <a:lnTo>
                  <a:pt x="43471" y="77355"/>
                </a:lnTo>
                <a:lnTo>
                  <a:pt x="47035" y="78842"/>
                </a:lnTo>
                <a:lnTo>
                  <a:pt x="50180" y="78842"/>
                </a:lnTo>
                <a:lnTo>
                  <a:pt x="53535" y="78842"/>
                </a:lnTo>
                <a:lnTo>
                  <a:pt x="57868" y="78842"/>
                </a:lnTo>
                <a:lnTo>
                  <a:pt x="62201" y="77107"/>
                </a:lnTo>
                <a:lnTo>
                  <a:pt x="66324" y="75371"/>
                </a:lnTo>
                <a:lnTo>
                  <a:pt x="69889" y="73388"/>
                </a:lnTo>
                <a:lnTo>
                  <a:pt x="73942" y="70661"/>
                </a:lnTo>
                <a:lnTo>
                  <a:pt x="77297" y="67933"/>
                </a:lnTo>
                <a:lnTo>
                  <a:pt x="80792" y="64462"/>
                </a:lnTo>
                <a:lnTo>
                  <a:pt x="84705" y="60743"/>
                </a:lnTo>
                <a:lnTo>
                  <a:pt x="87990" y="57272"/>
                </a:lnTo>
                <a:lnTo>
                  <a:pt x="92114" y="51818"/>
                </a:lnTo>
                <a:lnTo>
                  <a:pt x="95189" y="47107"/>
                </a:lnTo>
                <a:lnTo>
                  <a:pt x="99732" y="37933"/>
                </a:lnTo>
              </a:path>
            </a:pathLst>
          </a:custGeom>
          <a:solidFill>
            <a:srgbClr val="6699FF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Shape 399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Shape 400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401" name="Shape 401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02" name="Shape 402"/>
          <p:cNvSpPr/>
          <p:nvPr/>
        </p:nvSpPr>
        <p:spPr>
          <a:xfrm>
            <a:off x="2005932" y="107340"/>
            <a:ext cx="501434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WMO Qualification Standard</a:t>
            </a:r>
          </a:p>
        </p:txBody>
      </p:sp>
      <p:pic>
        <p:nvPicPr>
          <p:cNvPr id="403" name="Shape 403" descr="C:\Users\Задора\Desktop\Доклады и Презинтации\Всякие рисунки к докладам\4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891" y="2060848"/>
            <a:ext cx="891473" cy="10324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4" name="Shape 404" descr="C:\Users\Задора\Desktop\GtnTp0lxdL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36296" y="2132856"/>
            <a:ext cx="935519" cy="9287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405" name="Shape 405" descr="89_distantsionnyy-sertifikatsi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1760" y="3068960"/>
            <a:ext cx="4464496" cy="2951397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 txBox="1"/>
          <p:nvPr/>
        </p:nvSpPr>
        <p:spPr>
          <a:xfrm>
            <a:off x="2051720" y="620688"/>
            <a:ext cx="5040559" cy="2592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By decision of the Sixteenth World Meteorological Congress in 2011 there were established requirements for the qualification of meteorological personnel (including-aerial).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From December 1, 2016, the qualification requirements became the standard practice of WMO.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Roshydromet got the task to introduce a WMO qualification standard for aeronautical meteorologists and forecasters in the Russian Federation.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4" name="Shape 414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Shape 415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416" name="Shape 416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417" name="Shape 417"/>
          <p:cNvPicPr preferRelativeResize="0"/>
          <p:nvPr/>
        </p:nvPicPr>
        <p:blipFill rotWithShape="1">
          <a:blip r:embed="rId5">
            <a:alphaModFix/>
          </a:blip>
          <a:srcRect l="8203" t="26367" r="9765" b="17967"/>
          <a:stretch/>
        </p:blipFill>
        <p:spPr>
          <a:xfrm>
            <a:off x="4000496" y="3214703"/>
            <a:ext cx="4960623" cy="271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Shape 418"/>
          <p:cNvPicPr preferRelativeResize="0"/>
          <p:nvPr/>
        </p:nvPicPr>
        <p:blipFill rotWithShape="1">
          <a:blip r:embed="rId6">
            <a:alphaModFix/>
          </a:blip>
          <a:srcRect l="15819" t="33691" r="19726" b="20898"/>
          <a:stretch/>
        </p:blipFill>
        <p:spPr>
          <a:xfrm>
            <a:off x="500034" y="1430035"/>
            <a:ext cx="4146833" cy="235238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Shape 419"/>
          <p:cNvSpPr/>
          <p:nvPr/>
        </p:nvSpPr>
        <p:spPr>
          <a:xfrm>
            <a:off x="214282" y="0"/>
            <a:ext cx="871543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2016, ATI developed online professional development programs for AMF and AMT in line with the WMO Technical Regulations No. 49 and Competency Requirements No. 1083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Shape 427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Shape 428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429" name="Shape 429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30" name="Shape 430"/>
          <p:cNvSpPr txBox="1"/>
          <p:nvPr/>
        </p:nvSpPr>
        <p:spPr>
          <a:xfrm>
            <a:off x="1536072" y="-24"/>
            <a:ext cx="7386959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85 NHMS specialists from CIS countries were trained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2016 along these new programmes of study</a:t>
            </a:r>
          </a:p>
        </p:txBody>
      </p:sp>
      <p:sp>
        <p:nvSpPr>
          <p:cNvPr id="431" name="Shape 431"/>
          <p:cNvSpPr txBox="1"/>
          <p:nvPr/>
        </p:nvSpPr>
        <p:spPr>
          <a:xfrm>
            <a:off x="633669" y="4143356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2EB9B6"/>
                </a:solidFill>
                <a:latin typeface="Verdana"/>
                <a:ea typeface="Verdana"/>
                <a:cs typeface="Verdana"/>
                <a:sym typeface="Verdana"/>
              </a:rPr>
              <a:t>27</a:t>
            </a:r>
          </a:p>
        </p:txBody>
      </p:sp>
      <p:grpSp>
        <p:nvGrpSpPr>
          <p:cNvPr id="432" name="Shape 432"/>
          <p:cNvGrpSpPr/>
          <p:nvPr/>
        </p:nvGrpSpPr>
        <p:grpSpPr>
          <a:xfrm>
            <a:off x="1049338" y="5153006"/>
            <a:ext cx="228600" cy="228600"/>
            <a:chOff x="2016" y="1920"/>
            <a:chExt cx="1680" cy="1680"/>
          </a:xfrm>
        </p:grpSpPr>
        <p:sp>
          <p:nvSpPr>
            <p:cNvPr id="433" name="Shape 433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2EB9B6"/>
                </a:gs>
                <a:gs pos="100000">
                  <a:srgbClr val="18615F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Shape 434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2EB9B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35" name="Shape 435"/>
          <p:cNvCxnSpPr/>
          <p:nvPr/>
        </p:nvCxnSpPr>
        <p:spPr>
          <a:xfrm>
            <a:off x="1143000" y="4657706"/>
            <a:ext cx="20638" cy="495300"/>
          </a:xfrm>
          <a:prstGeom prst="straightConnector1">
            <a:avLst/>
          </a:prstGeom>
          <a:noFill/>
          <a:ln w="38100" cap="rnd" cmpd="sng">
            <a:solidFill>
              <a:srgbClr val="2EB9B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36" name="Shape 436"/>
          <p:cNvSpPr/>
          <p:nvPr/>
        </p:nvSpPr>
        <p:spPr>
          <a:xfrm flipH="1">
            <a:off x="1295400" y="4686281"/>
            <a:ext cx="7197725" cy="1066800"/>
          </a:xfrm>
          <a:prstGeom prst="homePlate">
            <a:avLst>
              <a:gd name="adj" fmla="val 42044"/>
            </a:avLst>
          </a:prstGeom>
          <a:gradFill>
            <a:gsLst>
              <a:gs pos="0">
                <a:srgbClr val="2EB9B6"/>
              </a:gs>
              <a:gs pos="100000">
                <a:srgbClr val="7AECD4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Shape 437"/>
          <p:cNvSpPr txBox="1"/>
          <p:nvPr/>
        </p:nvSpPr>
        <p:spPr>
          <a:xfrm>
            <a:off x="5786446" y="4988494"/>
            <a:ext cx="1754006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Kazakhstan</a:t>
            </a:r>
          </a:p>
        </p:txBody>
      </p:sp>
      <p:sp>
        <p:nvSpPr>
          <p:cNvPr id="438" name="Shape 438"/>
          <p:cNvSpPr txBox="1"/>
          <p:nvPr/>
        </p:nvSpPr>
        <p:spPr>
          <a:xfrm>
            <a:off x="1395670" y="3033693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92D365"/>
                </a:solidFill>
                <a:latin typeface="Verdana"/>
                <a:ea typeface="Verdana"/>
                <a:cs typeface="Verdana"/>
                <a:sym typeface="Verdana"/>
              </a:rPr>
              <a:t>22</a:t>
            </a:r>
          </a:p>
        </p:txBody>
      </p:sp>
      <p:grpSp>
        <p:nvGrpSpPr>
          <p:cNvPr id="439" name="Shape 439"/>
          <p:cNvGrpSpPr/>
          <p:nvPr/>
        </p:nvGrpSpPr>
        <p:grpSpPr>
          <a:xfrm>
            <a:off x="1811338" y="3933806"/>
            <a:ext cx="228600" cy="228600"/>
            <a:chOff x="2016" y="1920"/>
            <a:chExt cx="1680" cy="1680"/>
          </a:xfrm>
        </p:grpSpPr>
        <p:sp>
          <p:nvSpPr>
            <p:cNvPr id="440" name="Shape 440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92D365"/>
                </a:gs>
                <a:gs pos="100000">
                  <a:srgbClr val="669447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Shape 441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2D365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2" name="Shape 442"/>
          <p:cNvCxnSpPr>
            <a:stCxn id="438" idx="2"/>
          </p:cNvCxnSpPr>
          <p:nvPr/>
        </p:nvCxnSpPr>
        <p:spPr>
          <a:xfrm>
            <a:off x="1707615" y="3495358"/>
            <a:ext cx="218100" cy="438300"/>
          </a:xfrm>
          <a:prstGeom prst="straightConnector1">
            <a:avLst/>
          </a:prstGeom>
          <a:noFill/>
          <a:ln w="38100" cap="rnd" cmpd="sng">
            <a:solidFill>
              <a:srgbClr val="92D36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43" name="Shape 443"/>
          <p:cNvSpPr/>
          <p:nvPr/>
        </p:nvSpPr>
        <p:spPr>
          <a:xfrm flipH="1">
            <a:off x="2057400" y="3514706"/>
            <a:ext cx="6434138" cy="1066800"/>
          </a:xfrm>
          <a:prstGeom prst="homePlate">
            <a:avLst>
              <a:gd name="adj" fmla="val 44955"/>
            </a:avLst>
          </a:prstGeom>
          <a:gradFill>
            <a:gsLst>
              <a:gs pos="0">
                <a:srgbClr val="92D365"/>
              </a:gs>
              <a:gs pos="100000">
                <a:srgbClr val="CCFF99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/>
          <p:nvPr/>
        </p:nvSpPr>
        <p:spPr>
          <a:xfrm>
            <a:off x="5786446" y="3845486"/>
            <a:ext cx="1208985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Belarus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2233870" y="1890693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0099FF"/>
                </a:solidFill>
                <a:latin typeface="Verdana"/>
                <a:ea typeface="Verdana"/>
                <a:cs typeface="Verdana"/>
                <a:sym typeface="Verdana"/>
              </a:rPr>
              <a:t>22</a:t>
            </a:r>
          </a:p>
        </p:txBody>
      </p:sp>
      <p:grpSp>
        <p:nvGrpSpPr>
          <p:cNvPr id="446" name="Shape 446"/>
          <p:cNvGrpSpPr/>
          <p:nvPr/>
        </p:nvGrpSpPr>
        <p:grpSpPr>
          <a:xfrm>
            <a:off x="2649538" y="2786043"/>
            <a:ext cx="228600" cy="228600"/>
            <a:chOff x="2016" y="1920"/>
            <a:chExt cx="1680" cy="1680"/>
          </a:xfrm>
        </p:grpSpPr>
        <p:sp>
          <p:nvSpPr>
            <p:cNvPr id="447" name="Shape 447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00000">
                  <a:srgbClr val="236BB3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Shape 448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BFDFF"/>
                </a:gs>
                <a:gs pos="100000">
                  <a:srgbClr val="3399FF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49" name="Shape 449"/>
          <p:cNvCxnSpPr>
            <a:stCxn id="445" idx="2"/>
          </p:cNvCxnSpPr>
          <p:nvPr/>
        </p:nvCxnSpPr>
        <p:spPr>
          <a:xfrm>
            <a:off x="2545814" y="2352358"/>
            <a:ext cx="218100" cy="430500"/>
          </a:xfrm>
          <a:prstGeom prst="straightConnector1">
            <a:avLst/>
          </a:prstGeom>
          <a:noFill/>
          <a:ln w="38100" cap="rnd" cmpd="sng">
            <a:solidFill>
              <a:srgbClr val="86CEF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0" name="Shape 450"/>
          <p:cNvSpPr/>
          <p:nvPr/>
        </p:nvSpPr>
        <p:spPr>
          <a:xfrm flipH="1">
            <a:off x="2895600" y="2347893"/>
            <a:ext cx="5600700" cy="1066800"/>
          </a:xfrm>
          <a:prstGeom prst="homePlate">
            <a:avLst>
              <a:gd name="adj" fmla="val 39083"/>
            </a:avLst>
          </a:prstGeom>
          <a:gradFill>
            <a:gsLst>
              <a:gs pos="0">
                <a:srgbClr val="5491D4"/>
              </a:gs>
              <a:gs pos="100000">
                <a:srgbClr val="99CCFF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Shape 451"/>
          <p:cNvSpPr txBox="1"/>
          <p:nvPr/>
        </p:nvSpPr>
        <p:spPr>
          <a:xfrm>
            <a:off x="5786446" y="2631040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Georgia</a:t>
            </a:r>
          </a:p>
        </p:txBody>
      </p:sp>
      <p:sp>
        <p:nvSpPr>
          <p:cNvPr id="452" name="Shape 452"/>
          <p:cNvSpPr txBox="1"/>
          <p:nvPr/>
        </p:nvSpPr>
        <p:spPr>
          <a:xfrm>
            <a:off x="3110170" y="714356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14</a:t>
            </a:r>
          </a:p>
        </p:txBody>
      </p:sp>
      <p:grpSp>
        <p:nvGrpSpPr>
          <p:cNvPr id="453" name="Shape 453"/>
          <p:cNvGrpSpPr/>
          <p:nvPr/>
        </p:nvGrpSpPr>
        <p:grpSpPr>
          <a:xfrm>
            <a:off x="3525838" y="1606531"/>
            <a:ext cx="228600" cy="228600"/>
            <a:chOff x="2016" y="1920"/>
            <a:chExt cx="1680" cy="1680"/>
          </a:xfrm>
        </p:grpSpPr>
        <p:sp>
          <p:nvSpPr>
            <p:cNvPr id="454" name="Shape 454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FF6600"/>
                </a:gs>
                <a:gs pos="100000">
                  <a:srgbClr val="B3470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Shape 455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6" name="Shape 456"/>
          <p:cNvCxnSpPr>
            <a:stCxn id="452" idx="2"/>
          </p:cNvCxnSpPr>
          <p:nvPr/>
        </p:nvCxnSpPr>
        <p:spPr>
          <a:xfrm>
            <a:off x="3422114" y="1176021"/>
            <a:ext cx="218100" cy="430500"/>
          </a:xfrm>
          <a:prstGeom prst="straightConnector1">
            <a:avLst/>
          </a:prstGeom>
          <a:noFill/>
          <a:ln w="38100" cap="rnd" cmpd="sng">
            <a:solidFill>
              <a:srgbClr val="B67FF3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57" name="Shape 457"/>
          <p:cNvSpPr/>
          <p:nvPr/>
        </p:nvSpPr>
        <p:spPr>
          <a:xfrm flipH="1">
            <a:off x="3774227" y="1117201"/>
            <a:ext cx="4727575" cy="1066800"/>
          </a:xfrm>
          <a:prstGeom prst="homePlate">
            <a:avLst>
              <a:gd name="adj" fmla="val 37730"/>
            </a:avLst>
          </a:prstGeom>
          <a:gradFill>
            <a:gsLst>
              <a:gs pos="0">
                <a:srgbClr val="FF9933"/>
              </a:gs>
              <a:gs pos="100000">
                <a:srgbClr val="FFCC66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 txBox="1"/>
          <p:nvPr/>
        </p:nvSpPr>
        <p:spPr>
          <a:xfrm>
            <a:off x="5793928" y="1416594"/>
            <a:ext cx="237116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Kyrgyz Republic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Shape 466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Shape 467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468" name="Shape 468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469" name="Shape 469"/>
          <p:cNvSpPr txBox="1"/>
          <p:nvPr/>
        </p:nvSpPr>
        <p:spPr>
          <a:xfrm>
            <a:off x="61096" y="-24"/>
            <a:ext cx="914385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2016, ATI was contracted by WMO to translate and adapt for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Russian-speaking audience the WMO Train-the-Trainer course.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Autumn 2016 the online course was offered to trainers and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training managers from CIS countries, reaching the total number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of CIS NHMS specialists trained by ATI in 2016 as high as 118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Shape 470"/>
          <p:cNvSpPr txBox="1"/>
          <p:nvPr/>
        </p:nvSpPr>
        <p:spPr>
          <a:xfrm>
            <a:off x="142844" y="4643446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2EB9B6"/>
                </a:solidFill>
                <a:latin typeface="Verdana"/>
                <a:ea typeface="Verdana"/>
                <a:cs typeface="Verdana"/>
                <a:sym typeface="Verdana"/>
              </a:rPr>
              <a:t>20</a:t>
            </a:r>
          </a:p>
        </p:txBody>
      </p:sp>
      <p:grpSp>
        <p:nvGrpSpPr>
          <p:cNvPr id="471" name="Shape 471"/>
          <p:cNvGrpSpPr/>
          <p:nvPr/>
        </p:nvGrpSpPr>
        <p:grpSpPr>
          <a:xfrm>
            <a:off x="629951" y="5557854"/>
            <a:ext cx="228600" cy="228600"/>
            <a:chOff x="2016" y="1920"/>
            <a:chExt cx="1680" cy="1680"/>
          </a:xfrm>
        </p:grpSpPr>
        <p:sp>
          <p:nvSpPr>
            <p:cNvPr id="472" name="Shape 472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2EB9B6"/>
                </a:gs>
                <a:gs pos="100000">
                  <a:srgbClr val="18615F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2EB9B6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74" name="Shape 474"/>
          <p:cNvCxnSpPr>
            <a:stCxn id="470" idx="2"/>
          </p:cNvCxnSpPr>
          <p:nvPr/>
        </p:nvCxnSpPr>
        <p:spPr>
          <a:xfrm>
            <a:off x="454789" y="5105111"/>
            <a:ext cx="289500" cy="452700"/>
          </a:xfrm>
          <a:prstGeom prst="straightConnector1">
            <a:avLst/>
          </a:prstGeom>
          <a:noFill/>
          <a:ln w="38100" cap="rnd" cmpd="sng">
            <a:solidFill>
              <a:srgbClr val="2EB9B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75" name="Shape 475"/>
          <p:cNvSpPr/>
          <p:nvPr/>
        </p:nvSpPr>
        <p:spPr>
          <a:xfrm flipH="1">
            <a:off x="857224" y="5500702"/>
            <a:ext cx="7197725" cy="714380"/>
          </a:xfrm>
          <a:prstGeom prst="homePlate">
            <a:avLst>
              <a:gd name="adj" fmla="val 42044"/>
            </a:avLst>
          </a:prstGeom>
          <a:gradFill>
            <a:gsLst>
              <a:gs pos="0">
                <a:srgbClr val="2EB9B6"/>
              </a:gs>
              <a:gs pos="100000">
                <a:srgbClr val="7AECD4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Shape 476"/>
          <p:cNvSpPr txBox="1"/>
          <p:nvPr/>
        </p:nvSpPr>
        <p:spPr>
          <a:xfrm>
            <a:off x="4429124" y="5631436"/>
            <a:ext cx="237116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Kyrgyz Republic</a:t>
            </a:r>
          </a:p>
        </p:txBody>
      </p:sp>
      <p:sp>
        <p:nvSpPr>
          <p:cNvPr id="477" name="Shape 477"/>
          <p:cNvSpPr txBox="1"/>
          <p:nvPr/>
        </p:nvSpPr>
        <p:spPr>
          <a:xfrm>
            <a:off x="714348" y="3857628"/>
            <a:ext cx="40427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92D365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</a:p>
        </p:txBody>
      </p:sp>
      <p:grpSp>
        <p:nvGrpSpPr>
          <p:cNvPr id="478" name="Shape 478"/>
          <p:cNvGrpSpPr/>
          <p:nvPr/>
        </p:nvGrpSpPr>
        <p:grpSpPr>
          <a:xfrm>
            <a:off x="1344330" y="4757741"/>
            <a:ext cx="228600" cy="228600"/>
            <a:chOff x="2016" y="1920"/>
            <a:chExt cx="1680" cy="1680"/>
          </a:xfrm>
        </p:grpSpPr>
        <p:sp>
          <p:nvSpPr>
            <p:cNvPr id="479" name="Shape 479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92D365"/>
                </a:gs>
                <a:gs pos="100000">
                  <a:srgbClr val="669447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92D365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1" name="Shape 481"/>
          <p:cNvCxnSpPr>
            <a:stCxn id="477" idx="2"/>
            <a:endCxn id="480" idx="16"/>
          </p:cNvCxnSpPr>
          <p:nvPr/>
        </p:nvCxnSpPr>
        <p:spPr>
          <a:xfrm>
            <a:off x="916487" y="4319293"/>
            <a:ext cx="516900" cy="528600"/>
          </a:xfrm>
          <a:prstGeom prst="straightConnector1">
            <a:avLst/>
          </a:prstGeom>
          <a:noFill/>
          <a:ln w="38100" cap="rnd" cmpd="sng">
            <a:solidFill>
              <a:srgbClr val="92D36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2" name="Shape 482"/>
          <p:cNvSpPr/>
          <p:nvPr/>
        </p:nvSpPr>
        <p:spPr>
          <a:xfrm flipH="1">
            <a:off x="1571604" y="4643446"/>
            <a:ext cx="6434138" cy="714380"/>
          </a:xfrm>
          <a:prstGeom prst="homePlate">
            <a:avLst>
              <a:gd name="adj" fmla="val 44955"/>
            </a:avLst>
          </a:prstGeom>
          <a:gradFill>
            <a:gsLst>
              <a:gs pos="0">
                <a:srgbClr val="92D365"/>
              </a:gs>
              <a:gs pos="100000">
                <a:srgbClr val="CCFF99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4429124" y="4774180"/>
            <a:ext cx="168507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Uzbekistan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428728" y="3143248"/>
            <a:ext cx="62388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0099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</a:p>
        </p:txBody>
      </p:sp>
      <p:grpSp>
        <p:nvGrpSpPr>
          <p:cNvPr id="485" name="Shape 485"/>
          <p:cNvGrpSpPr/>
          <p:nvPr/>
        </p:nvGrpSpPr>
        <p:grpSpPr>
          <a:xfrm>
            <a:off x="2071670" y="4000504"/>
            <a:ext cx="285752" cy="214314"/>
            <a:chOff x="2016" y="1920"/>
            <a:chExt cx="1680" cy="1680"/>
          </a:xfrm>
        </p:grpSpPr>
        <p:sp>
          <p:nvSpPr>
            <p:cNvPr id="486" name="Shape 486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3399FF"/>
                </a:gs>
                <a:gs pos="100000">
                  <a:srgbClr val="236BB3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BFDFF"/>
                </a:gs>
                <a:gs pos="100000">
                  <a:srgbClr val="3399FF"/>
                </a:gs>
              </a:gsLst>
              <a:lin ang="54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8" name="Shape 488"/>
          <p:cNvCxnSpPr>
            <a:stCxn id="484" idx="2"/>
            <a:endCxn id="487" idx="38"/>
          </p:cNvCxnSpPr>
          <p:nvPr/>
        </p:nvCxnSpPr>
        <p:spPr>
          <a:xfrm>
            <a:off x="1740673" y="3604913"/>
            <a:ext cx="432900" cy="404400"/>
          </a:xfrm>
          <a:prstGeom prst="straightConnector1">
            <a:avLst/>
          </a:prstGeom>
          <a:noFill/>
          <a:ln w="38100" cap="rnd" cmpd="sng">
            <a:solidFill>
              <a:srgbClr val="86CEF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89" name="Shape 489"/>
          <p:cNvSpPr/>
          <p:nvPr/>
        </p:nvSpPr>
        <p:spPr>
          <a:xfrm flipH="1">
            <a:off x="2400324" y="3800478"/>
            <a:ext cx="5600700" cy="700092"/>
          </a:xfrm>
          <a:prstGeom prst="homePlate">
            <a:avLst>
              <a:gd name="adj" fmla="val 39083"/>
            </a:avLst>
          </a:prstGeom>
          <a:gradFill>
            <a:gsLst>
              <a:gs pos="0">
                <a:srgbClr val="5491D4"/>
              </a:gs>
              <a:gs pos="100000">
                <a:srgbClr val="99CCFF"/>
              </a:gs>
            </a:gsLst>
            <a:lin ang="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4429124" y="3916924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Ukraine</a:t>
            </a:r>
          </a:p>
        </p:txBody>
      </p:sp>
      <p:grpSp>
        <p:nvGrpSpPr>
          <p:cNvPr id="491" name="Shape 491"/>
          <p:cNvGrpSpPr/>
          <p:nvPr/>
        </p:nvGrpSpPr>
        <p:grpSpPr>
          <a:xfrm>
            <a:off x="2071670" y="2428868"/>
            <a:ext cx="5929354" cy="1214446"/>
            <a:chOff x="2071670" y="2428868"/>
            <a:chExt cx="5929354" cy="1214446"/>
          </a:xfrm>
        </p:grpSpPr>
        <p:sp>
          <p:nvSpPr>
            <p:cNvPr id="492" name="Shape 492"/>
            <p:cNvSpPr txBox="1"/>
            <p:nvPr/>
          </p:nvSpPr>
          <p:spPr>
            <a:xfrm>
              <a:off x="2071670" y="2428868"/>
              <a:ext cx="4042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1">
                  <a:solidFill>
                    <a:srgbClr val="FF6600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</a:p>
          </p:txBody>
        </p:sp>
        <p:grpSp>
          <p:nvGrpSpPr>
            <p:cNvPr id="493" name="Shape 493"/>
            <p:cNvGrpSpPr/>
            <p:nvPr/>
          </p:nvGrpSpPr>
          <p:grpSpPr>
            <a:xfrm>
              <a:off x="2959055" y="3143249"/>
              <a:ext cx="255623" cy="214313"/>
              <a:chOff x="2016" y="1920"/>
              <a:chExt cx="1680" cy="1680"/>
            </a:xfrm>
          </p:grpSpPr>
          <p:sp>
            <p:nvSpPr>
              <p:cNvPr id="494" name="Shape 494"/>
              <p:cNvSpPr/>
              <p:nvPr/>
            </p:nvSpPr>
            <p:spPr>
              <a:xfrm>
                <a:off x="2016" y="1920"/>
                <a:ext cx="1680" cy="1680"/>
              </a:xfrm>
              <a:prstGeom prst="ellipse">
                <a:avLst/>
              </a:prstGeom>
              <a:gradFill>
                <a:gsLst>
                  <a:gs pos="0">
                    <a:srgbClr val="FF6600"/>
                  </a:gs>
                  <a:gs pos="100000">
                    <a:srgbClr val="B34700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Shape 495"/>
              <p:cNvSpPr/>
              <p:nvPr/>
            </p:nvSpPr>
            <p:spPr>
              <a:xfrm>
                <a:off x="2208" y="1948"/>
                <a:ext cx="1296" cy="6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183" y="67584"/>
                    </a:moveTo>
                    <a:lnTo>
                      <a:pt x="119636" y="74494"/>
                    </a:lnTo>
                    <a:lnTo>
                      <a:pt x="120000" y="81067"/>
                    </a:lnTo>
                    <a:lnTo>
                      <a:pt x="119454" y="86966"/>
                    </a:lnTo>
                    <a:lnTo>
                      <a:pt x="117910" y="92696"/>
                    </a:lnTo>
                    <a:lnTo>
                      <a:pt x="115548" y="97584"/>
                    </a:lnTo>
                    <a:lnTo>
                      <a:pt x="112551" y="101797"/>
                    </a:lnTo>
                    <a:lnTo>
                      <a:pt x="108644" y="105842"/>
                    </a:lnTo>
                    <a:lnTo>
                      <a:pt x="104193" y="109382"/>
                    </a:lnTo>
                    <a:lnTo>
                      <a:pt x="99197" y="112415"/>
                    </a:lnTo>
                    <a:lnTo>
                      <a:pt x="93656" y="115112"/>
                    </a:lnTo>
                    <a:lnTo>
                      <a:pt x="87842" y="116966"/>
                    </a:lnTo>
                    <a:lnTo>
                      <a:pt x="81392" y="118651"/>
                    </a:lnTo>
                    <a:lnTo>
                      <a:pt x="74852" y="119662"/>
                    </a:lnTo>
                    <a:lnTo>
                      <a:pt x="72218" y="120000"/>
                    </a:lnTo>
                    <a:lnTo>
                      <a:pt x="43239" y="120000"/>
                    </a:lnTo>
                    <a:lnTo>
                      <a:pt x="42876" y="120000"/>
                    </a:lnTo>
                    <a:lnTo>
                      <a:pt x="37153" y="119325"/>
                    </a:lnTo>
                    <a:lnTo>
                      <a:pt x="31612" y="118651"/>
                    </a:lnTo>
                    <a:lnTo>
                      <a:pt x="26343" y="117303"/>
                    </a:lnTo>
                    <a:lnTo>
                      <a:pt x="21347" y="116123"/>
                    </a:lnTo>
                    <a:lnTo>
                      <a:pt x="16896" y="114101"/>
                    </a:lnTo>
                    <a:lnTo>
                      <a:pt x="12808" y="111741"/>
                    </a:lnTo>
                    <a:lnTo>
                      <a:pt x="9265" y="109213"/>
                    </a:lnTo>
                    <a:lnTo>
                      <a:pt x="6086" y="106179"/>
                    </a:lnTo>
                    <a:lnTo>
                      <a:pt x="3542" y="102471"/>
                    </a:lnTo>
                    <a:lnTo>
                      <a:pt x="1635" y="98258"/>
                    </a:lnTo>
                    <a:lnTo>
                      <a:pt x="545" y="93370"/>
                    </a:lnTo>
                    <a:lnTo>
                      <a:pt x="0" y="88314"/>
                    </a:lnTo>
                    <a:lnTo>
                      <a:pt x="0" y="87640"/>
                    </a:lnTo>
                    <a:lnTo>
                      <a:pt x="363" y="82078"/>
                    </a:lnTo>
                    <a:lnTo>
                      <a:pt x="1453" y="75168"/>
                    </a:lnTo>
                    <a:lnTo>
                      <a:pt x="4632" y="62359"/>
                    </a:lnTo>
                    <a:lnTo>
                      <a:pt x="8538" y="50393"/>
                    </a:lnTo>
                    <a:lnTo>
                      <a:pt x="13353" y="39606"/>
                    </a:lnTo>
                    <a:lnTo>
                      <a:pt x="18531" y="29662"/>
                    </a:lnTo>
                    <a:lnTo>
                      <a:pt x="24526" y="21067"/>
                    </a:lnTo>
                    <a:lnTo>
                      <a:pt x="30976" y="13820"/>
                    </a:lnTo>
                    <a:lnTo>
                      <a:pt x="37698" y="7921"/>
                    </a:lnTo>
                    <a:lnTo>
                      <a:pt x="45147" y="3539"/>
                    </a:lnTo>
                    <a:lnTo>
                      <a:pt x="52778" y="1011"/>
                    </a:lnTo>
                    <a:lnTo>
                      <a:pt x="60590" y="0"/>
                    </a:lnTo>
                    <a:lnTo>
                      <a:pt x="60590" y="0"/>
                    </a:lnTo>
                    <a:lnTo>
                      <a:pt x="68947" y="1011"/>
                    </a:lnTo>
                    <a:lnTo>
                      <a:pt x="76941" y="3876"/>
                    </a:lnTo>
                    <a:lnTo>
                      <a:pt x="84663" y="8932"/>
                    </a:lnTo>
                    <a:lnTo>
                      <a:pt x="91748" y="15168"/>
                    </a:lnTo>
                    <a:lnTo>
                      <a:pt x="98289" y="23089"/>
                    </a:lnTo>
                    <a:lnTo>
                      <a:pt x="104375" y="32696"/>
                    </a:lnTo>
                    <a:lnTo>
                      <a:pt x="109735" y="43146"/>
                    </a:lnTo>
                    <a:lnTo>
                      <a:pt x="114277" y="54775"/>
                    </a:lnTo>
                    <a:lnTo>
                      <a:pt x="118183" y="67584"/>
                    </a:lnTo>
                    <a:lnTo>
                      <a:pt x="118183" y="67584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0"/>
              </a:gradFill>
              <a:ln>
                <a:noFill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6" name="Shape 496"/>
            <p:cNvCxnSpPr>
              <a:endCxn id="494" idx="1"/>
            </p:cNvCxnSpPr>
            <p:nvPr/>
          </p:nvCxnSpPr>
          <p:spPr>
            <a:xfrm>
              <a:off x="2357490" y="2786134"/>
              <a:ext cx="639000" cy="388500"/>
            </a:xfrm>
            <a:prstGeom prst="straightConnector1">
              <a:avLst/>
            </a:prstGeom>
            <a:noFill/>
            <a:ln w="38100" cap="rnd" cmpd="sng">
              <a:solidFill>
                <a:srgbClr val="B67FF3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497" name="Shape 497"/>
            <p:cNvSpPr/>
            <p:nvPr/>
          </p:nvSpPr>
          <p:spPr>
            <a:xfrm flipH="1">
              <a:off x="3273449" y="2941760"/>
              <a:ext cx="4727575" cy="701554"/>
            </a:xfrm>
            <a:prstGeom prst="homePlate">
              <a:avLst>
                <a:gd name="adj" fmla="val 37730"/>
              </a:avLst>
            </a:prstGeom>
            <a:gradFill>
              <a:gsLst>
                <a:gs pos="0">
                  <a:srgbClr val="FF9933"/>
                </a:gs>
                <a:gs pos="100000">
                  <a:srgbClr val="FFCC66"/>
                </a:gs>
              </a:gsLst>
              <a:lin ang="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8" name="Shape 498"/>
          <p:cNvSpPr txBox="1"/>
          <p:nvPr/>
        </p:nvSpPr>
        <p:spPr>
          <a:xfrm>
            <a:off x="4429124" y="3059668"/>
            <a:ext cx="205697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Turkmenistan</a:t>
            </a:r>
          </a:p>
        </p:txBody>
      </p:sp>
      <p:sp>
        <p:nvSpPr>
          <p:cNvPr id="499" name="Shape 499"/>
          <p:cNvSpPr/>
          <p:nvPr/>
        </p:nvSpPr>
        <p:spPr>
          <a:xfrm flipH="1">
            <a:off x="3929058" y="2147886"/>
            <a:ext cx="4071966" cy="638172"/>
          </a:xfrm>
          <a:prstGeom prst="homePlate">
            <a:avLst>
              <a:gd name="adj" fmla="val 37730"/>
            </a:avLst>
          </a:prstGeom>
          <a:gradFill>
            <a:gsLst>
              <a:gs pos="0">
                <a:srgbClr val="FFFF00"/>
              </a:gs>
              <a:gs pos="100000">
                <a:srgbClr val="FFCC66"/>
              </a:gs>
            </a:gsLst>
            <a:lin ang="8100000" scaled="0"/>
          </a:gra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0" name="Shape 500"/>
          <p:cNvGrpSpPr/>
          <p:nvPr/>
        </p:nvGrpSpPr>
        <p:grpSpPr>
          <a:xfrm>
            <a:off x="3571868" y="2357430"/>
            <a:ext cx="255623" cy="214313"/>
            <a:chOff x="2016" y="1920"/>
            <a:chExt cx="1680" cy="1680"/>
          </a:xfrm>
        </p:grpSpPr>
        <p:sp>
          <p:nvSpPr>
            <p:cNvPr id="501" name="Shape 501"/>
            <p:cNvSpPr/>
            <p:nvPr/>
          </p:nvSpPr>
          <p:spPr>
            <a:xfrm>
              <a:off x="2016" y="1920"/>
              <a:ext cx="1680" cy="1680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100000">
                  <a:srgbClr val="FFCC66"/>
                </a:gs>
              </a:gsLst>
              <a:lin ang="8100000" scaled="0"/>
            </a:gra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2208" y="1948"/>
              <a:ext cx="1296" cy="6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83" y="67584"/>
                  </a:moveTo>
                  <a:lnTo>
                    <a:pt x="119636" y="74494"/>
                  </a:lnTo>
                  <a:lnTo>
                    <a:pt x="120000" y="81067"/>
                  </a:lnTo>
                  <a:lnTo>
                    <a:pt x="119454" y="86966"/>
                  </a:lnTo>
                  <a:lnTo>
                    <a:pt x="117910" y="92696"/>
                  </a:lnTo>
                  <a:lnTo>
                    <a:pt x="115548" y="97584"/>
                  </a:lnTo>
                  <a:lnTo>
                    <a:pt x="112551" y="101797"/>
                  </a:lnTo>
                  <a:lnTo>
                    <a:pt x="108644" y="105842"/>
                  </a:lnTo>
                  <a:lnTo>
                    <a:pt x="104193" y="109382"/>
                  </a:lnTo>
                  <a:lnTo>
                    <a:pt x="99197" y="112415"/>
                  </a:lnTo>
                  <a:lnTo>
                    <a:pt x="93656" y="115112"/>
                  </a:lnTo>
                  <a:lnTo>
                    <a:pt x="87842" y="116966"/>
                  </a:lnTo>
                  <a:lnTo>
                    <a:pt x="81392" y="118651"/>
                  </a:lnTo>
                  <a:lnTo>
                    <a:pt x="74852" y="119662"/>
                  </a:lnTo>
                  <a:lnTo>
                    <a:pt x="72218" y="120000"/>
                  </a:lnTo>
                  <a:lnTo>
                    <a:pt x="43239" y="120000"/>
                  </a:lnTo>
                  <a:lnTo>
                    <a:pt x="42876" y="120000"/>
                  </a:lnTo>
                  <a:lnTo>
                    <a:pt x="37153" y="119325"/>
                  </a:lnTo>
                  <a:lnTo>
                    <a:pt x="31612" y="118651"/>
                  </a:lnTo>
                  <a:lnTo>
                    <a:pt x="26343" y="117303"/>
                  </a:lnTo>
                  <a:lnTo>
                    <a:pt x="21347" y="116123"/>
                  </a:lnTo>
                  <a:lnTo>
                    <a:pt x="16896" y="114101"/>
                  </a:lnTo>
                  <a:lnTo>
                    <a:pt x="12808" y="111741"/>
                  </a:lnTo>
                  <a:lnTo>
                    <a:pt x="9265" y="109213"/>
                  </a:lnTo>
                  <a:lnTo>
                    <a:pt x="6086" y="106179"/>
                  </a:lnTo>
                  <a:lnTo>
                    <a:pt x="3542" y="102471"/>
                  </a:lnTo>
                  <a:lnTo>
                    <a:pt x="1635" y="98258"/>
                  </a:lnTo>
                  <a:lnTo>
                    <a:pt x="545" y="93370"/>
                  </a:lnTo>
                  <a:lnTo>
                    <a:pt x="0" y="88314"/>
                  </a:lnTo>
                  <a:lnTo>
                    <a:pt x="0" y="87640"/>
                  </a:lnTo>
                  <a:lnTo>
                    <a:pt x="363" y="82078"/>
                  </a:lnTo>
                  <a:lnTo>
                    <a:pt x="1453" y="75168"/>
                  </a:lnTo>
                  <a:lnTo>
                    <a:pt x="4632" y="62359"/>
                  </a:lnTo>
                  <a:lnTo>
                    <a:pt x="8538" y="50393"/>
                  </a:lnTo>
                  <a:lnTo>
                    <a:pt x="13353" y="39606"/>
                  </a:lnTo>
                  <a:lnTo>
                    <a:pt x="18531" y="29662"/>
                  </a:lnTo>
                  <a:lnTo>
                    <a:pt x="24526" y="21067"/>
                  </a:lnTo>
                  <a:lnTo>
                    <a:pt x="30976" y="13820"/>
                  </a:lnTo>
                  <a:lnTo>
                    <a:pt x="37698" y="7921"/>
                  </a:lnTo>
                  <a:lnTo>
                    <a:pt x="45147" y="3539"/>
                  </a:lnTo>
                  <a:lnTo>
                    <a:pt x="52778" y="1011"/>
                  </a:lnTo>
                  <a:lnTo>
                    <a:pt x="60590" y="0"/>
                  </a:lnTo>
                  <a:lnTo>
                    <a:pt x="60590" y="0"/>
                  </a:lnTo>
                  <a:lnTo>
                    <a:pt x="68947" y="1011"/>
                  </a:lnTo>
                  <a:lnTo>
                    <a:pt x="76941" y="3876"/>
                  </a:lnTo>
                  <a:lnTo>
                    <a:pt x="84663" y="8932"/>
                  </a:lnTo>
                  <a:lnTo>
                    <a:pt x="91748" y="15168"/>
                  </a:lnTo>
                  <a:lnTo>
                    <a:pt x="98289" y="23089"/>
                  </a:lnTo>
                  <a:lnTo>
                    <a:pt x="104375" y="32696"/>
                  </a:lnTo>
                  <a:lnTo>
                    <a:pt x="109735" y="43146"/>
                  </a:lnTo>
                  <a:lnTo>
                    <a:pt x="114277" y="54775"/>
                  </a:lnTo>
                  <a:lnTo>
                    <a:pt x="118183" y="67584"/>
                  </a:lnTo>
                  <a:lnTo>
                    <a:pt x="118183" y="67584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CC66"/>
                </a:gs>
              </a:gsLst>
              <a:lin ang="8100000" scaled="0"/>
            </a:gradFill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03" name="Shape 503"/>
          <p:cNvCxnSpPr/>
          <p:nvPr/>
        </p:nvCxnSpPr>
        <p:spPr>
          <a:xfrm rot="-5400000" flipH="1">
            <a:off x="3163244" y="1992411"/>
            <a:ext cx="227852" cy="529262"/>
          </a:xfrm>
          <a:prstGeom prst="straightConnector1">
            <a:avLst/>
          </a:prstGeom>
          <a:noFill/>
          <a:ln w="38100" cap="rnd" cmpd="sng">
            <a:solidFill>
              <a:srgbClr val="FFFF00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504" name="Shape 504"/>
          <p:cNvSpPr txBox="1"/>
          <p:nvPr/>
        </p:nvSpPr>
        <p:spPr>
          <a:xfrm>
            <a:off x="2810400" y="1681451"/>
            <a:ext cx="40427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</a:p>
        </p:txBody>
      </p:sp>
      <p:sp>
        <p:nvSpPr>
          <p:cNvPr id="505" name="Shape 505"/>
          <p:cNvSpPr txBox="1"/>
          <p:nvPr/>
        </p:nvSpPr>
        <p:spPr>
          <a:xfrm>
            <a:off x="4429124" y="2285992"/>
            <a:ext cx="12394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Georgia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3" name="Shape 513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Shape 514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15" name="Shape 515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516" name="Shape 516" descr="DSC_1220.JPG"/>
          <p:cNvPicPr preferRelativeResize="0"/>
          <p:nvPr/>
        </p:nvPicPr>
        <p:blipFill rotWithShape="1">
          <a:blip r:embed="rId5">
            <a:alphaModFix/>
          </a:blip>
          <a:srcRect t="9153"/>
          <a:stretch/>
        </p:blipFill>
        <p:spPr>
          <a:xfrm>
            <a:off x="0" y="3286124"/>
            <a:ext cx="4767476" cy="290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 descr="2_3 ГХИ загрязнение вод суши 2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3439" y="285728"/>
            <a:ext cx="4467932" cy="335753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Shape 518"/>
          <p:cNvSpPr/>
          <p:nvPr/>
        </p:nvSpPr>
        <p:spPr>
          <a:xfrm>
            <a:off x="142844" y="285728"/>
            <a:ext cx="4572000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line with national legislation of Russia, environmental monitoring courses were developed for atmosphere, surface water and soil monitoring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4857752" y="3929066"/>
            <a:ext cx="4286248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More than 200 specialists have been retrained in 2016 by completing these courses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7" name="Shape 527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Shape 528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29" name="Shape 529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30" name="Shape 530"/>
          <p:cNvSpPr/>
          <p:nvPr/>
        </p:nvSpPr>
        <p:spPr>
          <a:xfrm>
            <a:off x="0" y="1124744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an average month remote training for about 50 people.</a:t>
            </a:r>
          </a:p>
        </p:txBody>
      </p:sp>
      <p:sp>
        <p:nvSpPr>
          <p:cNvPr id="531" name="Shape 531"/>
          <p:cNvSpPr txBox="1"/>
          <p:nvPr/>
        </p:nvSpPr>
        <p:spPr>
          <a:xfrm>
            <a:off x="4857752" y="3929066"/>
            <a:ext cx="4286248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 comparison of the number of graduates in 2016 and the period from January to September 2017</a:t>
            </a:r>
          </a:p>
        </p:txBody>
      </p:sp>
      <p:pic>
        <p:nvPicPr>
          <p:cNvPr id="532" name="Shape 5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9992" y="332656"/>
            <a:ext cx="436426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Shape 5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504" y="3356992"/>
            <a:ext cx="45720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Shape 541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Shape 542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43" name="Shape 543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544" name="Shape 544" descr="12743700_747617222005707_5295816867375136394_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76749" y="3000372"/>
            <a:ext cx="4467251" cy="297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Shape 545" descr="13606973_295340610814643_8948644412068054231_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0752" y="0"/>
            <a:ext cx="2993248" cy="2993248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Shape 546"/>
          <p:cNvSpPr txBox="1"/>
          <p:nvPr/>
        </p:nvSpPr>
        <p:spPr>
          <a:xfrm>
            <a:off x="1" y="0"/>
            <a:ext cx="6000760" cy="203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2016, the new international project has started, “Adaptive Learning Environment For Competence In Economic And Societal Impacts Of Local Weather, Air Quality And Climate (ECOIMPACT)”, where ATI is one of 8 consortium members.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0" y="1844824"/>
            <a:ext cx="4552224" cy="424731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The ECOIMPACT project develops a personal learning environment (PLE) featuring custom-tailored learning materials, “smart” IoT-based weather observation instruments, and learning management software – all integrated into a single system. Such approach allows for learning in contact with a studied physical environment and develops competences required for today’s modern life.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Shape 555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57" name="Shape 557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58" name="Shape 558"/>
          <p:cNvSpPr/>
          <p:nvPr/>
        </p:nvSpPr>
        <p:spPr>
          <a:xfrm>
            <a:off x="214282" y="142852"/>
            <a:ext cx="864399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The project ECOIMPACT.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Training course on "Automobile transport"</a:t>
            </a:r>
          </a:p>
        </p:txBody>
      </p:sp>
      <p:pic>
        <p:nvPicPr>
          <p:cNvPr id="559" name="Shape 559" descr="начало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3" y="1484337"/>
            <a:ext cx="7173859" cy="47453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60" name="Shape 560" descr="туман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7544" y="1464904"/>
            <a:ext cx="7345251" cy="472468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61" name="Shape 561" descr="снег"/>
          <p:cNvPicPr preferRelativeResize="0"/>
          <p:nvPr/>
        </p:nvPicPr>
        <p:blipFill rotWithShape="1">
          <a:blip r:embed="rId7">
            <a:alphaModFix/>
          </a:blip>
          <a:srcRect l="4807" t="3125"/>
          <a:stretch/>
        </p:blipFill>
        <p:spPr>
          <a:xfrm>
            <a:off x="539552" y="1475352"/>
            <a:ext cx="7417304" cy="468244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562" name="Shape 562" descr="http://st.qpmarket.ru/7/2055/455/vrbox1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4275" y="908050"/>
            <a:ext cx="2877061" cy="1978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Shape 100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        </a:t>
            </a:r>
          </a:p>
        </p:txBody>
      </p:sp>
      <p:pic>
        <p:nvPicPr>
          <p:cNvPr id="102" name="Shape 102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03" name="Shape 103"/>
          <p:cNvSpPr/>
          <p:nvPr/>
        </p:nvSpPr>
        <p:spPr>
          <a:xfrm>
            <a:off x="107504" y="260648"/>
            <a:ext cx="8856984" cy="470898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Before the report, I would like to thank for the information: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Levon Vardanyan,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Director of the Hydrometeorological Service of Armenia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Maria Germenchuk,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Belhydromet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Peter Burdock,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Belarusian state University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B. Muminov,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Chairman of the Committee for Hydrometeorology under Cabinet of Ministers of Turkmenistan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Shape 570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Shape 571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72" name="Shape 572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pic>
        <p:nvPicPr>
          <p:cNvPr id="573" name="Shape 573" descr="http://ipk.meteorf.ru/images/stories/arhiv_2017_2.files/konf_3_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67944" y="3086962"/>
            <a:ext cx="4104456" cy="307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 descr="http://ipk.meteorf.ru/images/stories/arhiv_2017_2.files/konf_2_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37112" y="3068960"/>
            <a:ext cx="3925450" cy="3086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 descr="http://ipk.meteorf.ru/images/stories/arhiv_2017_2.files/konf_4_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944" y="3086378"/>
            <a:ext cx="4104456" cy="3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 descr="http://ipk.meteorf.ru/images/stories/arhiv_2017_2.files/konf_5_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67944" y="3086378"/>
            <a:ext cx="4104456" cy="3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Shape 577" descr="http://ipk.meteorf.ru/images/stories/arhiv_2017_2.files/konf_6_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67944" y="3086378"/>
            <a:ext cx="4104456" cy="3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Shape 578" descr="http://ipk.meteorf.ru/images/stories/arhiv_2017_2.files/konf_7_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067944" y="3086378"/>
            <a:ext cx="4104456" cy="3070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9" name="Shape 579" descr="http://ipk.meteorf.ru/images/stories/arhiv_2017_2.files/konf_9_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067944" y="3086378"/>
            <a:ext cx="4104456" cy="3078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0" name="Shape 580" descr="http://ipk.meteorf.ru/images/stories/arhiv_2017_2.files/konf_8_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067944" y="3068960"/>
            <a:ext cx="4127680" cy="309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Shape 581" descr="http://ipk.meteorf.ru/images/stories/arhiv_2017_2.files/konf_10_.jpg"/>
          <p:cNvPicPr preferRelativeResize="0"/>
          <p:nvPr/>
        </p:nvPicPr>
        <p:blipFill rotWithShape="1">
          <a:blip r:embed="rId13">
            <a:alphaModFix/>
          </a:blip>
          <a:srcRect t="10882" r="5165"/>
          <a:stretch/>
        </p:blipFill>
        <p:spPr>
          <a:xfrm>
            <a:off x="3779912" y="3068960"/>
            <a:ext cx="4392488" cy="309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 descr="konf_1 (1)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397000" y="44624"/>
            <a:ext cx="6350000" cy="30353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83" name="Shape 583"/>
          <p:cNvSpPr/>
          <p:nvPr/>
        </p:nvSpPr>
        <p:spPr>
          <a:xfrm>
            <a:off x="1403648" y="-27384"/>
            <a:ext cx="6336704" cy="923330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International Conference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"Modern Hydrometeorological Education: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Answers to Challenges of the 21st Century”</a:t>
            </a:r>
          </a:p>
        </p:txBody>
      </p:sp>
      <p:pic>
        <p:nvPicPr>
          <p:cNvPr id="584" name="Shape 584" descr="1-1.jpg"/>
          <p:cNvPicPr preferRelativeResize="0"/>
          <p:nvPr/>
        </p:nvPicPr>
        <p:blipFill rotWithShape="1">
          <a:blip r:embed="rId15">
            <a:alphaModFix/>
          </a:blip>
          <a:srcRect l="10159" r="8044"/>
          <a:stretch/>
        </p:blipFill>
        <p:spPr>
          <a:xfrm>
            <a:off x="3779912" y="3068960"/>
            <a:ext cx="4385460" cy="301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 descr="2-1.jpg"/>
          <p:cNvPicPr preferRelativeResize="0"/>
          <p:nvPr/>
        </p:nvPicPr>
        <p:blipFill rotWithShape="1">
          <a:blip r:embed="rId16">
            <a:alphaModFix/>
          </a:blip>
          <a:srcRect l="9524" r="10489"/>
          <a:stretch/>
        </p:blipFill>
        <p:spPr>
          <a:xfrm>
            <a:off x="3779912" y="3068960"/>
            <a:ext cx="4385460" cy="30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Shape 586"/>
          <p:cNvSpPr/>
          <p:nvPr/>
        </p:nvSpPr>
        <p:spPr>
          <a:xfrm>
            <a:off x="366682" y="4221088"/>
            <a:ext cx="334122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St.Petersburg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14-15 June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Shape 594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Shape 595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596" name="Shape 596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597" name="Shape 597"/>
          <p:cNvSpPr txBox="1"/>
          <p:nvPr/>
        </p:nvSpPr>
        <p:spPr>
          <a:xfrm>
            <a:off x="565935" y="185719"/>
            <a:ext cx="801213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Thank you for your attention!</a:t>
            </a:r>
          </a:p>
        </p:txBody>
      </p:sp>
      <p:pic>
        <p:nvPicPr>
          <p:cNvPr id="598" name="Shape 5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520" y="949379"/>
            <a:ext cx="4583528" cy="305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01619" y="3091512"/>
            <a:ext cx="4056552" cy="3056659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Shape 600"/>
          <p:cNvSpPr/>
          <p:nvPr/>
        </p:nvSpPr>
        <p:spPr>
          <a:xfrm>
            <a:off x="4998434" y="1308377"/>
            <a:ext cx="398218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ipkmeteorector@gmail.com</a:t>
            </a:r>
            <a:r>
              <a:rPr lang="en-US" sz="18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112" name="Shape 112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13" name="Shape 113"/>
          <p:cNvSpPr/>
          <p:nvPr/>
        </p:nvSpPr>
        <p:spPr>
          <a:xfrm>
            <a:off x="457200" y="285728"/>
            <a:ext cx="76867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Hydrometeorological education in CIS countries</a:t>
            </a:r>
          </a:p>
        </p:txBody>
      </p:sp>
      <p:sp>
        <p:nvSpPr>
          <p:cNvPr id="114" name="Shape 114"/>
          <p:cNvSpPr/>
          <p:nvPr/>
        </p:nvSpPr>
        <p:spPr>
          <a:xfrm>
            <a:off x="3255823" y="231843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40000"/>
                  <a:pt x="0" y="40000"/>
                  <a:pt x="0" y="0"/>
                </a:cubicBezTo>
                <a:cubicBezTo>
                  <a:pt x="0" y="0"/>
                  <a:pt x="0" y="0"/>
                  <a:pt x="30000" y="40000"/>
                </a:cubicBezTo>
                <a:cubicBezTo>
                  <a:pt x="30000" y="60000"/>
                  <a:pt x="30000" y="40000"/>
                  <a:pt x="90000" y="60000"/>
                </a:cubicBezTo>
                <a:cubicBezTo>
                  <a:pt x="120000" y="100000"/>
                  <a:pt x="120000" y="120000"/>
                  <a:pt x="90000" y="100000"/>
                </a:cubicBezTo>
                <a:cubicBezTo>
                  <a:pt x="30000" y="40000"/>
                  <a:pt x="30000" y="6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258738" y="2318430"/>
            <a:ext cx="1166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20000"/>
                </a:moveTo>
                <a:cubicBezTo>
                  <a:pt x="30000" y="80000"/>
                  <a:pt x="0" y="8000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0000" y="0"/>
                  <a:pt x="0" y="0"/>
                  <a:pt x="30000" y="0"/>
                </a:cubicBezTo>
                <a:cubicBezTo>
                  <a:pt x="90000" y="0"/>
                  <a:pt x="30000" y="80000"/>
                  <a:pt x="90000" y="80000"/>
                </a:cubicBezTo>
                <a:cubicBezTo>
                  <a:pt x="120000" y="80000"/>
                  <a:pt x="90000" y="80000"/>
                  <a:pt x="90000" y="80000"/>
                </a:cubicBezTo>
                <a:cubicBezTo>
                  <a:pt x="120000" y="120000"/>
                  <a:pt x="90000" y="120000"/>
                  <a:pt x="3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3267483" y="2315515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120000"/>
                </a:moveTo>
                <a:cubicBezTo>
                  <a:pt x="0" y="120000"/>
                  <a:pt x="40000" y="40000"/>
                  <a:pt x="40000" y="40000"/>
                </a:cubicBezTo>
                <a:cubicBezTo>
                  <a:pt x="0" y="0"/>
                  <a:pt x="40000" y="40000"/>
                  <a:pt x="40000" y="40000"/>
                </a:cubicBezTo>
                <a:cubicBezTo>
                  <a:pt x="40000" y="120000"/>
                  <a:pt x="120000" y="120000"/>
                  <a:pt x="40000" y="120000"/>
                </a:cubicBezTo>
                <a:cubicBezTo>
                  <a:pt x="40000" y="120000"/>
                  <a:pt x="40000" y="120000"/>
                  <a:pt x="4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3267483" y="2315515"/>
            <a:ext cx="2915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0" y="40000"/>
                  <a:pt x="0" y="0"/>
                </a:cubicBezTo>
                <a:cubicBezTo>
                  <a:pt x="0" y="0"/>
                  <a:pt x="120000" y="4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4550038" y="3497484"/>
            <a:ext cx="20404" cy="48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571" y="120000"/>
                </a:moveTo>
                <a:cubicBezTo>
                  <a:pt x="68571" y="120000"/>
                  <a:pt x="68571" y="120000"/>
                  <a:pt x="51428" y="120000"/>
                </a:cubicBezTo>
                <a:cubicBezTo>
                  <a:pt x="51428" y="120000"/>
                  <a:pt x="17142" y="120000"/>
                  <a:pt x="17142" y="112941"/>
                </a:cubicBezTo>
                <a:cubicBezTo>
                  <a:pt x="17142" y="56470"/>
                  <a:pt x="0" y="63529"/>
                  <a:pt x="17142" y="35294"/>
                </a:cubicBezTo>
                <a:cubicBezTo>
                  <a:pt x="51428" y="21176"/>
                  <a:pt x="51428" y="0"/>
                  <a:pt x="68571" y="14117"/>
                </a:cubicBezTo>
                <a:cubicBezTo>
                  <a:pt x="102857" y="21176"/>
                  <a:pt x="119999" y="35294"/>
                  <a:pt x="102857" y="42352"/>
                </a:cubicBezTo>
                <a:cubicBezTo>
                  <a:pt x="102857" y="63529"/>
                  <a:pt x="119999" y="63529"/>
                  <a:pt x="119999" y="77647"/>
                </a:cubicBezTo>
                <a:cubicBezTo>
                  <a:pt x="119999" y="98823"/>
                  <a:pt x="102857" y="120000"/>
                  <a:pt x="68571" y="120000"/>
                </a:cubicBezTo>
                <a:cubicBezTo>
                  <a:pt x="68571" y="120000"/>
                  <a:pt x="68571" y="120000"/>
                  <a:pt x="68571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672464" y="3494569"/>
            <a:ext cx="10202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19999"/>
                </a:moveTo>
                <a:cubicBezTo>
                  <a:pt x="0" y="119999"/>
                  <a:pt x="30000" y="51428"/>
                  <a:pt x="0" y="51428"/>
                </a:cubicBezTo>
                <a:cubicBezTo>
                  <a:pt x="30000" y="17142"/>
                  <a:pt x="0" y="17142"/>
                  <a:pt x="30000" y="17142"/>
                </a:cubicBezTo>
                <a:cubicBezTo>
                  <a:pt x="90000" y="51428"/>
                  <a:pt x="30000" y="0"/>
                  <a:pt x="90000" y="0"/>
                </a:cubicBezTo>
                <a:cubicBezTo>
                  <a:pt x="120000" y="0"/>
                  <a:pt x="90000" y="51428"/>
                  <a:pt x="90000" y="68571"/>
                </a:cubicBezTo>
                <a:cubicBezTo>
                  <a:pt x="90000" y="68571"/>
                  <a:pt x="30000" y="102857"/>
                  <a:pt x="30000" y="11999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4493198" y="3386720"/>
            <a:ext cx="5830" cy="1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48000"/>
                  <a:pt x="0" y="48000"/>
                </a:cubicBezTo>
                <a:cubicBezTo>
                  <a:pt x="0" y="0"/>
                  <a:pt x="120000" y="72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4197335" y="3308019"/>
            <a:ext cx="16032" cy="42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24000"/>
                </a:moveTo>
                <a:cubicBezTo>
                  <a:pt x="80000" y="40000"/>
                  <a:pt x="120000" y="80000"/>
                  <a:pt x="80000" y="88000"/>
                </a:cubicBezTo>
                <a:cubicBezTo>
                  <a:pt x="60000" y="104000"/>
                  <a:pt x="60000" y="120000"/>
                  <a:pt x="0" y="120000"/>
                </a:cubicBezTo>
                <a:cubicBezTo>
                  <a:pt x="0" y="104000"/>
                  <a:pt x="0" y="104000"/>
                  <a:pt x="0" y="104000"/>
                </a:cubicBezTo>
                <a:cubicBezTo>
                  <a:pt x="0" y="88000"/>
                  <a:pt x="60000" y="80000"/>
                  <a:pt x="20000" y="64000"/>
                </a:cubicBezTo>
                <a:cubicBezTo>
                  <a:pt x="20000" y="64000"/>
                  <a:pt x="0" y="80000"/>
                  <a:pt x="0" y="64000"/>
                </a:cubicBezTo>
                <a:cubicBezTo>
                  <a:pt x="20000" y="64000"/>
                  <a:pt x="20000" y="64000"/>
                  <a:pt x="20000" y="64000"/>
                </a:cubicBezTo>
                <a:cubicBezTo>
                  <a:pt x="20000" y="48000"/>
                  <a:pt x="0" y="24000"/>
                  <a:pt x="20000" y="16000"/>
                </a:cubicBezTo>
                <a:cubicBezTo>
                  <a:pt x="60000" y="0"/>
                  <a:pt x="80000" y="24000"/>
                  <a:pt x="80000" y="24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4185676" y="3286158"/>
            <a:ext cx="27692" cy="115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000" y="32195"/>
                </a:moveTo>
                <a:cubicBezTo>
                  <a:pt x="108000" y="29268"/>
                  <a:pt x="108000" y="29268"/>
                  <a:pt x="108000" y="29268"/>
                </a:cubicBezTo>
                <a:cubicBezTo>
                  <a:pt x="108000" y="23414"/>
                  <a:pt x="108000" y="20487"/>
                  <a:pt x="120000" y="20487"/>
                </a:cubicBezTo>
                <a:cubicBezTo>
                  <a:pt x="120000" y="20487"/>
                  <a:pt x="120000" y="20487"/>
                  <a:pt x="120000" y="14634"/>
                </a:cubicBezTo>
                <a:cubicBezTo>
                  <a:pt x="120000" y="14634"/>
                  <a:pt x="120000" y="11707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08000" y="5853"/>
                  <a:pt x="108000" y="0"/>
                  <a:pt x="108000" y="5853"/>
                </a:cubicBezTo>
                <a:cubicBezTo>
                  <a:pt x="108000" y="11707"/>
                  <a:pt x="108000" y="11707"/>
                  <a:pt x="108000" y="11707"/>
                </a:cubicBezTo>
                <a:cubicBezTo>
                  <a:pt x="108000" y="11707"/>
                  <a:pt x="84000" y="11707"/>
                  <a:pt x="72000" y="11707"/>
                </a:cubicBezTo>
                <a:cubicBezTo>
                  <a:pt x="48000" y="20487"/>
                  <a:pt x="36000" y="49756"/>
                  <a:pt x="12000" y="55609"/>
                </a:cubicBezTo>
                <a:cubicBezTo>
                  <a:pt x="36000" y="55609"/>
                  <a:pt x="0" y="64390"/>
                  <a:pt x="0" y="64390"/>
                </a:cubicBezTo>
                <a:cubicBezTo>
                  <a:pt x="0" y="70243"/>
                  <a:pt x="0" y="70243"/>
                  <a:pt x="0" y="70243"/>
                </a:cubicBezTo>
                <a:cubicBezTo>
                  <a:pt x="12000" y="81951"/>
                  <a:pt x="36000" y="99512"/>
                  <a:pt x="48000" y="120000"/>
                </a:cubicBezTo>
                <a:cubicBezTo>
                  <a:pt x="48000" y="120000"/>
                  <a:pt x="48000" y="120000"/>
                  <a:pt x="48000" y="120000"/>
                </a:cubicBezTo>
                <a:cubicBezTo>
                  <a:pt x="48000" y="120000"/>
                  <a:pt x="72000" y="105365"/>
                  <a:pt x="72000" y="99512"/>
                </a:cubicBezTo>
                <a:cubicBezTo>
                  <a:pt x="72000" y="87804"/>
                  <a:pt x="108000" y="73170"/>
                  <a:pt x="108000" y="70243"/>
                </a:cubicBezTo>
                <a:cubicBezTo>
                  <a:pt x="108000" y="64390"/>
                  <a:pt x="108000" y="61463"/>
                  <a:pt x="108000" y="55609"/>
                </a:cubicBezTo>
                <a:cubicBezTo>
                  <a:pt x="84000" y="61463"/>
                  <a:pt x="84000" y="64390"/>
                  <a:pt x="48000" y="64390"/>
                </a:cubicBezTo>
                <a:cubicBezTo>
                  <a:pt x="48000" y="61463"/>
                  <a:pt x="48000" y="61463"/>
                  <a:pt x="48000" y="61463"/>
                </a:cubicBezTo>
                <a:cubicBezTo>
                  <a:pt x="48000" y="55609"/>
                  <a:pt x="84000" y="49756"/>
                  <a:pt x="72000" y="46829"/>
                </a:cubicBezTo>
                <a:cubicBezTo>
                  <a:pt x="72000" y="46829"/>
                  <a:pt x="48000" y="49756"/>
                  <a:pt x="48000" y="46829"/>
                </a:cubicBezTo>
                <a:cubicBezTo>
                  <a:pt x="72000" y="46829"/>
                  <a:pt x="72000" y="46829"/>
                  <a:pt x="72000" y="46829"/>
                </a:cubicBezTo>
                <a:cubicBezTo>
                  <a:pt x="72000" y="40975"/>
                  <a:pt x="48000" y="32195"/>
                  <a:pt x="72000" y="29268"/>
                </a:cubicBezTo>
                <a:cubicBezTo>
                  <a:pt x="84000" y="23414"/>
                  <a:pt x="108000" y="32195"/>
                  <a:pt x="108000" y="3219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4179846" y="3340083"/>
            <a:ext cx="11660" cy="131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cubicBezTo>
                  <a:pt x="30000" y="24000"/>
                  <a:pt x="30000" y="24000"/>
                  <a:pt x="0" y="72000"/>
                </a:cubicBezTo>
                <a:cubicBezTo>
                  <a:pt x="0" y="72000"/>
                  <a:pt x="0" y="120000"/>
                  <a:pt x="30000" y="120000"/>
                </a:cubicBezTo>
                <a:cubicBezTo>
                  <a:pt x="30000" y="72000"/>
                  <a:pt x="30000" y="72000"/>
                  <a:pt x="30000" y="72000"/>
                </a:cubicBezTo>
                <a:cubicBezTo>
                  <a:pt x="30000" y="72000"/>
                  <a:pt x="120000" y="0"/>
                  <a:pt x="9000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3781962" y="2977184"/>
            <a:ext cx="18947" cy="5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120000"/>
                </a:moveTo>
                <a:cubicBezTo>
                  <a:pt x="119999" y="120000"/>
                  <a:pt x="68571" y="120000"/>
                  <a:pt x="51428" y="120000"/>
                </a:cubicBezTo>
                <a:cubicBezTo>
                  <a:pt x="0" y="120000"/>
                  <a:pt x="0" y="120000"/>
                  <a:pt x="17142" y="120000"/>
                </a:cubicBezTo>
                <a:cubicBezTo>
                  <a:pt x="51428" y="0"/>
                  <a:pt x="68571" y="120000"/>
                  <a:pt x="102857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3781962" y="2974270"/>
            <a:ext cx="16032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000" y="120000"/>
                </a:moveTo>
                <a:cubicBezTo>
                  <a:pt x="0" y="0"/>
                  <a:pt x="120000" y="120000"/>
                  <a:pt x="80000" y="120000"/>
                </a:cubicBezTo>
                <a:cubicBezTo>
                  <a:pt x="60000" y="120000"/>
                  <a:pt x="20000" y="120000"/>
                  <a:pt x="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784877" y="2988844"/>
            <a:ext cx="13117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000" y="120000"/>
                </a:moveTo>
                <a:cubicBezTo>
                  <a:pt x="0" y="0"/>
                  <a:pt x="120000" y="0"/>
                  <a:pt x="120000" y="120000"/>
                </a:cubicBezTo>
                <a:cubicBezTo>
                  <a:pt x="120000" y="120000"/>
                  <a:pt x="120000" y="120000"/>
                  <a:pt x="72000" y="120000"/>
                </a:cubicBezTo>
                <a:cubicBezTo>
                  <a:pt x="48000" y="120000"/>
                  <a:pt x="48000" y="120000"/>
                  <a:pt x="48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3736782" y="2917430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0000" y="120000"/>
                  <a:pt x="0" y="40000"/>
                  <a:pt x="0" y="40000"/>
                </a:cubicBezTo>
                <a:cubicBezTo>
                  <a:pt x="80000" y="0"/>
                  <a:pt x="0" y="0"/>
                  <a:pt x="80000" y="0"/>
                </a:cubicBezTo>
                <a:cubicBezTo>
                  <a:pt x="80000" y="0"/>
                  <a:pt x="80000" y="0"/>
                  <a:pt x="120000" y="40000"/>
                </a:cubicBezTo>
                <a:cubicBezTo>
                  <a:pt x="120000" y="120000"/>
                  <a:pt x="120000" y="120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3733867" y="2917430"/>
            <a:ext cx="7287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2857"/>
                </a:moveTo>
                <a:cubicBezTo>
                  <a:pt x="40000" y="68571"/>
                  <a:pt x="0" y="51428"/>
                  <a:pt x="40000" y="51428"/>
                </a:cubicBezTo>
                <a:cubicBezTo>
                  <a:pt x="40000" y="51428"/>
                  <a:pt x="40000" y="68571"/>
                  <a:pt x="40000" y="17142"/>
                </a:cubicBezTo>
                <a:cubicBezTo>
                  <a:pt x="0" y="0"/>
                  <a:pt x="40000" y="0"/>
                  <a:pt x="40000" y="0"/>
                </a:cubicBezTo>
                <a:cubicBezTo>
                  <a:pt x="40000" y="17142"/>
                  <a:pt x="120000" y="119999"/>
                  <a:pt x="120000" y="10285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3741154" y="292909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0000"/>
                </a:moveTo>
                <a:cubicBezTo>
                  <a:pt x="30000" y="60000"/>
                  <a:pt x="30000" y="60000"/>
                  <a:pt x="30000" y="40000"/>
                </a:cubicBezTo>
                <a:cubicBezTo>
                  <a:pt x="0" y="0"/>
                  <a:pt x="30000" y="40000"/>
                  <a:pt x="30000" y="60000"/>
                </a:cubicBezTo>
                <a:cubicBezTo>
                  <a:pt x="90000" y="60000"/>
                  <a:pt x="120000" y="120000"/>
                  <a:pt x="120000" y="10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3448207" y="2997588"/>
            <a:ext cx="583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120000" y="120000"/>
                  <a:pt x="120000" y="120000"/>
                </a:cubicBezTo>
                <a:cubicBezTo>
                  <a:pt x="120000" y="40000"/>
                  <a:pt x="120000" y="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Shape 131"/>
          <p:cNvGrpSpPr/>
          <p:nvPr/>
        </p:nvGrpSpPr>
        <p:grpSpPr>
          <a:xfrm>
            <a:off x="827584" y="1052736"/>
            <a:ext cx="8212584" cy="4572509"/>
            <a:chOff x="827584" y="1052736"/>
            <a:chExt cx="8212584" cy="4572509"/>
          </a:xfrm>
        </p:grpSpPr>
        <p:grpSp>
          <p:nvGrpSpPr>
            <p:cNvPr id="132" name="Shape 132"/>
            <p:cNvGrpSpPr/>
            <p:nvPr/>
          </p:nvGrpSpPr>
          <p:grpSpPr>
            <a:xfrm>
              <a:off x="827584" y="1052736"/>
              <a:ext cx="8212584" cy="4572509"/>
              <a:chOff x="3001" y="1186"/>
              <a:chExt cx="2636" cy="1201"/>
            </a:xfrm>
          </p:grpSpPr>
          <p:grpSp>
            <p:nvGrpSpPr>
              <p:cNvPr id="133" name="Shape 133"/>
              <p:cNvGrpSpPr/>
              <p:nvPr/>
            </p:nvGrpSpPr>
            <p:grpSpPr>
              <a:xfrm>
                <a:off x="3040" y="1912"/>
                <a:ext cx="1005" cy="475"/>
                <a:chOff x="3040" y="1912"/>
                <a:chExt cx="1005" cy="475"/>
              </a:xfrm>
            </p:grpSpPr>
            <p:sp>
              <p:nvSpPr>
                <p:cNvPr id="134" name="Shape 134"/>
                <p:cNvSpPr/>
                <p:nvPr/>
              </p:nvSpPr>
              <p:spPr>
                <a:xfrm>
                  <a:off x="3040" y="1999"/>
                  <a:ext cx="279" cy="1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000" y="15918"/>
                      </a:moveTo>
                      <a:cubicBezTo>
                        <a:pt x="11666" y="19591"/>
                        <a:pt x="9166" y="17142"/>
                        <a:pt x="11666" y="23265"/>
                      </a:cubicBezTo>
                      <a:cubicBezTo>
                        <a:pt x="16666" y="29387"/>
                        <a:pt x="11666" y="25714"/>
                        <a:pt x="12500" y="26938"/>
                      </a:cubicBezTo>
                      <a:cubicBezTo>
                        <a:pt x="14166" y="29387"/>
                        <a:pt x="15000" y="30612"/>
                        <a:pt x="11666" y="33061"/>
                      </a:cubicBezTo>
                      <a:cubicBezTo>
                        <a:pt x="10000" y="33061"/>
                        <a:pt x="6666" y="39183"/>
                        <a:pt x="5000" y="42857"/>
                      </a:cubicBezTo>
                      <a:cubicBezTo>
                        <a:pt x="2500" y="46530"/>
                        <a:pt x="5000" y="47755"/>
                        <a:pt x="5000" y="50204"/>
                      </a:cubicBezTo>
                      <a:cubicBezTo>
                        <a:pt x="4166" y="51428"/>
                        <a:pt x="7500" y="53877"/>
                        <a:pt x="2500" y="51428"/>
                      </a:cubicBezTo>
                      <a:cubicBezTo>
                        <a:pt x="4166" y="53877"/>
                        <a:pt x="2500" y="53877"/>
                        <a:pt x="2500" y="56326"/>
                      </a:cubicBezTo>
                      <a:cubicBezTo>
                        <a:pt x="2500" y="57551"/>
                        <a:pt x="1666" y="56326"/>
                        <a:pt x="0" y="61224"/>
                      </a:cubicBezTo>
                      <a:cubicBezTo>
                        <a:pt x="4166" y="63673"/>
                        <a:pt x="2500" y="67346"/>
                        <a:pt x="4166" y="64897"/>
                      </a:cubicBezTo>
                      <a:cubicBezTo>
                        <a:pt x="5000" y="64897"/>
                        <a:pt x="5000" y="67346"/>
                        <a:pt x="5000" y="67346"/>
                      </a:cubicBezTo>
                      <a:cubicBezTo>
                        <a:pt x="5000" y="67346"/>
                        <a:pt x="5000" y="67346"/>
                        <a:pt x="5000" y="67346"/>
                      </a:cubicBezTo>
                      <a:cubicBezTo>
                        <a:pt x="6666" y="67346"/>
                        <a:pt x="6666" y="68571"/>
                        <a:pt x="6666" y="67346"/>
                      </a:cubicBezTo>
                      <a:cubicBezTo>
                        <a:pt x="7500" y="64897"/>
                        <a:pt x="7500" y="67346"/>
                        <a:pt x="10000" y="67346"/>
                      </a:cubicBezTo>
                      <a:cubicBezTo>
                        <a:pt x="14166" y="67346"/>
                        <a:pt x="14166" y="68571"/>
                        <a:pt x="15000" y="68571"/>
                      </a:cubicBezTo>
                      <a:cubicBezTo>
                        <a:pt x="17500" y="67346"/>
                        <a:pt x="17500" y="73469"/>
                        <a:pt x="20000" y="71020"/>
                      </a:cubicBezTo>
                      <a:cubicBezTo>
                        <a:pt x="21666" y="68571"/>
                        <a:pt x="20000" y="68571"/>
                        <a:pt x="24166" y="68571"/>
                      </a:cubicBezTo>
                      <a:cubicBezTo>
                        <a:pt x="28333" y="67346"/>
                        <a:pt x="26666" y="64897"/>
                        <a:pt x="30833" y="63673"/>
                      </a:cubicBezTo>
                      <a:cubicBezTo>
                        <a:pt x="31666" y="61224"/>
                        <a:pt x="34166" y="61224"/>
                        <a:pt x="35833" y="61224"/>
                      </a:cubicBezTo>
                      <a:cubicBezTo>
                        <a:pt x="36666" y="59999"/>
                        <a:pt x="41666" y="64897"/>
                        <a:pt x="43333" y="64897"/>
                      </a:cubicBezTo>
                      <a:cubicBezTo>
                        <a:pt x="44166" y="63673"/>
                        <a:pt x="44166" y="68571"/>
                        <a:pt x="46666" y="67346"/>
                      </a:cubicBezTo>
                      <a:cubicBezTo>
                        <a:pt x="48333" y="67346"/>
                        <a:pt x="48333" y="68571"/>
                        <a:pt x="46666" y="71020"/>
                      </a:cubicBezTo>
                      <a:cubicBezTo>
                        <a:pt x="45833" y="74693"/>
                        <a:pt x="48333" y="77142"/>
                        <a:pt x="49166" y="77142"/>
                      </a:cubicBezTo>
                      <a:cubicBezTo>
                        <a:pt x="50833" y="77142"/>
                        <a:pt x="48333" y="80816"/>
                        <a:pt x="50833" y="82040"/>
                      </a:cubicBezTo>
                      <a:cubicBezTo>
                        <a:pt x="53333" y="84489"/>
                        <a:pt x="50833" y="88163"/>
                        <a:pt x="51666" y="90612"/>
                      </a:cubicBezTo>
                      <a:cubicBezTo>
                        <a:pt x="54166" y="90612"/>
                        <a:pt x="51666" y="91836"/>
                        <a:pt x="51666" y="90612"/>
                      </a:cubicBezTo>
                      <a:cubicBezTo>
                        <a:pt x="50833" y="90612"/>
                        <a:pt x="48333" y="91836"/>
                        <a:pt x="46666" y="90612"/>
                      </a:cubicBezTo>
                      <a:cubicBezTo>
                        <a:pt x="45833" y="88163"/>
                        <a:pt x="44166" y="90612"/>
                        <a:pt x="45833" y="91836"/>
                      </a:cubicBezTo>
                      <a:cubicBezTo>
                        <a:pt x="46666" y="95510"/>
                        <a:pt x="41666" y="99183"/>
                        <a:pt x="43333" y="101632"/>
                      </a:cubicBezTo>
                      <a:cubicBezTo>
                        <a:pt x="43333" y="102857"/>
                        <a:pt x="41666" y="102857"/>
                        <a:pt x="40833" y="102857"/>
                      </a:cubicBezTo>
                      <a:cubicBezTo>
                        <a:pt x="43333" y="107755"/>
                        <a:pt x="44166" y="107755"/>
                        <a:pt x="44166" y="107755"/>
                      </a:cubicBezTo>
                      <a:cubicBezTo>
                        <a:pt x="44166" y="105306"/>
                        <a:pt x="45833" y="107755"/>
                        <a:pt x="46666" y="105306"/>
                      </a:cubicBezTo>
                      <a:cubicBezTo>
                        <a:pt x="46666" y="102857"/>
                        <a:pt x="49166" y="102857"/>
                        <a:pt x="50833" y="107755"/>
                      </a:cubicBezTo>
                      <a:cubicBezTo>
                        <a:pt x="50833" y="102857"/>
                        <a:pt x="50833" y="105306"/>
                        <a:pt x="49166" y="101632"/>
                      </a:cubicBezTo>
                      <a:cubicBezTo>
                        <a:pt x="49166" y="97959"/>
                        <a:pt x="50833" y="101632"/>
                        <a:pt x="53333" y="99183"/>
                      </a:cubicBezTo>
                      <a:cubicBezTo>
                        <a:pt x="55833" y="95510"/>
                        <a:pt x="56666" y="94285"/>
                        <a:pt x="56666" y="90612"/>
                      </a:cubicBezTo>
                      <a:cubicBezTo>
                        <a:pt x="56666" y="85714"/>
                        <a:pt x="60833" y="88163"/>
                        <a:pt x="62500" y="85714"/>
                      </a:cubicBezTo>
                      <a:cubicBezTo>
                        <a:pt x="63333" y="85714"/>
                        <a:pt x="65000" y="88163"/>
                        <a:pt x="65000" y="85714"/>
                      </a:cubicBezTo>
                      <a:cubicBezTo>
                        <a:pt x="65000" y="82040"/>
                        <a:pt x="65000" y="78367"/>
                        <a:pt x="65833" y="82040"/>
                      </a:cubicBezTo>
                      <a:cubicBezTo>
                        <a:pt x="65833" y="85714"/>
                        <a:pt x="65000" y="88163"/>
                        <a:pt x="68333" y="88163"/>
                      </a:cubicBezTo>
                      <a:cubicBezTo>
                        <a:pt x="65833" y="90612"/>
                        <a:pt x="63333" y="85714"/>
                        <a:pt x="63333" y="88163"/>
                      </a:cubicBezTo>
                      <a:cubicBezTo>
                        <a:pt x="62500" y="90612"/>
                        <a:pt x="67500" y="91836"/>
                        <a:pt x="67500" y="94285"/>
                      </a:cubicBezTo>
                      <a:cubicBezTo>
                        <a:pt x="67500" y="95510"/>
                        <a:pt x="72500" y="94285"/>
                        <a:pt x="73333" y="94285"/>
                      </a:cubicBezTo>
                      <a:cubicBezTo>
                        <a:pt x="75000" y="95510"/>
                        <a:pt x="75833" y="91836"/>
                        <a:pt x="75833" y="95510"/>
                      </a:cubicBezTo>
                      <a:cubicBezTo>
                        <a:pt x="77500" y="99183"/>
                        <a:pt x="68333" y="101632"/>
                        <a:pt x="68333" y="105306"/>
                      </a:cubicBezTo>
                      <a:cubicBezTo>
                        <a:pt x="70000" y="107755"/>
                        <a:pt x="75833" y="105306"/>
                        <a:pt x="75833" y="111428"/>
                      </a:cubicBezTo>
                      <a:cubicBezTo>
                        <a:pt x="75833" y="116326"/>
                        <a:pt x="73333" y="112653"/>
                        <a:pt x="75833" y="116326"/>
                      </a:cubicBezTo>
                      <a:cubicBezTo>
                        <a:pt x="78333" y="119999"/>
                        <a:pt x="80833" y="115102"/>
                        <a:pt x="83333" y="112653"/>
                      </a:cubicBezTo>
                      <a:cubicBezTo>
                        <a:pt x="85833" y="111428"/>
                        <a:pt x="85000" y="115102"/>
                        <a:pt x="87500" y="111428"/>
                      </a:cubicBezTo>
                      <a:cubicBezTo>
                        <a:pt x="90000" y="105306"/>
                        <a:pt x="90000" y="111428"/>
                        <a:pt x="94166" y="108979"/>
                      </a:cubicBezTo>
                      <a:cubicBezTo>
                        <a:pt x="97500" y="107755"/>
                        <a:pt x="94166" y="108979"/>
                        <a:pt x="95000" y="105306"/>
                      </a:cubicBezTo>
                      <a:cubicBezTo>
                        <a:pt x="96666" y="102857"/>
                        <a:pt x="95000" y="101632"/>
                        <a:pt x="92500" y="102857"/>
                      </a:cubicBezTo>
                      <a:cubicBezTo>
                        <a:pt x="88333" y="105306"/>
                        <a:pt x="88333" y="108979"/>
                        <a:pt x="85833" y="101632"/>
                      </a:cubicBezTo>
                      <a:cubicBezTo>
                        <a:pt x="82500" y="94285"/>
                        <a:pt x="83333" y="94285"/>
                        <a:pt x="85000" y="91836"/>
                      </a:cubicBezTo>
                      <a:cubicBezTo>
                        <a:pt x="88333" y="90612"/>
                        <a:pt x="85000" y="95510"/>
                        <a:pt x="87500" y="94285"/>
                      </a:cubicBezTo>
                      <a:cubicBezTo>
                        <a:pt x="88333" y="91836"/>
                        <a:pt x="91666" y="85714"/>
                        <a:pt x="92500" y="85714"/>
                      </a:cubicBezTo>
                      <a:cubicBezTo>
                        <a:pt x="96666" y="88163"/>
                        <a:pt x="102500" y="80816"/>
                        <a:pt x="104166" y="80816"/>
                      </a:cubicBezTo>
                      <a:cubicBezTo>
                        <a:pt x="106666" y="80816"/>
                        <a:pt x="105000" y="82040"/>
                        <a:pt x="106666" y="80816"/>
                      </a:cubicBezTo>
                      <a:cubicBezTo>
                        <a:pt x="105000" y="68571"/>
                        <a:pt x="110000" y="74693"/>
                        <a:pt x="110000" y="71020"/>
                      </a:cubicBezTo>
                      <a:cubicBezTo>
                        <a:pt x="111666" y="67346"/>
                        <a:pt x="116666" y="71020"/>
                        <a:pt x="117500" y="67346"/>
                      </a:cubicBezTo>
                      <a:cubicBezTo>
                        <a:pt x="119166" y="64897"/>
                        <a:pt x="117500" y="61224"/>
                        <a:pt x="116666" y="59999"/>
                      </a:cubicBezTo>
                      <a:cubicBezTo>
                        <a:pt x="115000" y="57551"/>
                        <a:pt x="116666" y="56326"/>
                        <a:pt x="117500" y="56326"/>
                      </a:cubicBezTo>
                      <a:cubicBezTo>
                        <a:pt x="120000" y="56326"/>
                        <a:pt x="119166" y="53877"/>
                        <a:pt x="117500" y="53877"/>
                      </a:cubicBezTo>
                      <a:cubicBezTo>
                        <a:pt x="116666" y="53877"/>
                        <a:pt x="116666" y="51428"/>
                        <a:pt x="119166" y="50204"/>
                      </a:cubicBezTo>
                      <a:cubicBezTo>
                        <a:pt x="120000" y="47755"/>
                        <a:pt x="119166" y="47755"/>
                        <a:pt x="119166" y="44081"/>
                      </a:cubicBezTo>
                      <a:cubicBezTo>
                        <a:pt x="119166" y="42857"/>
                        <a:pt x="116666" y="46530"/>
                        <a:pt x="115000" y="42857"/>
                      </a:cubicBezTo>
                      <a:cubicBezTo>
                        <a:pt x="114166" y="39183"/>
                        <a:pt x="111666" y="42857"/>
                        <a:pt x="110000" y="40408"/>
                      </a:cubicBezTo>
                      <a:cubicBezTo>
                        <a:pt x="107500" y="34285"/>
                        <a:pt x="106666" y="40408"/>
                        <a:pt x="104166" y="36734"/>
                      </a:cubicBezTo>
                      <a:cubicBezTo>
                        <a:pt x="101666" y="34285"/>
                        <a:pt x="102500" y="29387"/>
                        <a:pt x="99166" y="33061"/>
                      </a:cubicBezTo>
                      <a:cubicBezTo>
                        <a:pt x="94166" y="36734"/>
                        <a:pt x="94166" y="30612"/>
                        <a:pt x="90000" y="33061"/>
                      </a:cubicBezTo>
                      <a:cubicBezTo>
                        <a:pt x="87500" y="34285"/>
                        <a:pt x="90000" y="26938"/>
                        <a:pt x="87500" y="23265"/>
                      </a:cubicBezTo>
                      <a:cubicBezTo>
                        <a:pt x="85000" y="17142"/>
                        <a:pt x="85000" y="20816"/>
                        <a:pt x="82500" y="19591"/>
                      </a:cubicBezTo>
                      <a:cubicBezTo>
                        <a:pt x="80000" y="19591"/>
                        <a:pt x="82500" y="19591"/>
                        <a:pt x="80000" y="15918"/>
                      </a:cubicBezTo>
                      <a:cubicBezTo>
                        <a:pt x="78333" y="13469"/>
                        <a:pt x="83333" y="12244"/>
                        <a:pt x="80833" y="9795"/>
                      </a:cubicBezTo>
                      <a:cubicBezTo>
                        <a:pt x="77500" y="8571"/>
                        <a:pt x="80000" y="0"/>
                        <a:pt x="77500" y="3673"/>
                      </a:cubicBezTo>
                      <a:cubicBezTo>
                        <a:pt x="75000" y="6122"/>
                        <a:pt x="75833" y="0"/>
                        <a:pt x="73333" y="3673"/>
                      </a:cubicBezTo>
                      <a:cubicBezTo>
                        <a:pt x="70833" y="6122"/>
                        <a:pt x="68333" y="2448"/>
                        <a:pt x="68333" y="6122"/>
                      </a:cubicBezTo>
                      <a:cubicBezTo>
                        <a:pt x="67500" y="9795"/>
                        <a:pt x="65000" y="8571"/>
                        <a:pt x="63333" y="6122"/>
                      </a:cubicBezTo>
                      <a:cubicBezTo>
                        <a:pt x="58333" y="6122"/>
                        <a:pt x="56666" y="9795"/>
                        <a:pt x="56666" y="15918"/>
                      </a:cubicBezTo>
                      <a:cubicBezTo>
                        <a:pt x="56666" y="20816"/>
                        <a:pt x="55833" y="20816"/>
                        <a:pt x="54166" y="17142"/>
                      </a:cubicBezTo>
                      <a:cubicBezTo>
                        <a:pt x="53333" y="17142"/>
                        <a:pt x="50833" y="17142"/>
                        <a:pt x="49166" y="17142"/>
                      </a:cubicBezTo>
                      <a:cubicBezTo>
                        <a:pt x="46666" y="19591"/>
                        <a:pt x="48333" y="12244"/>
                        <a:pt x="44166" y="15918"/>
                      </a:cubicBezTo>
                      <a:cubicBezTo>
                        <a:pt x="41666" y="19591"/>
                        <a:pt x="45833" y="13469"/>
                        <a:pt x="38333" y="13469"/>
                      </a:cubicBezTo>
                      <a:cubicBezTo>
                        <a:pt x="33333" y="13469"/>
                        <a:pt x="35833" y="12244"/>
                        <a:pt x="31666" y="12244"/>
                      </a:cubicBezTo>
                      <a:cubicBezTo>
                        <a:pt x="29166" y="13469"/>
                        <a:pt x="28333" y="8571"/>
                        <a:pt x="19166" y="9795"/>
                      </a:cubicBezTo>
                      <a:cubicBezTo>
                        <a:pt x="11666" y="12244"/>
                        <a:pt x="15000" y="15918"/>
                        <a:pt x="12500" y="13469"/>
                      </a:cubicBezTo>
                      <a:cubicBezTo>
                        <a:pt x="11666" y="13469"/>
                        <a:pt x="10000" y="15918"/>
                        <a:pt x="10000" y="15918"/>
                      </a:cubicBezTo>
                    </a:path>
                  </a:pathLst>
                </a:custGeom>
                <a:solidFill>
                  <a:srgbClr val="FFFF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Shape 135"/>
                <p:cNvSpPr/>
                <p:nvPr/>
              </p:nvSpPr>
              <p:spPr>
                <a:xfrm>
                  <a:off x="3452" y="2317"/>
                  <a:ext cx="85" cy="3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5020"/>
                      </a:moveTo>
                      <a:lnTo>
                        <a:pt x="0" y="5020"/>
                      </a:lnTo>
                      <a:lnTo>
                        <a:pt x="1561" y="0"/>
                      </a:lnTo>
                      <a:lnTo>
                        <a:pt x="1561" y="0"/>
                      </a:lnTo>
                      <a:cubicBezTo>
                        <a:pt x="1561" y="96024"/>
                        <a:pt x="23588" y="35983"/>
                        <a:pt x="31893" y="71807"/>
                      </a:cubicBezTo>
                      <a:cubicBezTo>
                        <a:pt x="37411" y="102048"/>
                        <a:pt x="64911" y="120000"/>
                        <a:pt x="70443" y="120000"/>
                      </a:cubicBezTo>
                      <a:cubicBezTo>
                        <a:pt x="78661" y="113734"/>
                        <a:pt x="106279" y="96024"/>
                        <a:pt x="111694" y="96024"/>
                      </a:cubicBezTo>
                      <a:cubicBezTo>
                        <a:pt x="111694" y="102048"/>
                        <a:pt x="98002" y="102048"/>
                        <a:pt x="111694" y="102048"/>
                      </a:cubicBezTo>
                      <a:cubicBezTo>
                        <a:pt x="120000" y="102048"/>
                        <a:pt x="111694" y="83855"/>
                        <a:pt x="111694" y="65903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Shape 136"/>
                <p:cNvSpPr/>
                <p:nvPr/>
              </p:nvSpPr>
              <p:spPr>
                <a:xfrm>
                  <a:off x="3505" y="2220"/>
                  <a:ext cx="224" cy="16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0" y="18139"/>
                      </a:moveTo>
                      <a:cubicBezTo>
                        <a:pt x="3130" y="19534"/>
                        <a:pt x="2086" y="19534"/>
                        <a:pt x="2086" y="22325"/>
                      </a:cubicBezTo>
                      <a:cubicBezTo>
                        <a:pt x="3130" y="23720"/>
                        <a:pt x="3130" y="29302"/>
                        <a:pt x="3130" y="23720"/>
                      </a:cubicBezTo>
                      <a:cubicBezTo>
                        <a:pt x="3130" y="22325"/>
                        <a:pt x="5217" y="19534"/>
                        <a:pt x="5217" y="19534"/>
                      </a:cubicBezTo>
                      <a:cubicBezTo>
                        <a:pt x="3130" y="19534"/>
                        <a:pt x="3130" y="13953"/>
                        <a:pt x="8347" y="13953"/>
                      </a:cubicBezTo>
                      <a:cubicBezTo>
                        <a:pt x="11478" y="11162"/>
                        <a:pt x="13565" y="11162"/>
                        <a:pt x="13565" y="15348"/>
                      </a:cubicBezTo>
                      <a:cubicBezTo>
                        <a:pt x="13565" y="18139"/>
                        <a:pt x="13565" y="22325"/>
                        <a:pt x="17739" y="26511"/>
                      </a:cubicBezTo>
                      <a:cubicBezTo>
                        <a:pt x="22956" y="29302"/>
                        <a:pt x="17739" y="34883"/>
                        <a:pt x="17739" y="33488"/>
                      </a:cubicBezTo>
                      <a:cubicBezTo>
                        <a:pt x="16695" y="30697"/>
                        <a:pt x="14608" y="30697"/>
                        <a:pt x="16695" y="33488"/>
                      </a:cubicBezTo>
                      <a:cubicBezTo>
                        <a:pt x="16695" y="34883"/>
                        <a:pt x="11478" y="37674"/>
                        <a:pt x="11478" y="33488"/>
                      </a:cubicBezTo>
                      <a:cubicBezTo>
                        <a:pt x="11478" y="29302"/>
                        <a:pt x="9391" y="34883"/>
                        <a:pt x="8347" y="33488"/>
                      </a:cubicBezTo>
                      <a:cubicBezTo>
                        <a:pt x="8347" y="30697"/>
                        <a:pt x="7304" y="34883"/>
                        <a:pt x="7304" y="33488"/>
                      </a:cubicBezTo>
                      <a:cubicBezTo>
                        <a:pt x="7304" y="30697"/>
                        <a:pt x="3130" y="26511"/>
                        <a:pt x="5217" y="30697"/>
                      </a:cubicBezTo>
                      <a:cubicBezTo>
                        <a:pt x="5217" y="34883"/>
                        <a:pt x="2086" y="39069"/>
                        <a:pt x="3130" y="41860"/>
                      </a:cubicBezTo>
                      <a:cubicBezTo>
                        <a:pt x="3130" y="43255"/>
                        <a:pt x="5217" y="50232"/>
                        <a:pt x="5217" y="47441"/>
                      </a:cubicBezTo>
                      <a:cubicBezTo>
                        <a:pt x="7304" y="47441"/>
                        <a:pt x="5217" y="46046"/>
                        <a:pt x="7304" y="46046"/>
                      </a:cubicBezTo>
                      <a:cubicBezTo>
                        <a:pt x="8347" y="46046"/>
                        <a:pt x="9391" y="43255"/>
                        <a:pt x="9391" y="46046"/>
                      </a:cubicBezTo>
                      <a:cubicBezTo>
                        <a:pt x="8347" y="50232"/>
                        <a:pt x="8347" y="50232"/>
                        <a:pt x="9391" y="50232"/>
                      </a:cubicBezTo>
                      <a:cubicBezTo>
                        <a:pt x="11478" y="50232"/>
                        <a:pt x="11478" y="53023"/>
                        <a:pt x="9391" y="53023"/>
                      </a:cubicBezTo>
                      <a:cubicBezTo>
                        <a:pt x="7304" y="53023"/>
                        <a:pt x="8347" y="50232"/>
                        <a:pt x="8347" y="50232"/>
                      </a:cubicBezTo>
                      <a:cubicBezTo>
                        <a:pt x="7304" y="50232"/>
                        <a:pt x="5217" y="57209"/>
                        <a:pt x="7304" y="57209"/>
                      </a:cubicBezTo>
                      <a:cubicBezTo>
                        <a:pt x="8347" y="58604"/>
                        <a:pt x="7304" y="54418"/>
                        <a:pt x="8347" y="54418"/>
                      </a:cubicBezTo>
                      <a:cubicBezTo>
                        <a:pt x="9391" y="57209"/>
                        <a:pt x="9391" y="57209"/>
                        <a:pt x="11478" y="58604"/>
                      </a:cubicBezTo>
                      <a:cubicBezTo>
                        <a:pt x="11478" y="61395"/>
                        <a:pt x="14608" y="61395"/>
                        <a:pt x="13565" y="62790"/>
                      </a:cubicBezTo>
                      <a:cubicBezTo>
                        <a:pt x="11478" y="65581"/>
                        <a:pt x="11478" y="71162"/>
                        <a:pt x="13565" y="85116"/>
                      </a:cubicBezTo>
                      <a:cubicBezTo>
                        <a:pt x="13565" y="85116"/>
                        <a:pt x="13565" y="85116"/>
                        <a:pt x="13565" y="85116"/>
                      </a:cubicBezTo>
                      <a:cubicBezTo>
                        <a:pt x="24000" y="85116"/>
                        <a:pt x="16695" y="80930"/>
                        <a:pt x="24000" y="76744"/>
                      </a:cubicBezTo>
                      <a:cubicBezTo>
                        <a:pt x="29217" y="71162"/>
                        <a:pt x="32347" y="78139"/>
                        <a:pt x="33391" y="73953"/>
                      </a:cubicBezTo>
                      <a:cubicBezTo>
                        <a:pt x="33391" y="71162"/>
                        <a:pt x="36521" y="69767"/>
                        <a:pt x="38608" y="71162"/>
                      </a:cubicBezTo>
                      <a:cubicBezTo>
                        <a:pt x="38608" y="73953"/>
                        <a:pt x="40695" y="69767"/>
                        <a:pt x="41739" y="73953"/>
                      </a:cubicBezTo>
                      <a:cubicBezTo>
                        <a:pt x="41739" y="78139"/>
                        <a:pt x="48000" y="76744"/>
                        <a:pt x="48000" y="80930"/>
                      </a:cubicBezTo>
                      <a:cubicBezTo>
                        <a:pt x="50086" y="82325"/>
                        <a:pt x="50086" y="78139"/>
                        <a:pt x="54260" y="80930"/>
                      </a:cubicBezTo>
                      <a:cubicBezTo>
                        <a:pt x="60521" y="82325"/>
                        <a:pt x="56347" y="86511"/>
                        <a:pt x="60521" y="89302"/>
                      </a:cubicBezTo>
                      <a:cubicBezTo>
                        <a:pt x="65739" y="90697"/>
                        <a:pt x="63652" y="94883"/>
                        <a:pt x="66782" y="94883"/>
                      </a:cubicBezTo>
                      <a:cubicBezTo>
                        <a:pt x="69913" y="94883"/>
                        <a:pt x="72000" y="94883"/>
                        <a:pt x="74086" y="97674"/>
                      </a:cubicBezTo>
                      <a:cubicBezTo>
                        <a:pt x="74086" y="100465"/>
                        <a:pt x="72000" y="97674"/>
                        <a:pt x="74086" y="101860"/>
                      </a:cubicBezTo>
                      <a:cubicBezTo>
                        <a:pt x="74086" y="104651"/>
                        <a:pt x="72000" y="106046"/>
                        <a:pt x="74086" y="106046"/>
                      </a:cubicBezTo>
                      <a:cubicBezTo>
                        <a:pt x="75130" y="108837"/>
                        <a:pt x="74086" y="110232"/>
                        <a:pt x="74086" y="113023"/>
                      </a:cubicBezTo>
                      <a:cubicBezTo>
                        <a:pt x="77217" y="113023"/>
                        <a:pt x="75130" y="114418"/>
                        <a:pt x="78260" y="114418"/>
                      </a:cubicBezTo>
                      <a:cubicBezTo>
                        <a:pt x="83478" y="113023"/>
                        <a:pt x="80347" y="120000"/>
                        <a:pt x="84521" y="117209"/>
                      </a:cubicBezTo>
                      <a:cubicBezTo>
                        <a:pt x="89739" y="114418"/>
                        <a:pt x="89739" y="108837"/>
                        <a:pt x="92869" y="106046"/>
                      </a:cubicBezTo>
                      <a:cubicBezTo>
                        <a:pt x="96000" y="104651"/>
                        <a:pt x="100173" y="106046"/>
                        <a:pt x="102260" y="94883"/>
                      </a:cubicBezTo>
                      <a:cubicBezTo>
                        <a:pt x="104347" y="85116"/>
                        <a:pt x="107478" y="89302"/>
                        <a:pt x="110608" y="85116"/>
                      </a:cubicBezTo>
                      <a:cubicBezTo>
                        <a:pt x="111652" y="80930"/>
                        <a:pt x="113739" y="86511"/>
                        <a:pt x="117913" y="85116"/>
                      </a:cubicBezTo>
                      <a:cubicBezTo>
                        <a:pt x="116869" y="76744"/>
                        <a:pt x="120000" y="76744"/>
                        <a:pt x="117913" y="76744"/>
                      </a:cubicBezTo>
                      <a:cubicBezTo>
                        <a:pt x="114782" y="73953"/>
                        <a:pt x="113739" y="69767"/>
                        <a:pt x="111652" y="71162"/>
                      </a:cubicBezTo>
                      <a:cubicBezTo>
                        <a:pt x="108521" y="73953"/>
                        <a:pt x="100173" y="61395"/>
                        <a:pt x="99130" y="61395"/>
                      </a:cubicBezTo>
                      <a:cubicBezTo>
                        <a:pt x="96000" y="61395"/>
                        <a:pt x="92869" y="54418"/>
                        <a:pt x="87652" y="47441"/>
                      </a:cubicBezTo>
                      <a:cubicBezTo>
                        <a:pt x="83478" y="43255"/>
                        <a:pt x="84521" y="39069"/>
                        <a:pt x="81391" y="37674"/>
                      </a:cubicBezTo>
                      <a:cubicBezTo>
                        <a:pt x="80347" y="34883"/>
                        <a:pt x="81391" y="29302"/>
                        <a:pt x="78260" y="26511"/>
                      </a:cubicBezTo>
                      <a:cubicBezTo>
                        <a:pt x="74086" y="23720"/>
                        <a:pt x="75130" y="29302"/>
                        <a:pt x="74086" y="26511"/>
                      </a:cubicBezTo>
                      <a:cubicBezTo>
                        <a:pt x="69913" y="23720"/>
                        <a:pt x="68869" y="29302"/>
                        <a:pt x="65739" y="23720"/>
                      </a:cubicBezTo>
                      <a:cubicBezTo>
                        <a:pt x="62608" y="19534"/>
                        <a:pt x="65739" y="22325"/>
                        <a:pt x="63652" y="19534"/>
                      </a:cubicBezTo>
                      <a:cubicBezTo>
                        <a:pt x="62608" y="18139"/>
                        <a:pt x="66782" y="18139"/>
                        <a:pt x="65739" y="15348"/>
                      </a:cubicBezTo>
                      <a:cubicBezTo>
                        <a:pt x="60521" y="11162"/>
                        <a:pt x="66782" y="9767"/>
                        <a:pt x="62608" y="9767"/>
                      </a:cubicBezTo>
                      <a:cubicBezTo>
                        <a:pt x="54260" y="9767"/>
                        <a:pt x="59478" y="6976"/>
                        <a:pt x="56347" y="6976"/>
                      </a:cubicBezTo>
                      <a:cubicBezTo>
                        <a:pt x="53217" y="5581"/>
                        <a:pt x="53217" y="0"/>
                        <a:pt x="51130" y="2790"/>
                      </a:cubicBezTo>
                      <a:cubicBezTo>
                        <a:pt x="50086" y="5581"/>
                        <a:pt x="46956" y="2790"/>
                        <a:pt x="48000" y="5581"/>
                      </a:cubicBezTo>
                      <a:cubicBezTo>
                        <a:pt x="53217" y="9767"/>
                        <a:pt x="46956" y="5581"/>
                        <a:pt x="46956" y="9767"/>
                      </a:cubicBezTo>
                      <a:cubicBezTo>
                        <a:pt x="46956" y="13953"/>
                        <a:pt x="40695" y="9767"/>
                        <a:pt x="38608" y="15348"/>
                      </a:cubicBezTo>
                      <a:cubicBezTo>
                        <a:pt x="36521" y="22325"/>
                        <a:pt x="40695" y="22325"/>
                        <a:pt x="40695" y="23720"/>
                      </a:cubicBezTo>
                      <a:cubicBezTo>
                        <a:pt x="38608" y="26511"/>
                        <a:pt x="33391" y="23720"/>
                        <a:pt x="30260" y="23720"/>
                      </a:cubicBezTo>
                      <a:cubicBezTo>
                        <a:pt x="27130" y="23720"/>
                        <a:pt x="26086" y="26511"/>
                        <a:pt x="26086" y="23720"/>
                      </a:cubicBezTo>
                      <a:cubicBezTo>
                        <a:pt x="20869" y="15348"/>
                        <a:pt x="22956" y="15348"/>
                        <a:pt x="19826" y="13953"/>
                      </a:cubicBezTo>
                      <a:cubicBezTo>
                        <a:pt x="17739" y="11162"/>
                        <a:pt x="16695" y="6976"/>
                        <a:pt x="13565" y="9767"/>
                      </a:cubicBezTo>
                      <a:cubicBezTo>
                        <a:pt x="9391" y="9767"/>
                        <a:pt x="7304" y="11162"/>
                        <a:pt x="5217" y="13953"/>
                      </a:cubicBezTo>
                      <a:cubicBezTo>
                        <a:pt x="2086" y="15348"/>
                        <a:pt x="0" y="18139"/>
                        <a:pt x="0" y="18139"/>
                      </a:cubicBezTo>
                    </a:path>
                  </a:pathLst>
                </a:custGeom>
                <a:solidFill>
                  <a:srgbClr val="FF33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Shape 137"/>
                <p:cNvSpPr/>
                <p:nvPr/>
              </p:nvSpPr>
              <p:spPr>
                <a:xfrm>
                  <a:off x="3560" y="2160"/>
                  <a:ext cx="271" cy="1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6857" y="17684"/>
                      </a:moveTo>
                      <a:cubicBezTo>
                        <a:pt x="30857" y="25263"/>
                        <a:pt x="34285" y="24000"/>
                        <a:pt x="35142" y="25263"/>
                      </a:cubicBezTo>
                      <a:cubicBezTo>
                        <a:pt x="36857" y="27789"/>
                        <a:pt x="32571" y="29052"/>
                        <a:pt x="30857" y="29052"/>
                      </a:cubicBezTo>
                      <a:cubicBezTo>
                        <a:pt x="28285" y="27789"/>
                        <a:pt x="30000" y="31578"/>
                        <a:pt x="27428" y="31578"/>
                      </a:cubicBezTo>
                      <a:cubicBezTo>
                        <a:pt x="24857" y="31578"/>
                        <a:pt x="28285" y="27789"/>
                        <a:pt x="24857" y="25263"/>
                      </a:cubicBezTo>
                      <a:cubicBezTo>
                        <a:pt x="19714" y="25263"/>
                        <a:pt x="17142" y="31578"/>
                        <a:pt x="17142" y="27789"/>
                      </a:cubicBezTo>
                      <a:cubicBezTo>
                        <a:pt x="17142" y="21473"/>
                        <a:pt x="15428" y="17684"/>
                        <a:pt x="17142" y="15157"/>
                      </a:cubicBezTo>
                      <a:cubicBezTo>
                        <a:pt x="17142" y="13894"/>
                        <a:pt x="14571" y="13894"/>
                        <a:pt x="18000" y="0"/>
                      </a:cubicBezTo>
                      <a:cubicBezTo>
                        <a:pt x="17142" y="0"/>
                        <a:pt x="5142" y="6315"/>
                        <a:pt x="2571" y="7578"/>
                      </a:cubicBezTo>
                      <a:cubicBezTo>
                        <a:pt x="0" y="7578"/>
                        <a:pt x="857" y="7578"/>
                        <a:pt x="857" y="13894"/>
                      </a:cubicBezTo>
                      <a:cubicBezTo>
                        <a:pt x="857" y="17684"/>
                        <a:pt x="857" y="60631"/>
                        <a:pt x="857" y="60631"/>
                      </a:cubicBezTo>
                      <a:cubicBezTo>
                        <a:pt x="3428" y="60631"/>
                        <a:pt x="7714" y="63157"/>
                        <a:pt x="9428" y="60631"/>
                      </a:cubicBezTo>
                      <a:cubicBezTo>
                        <a:pt x="9428" y="59368"/>
                        <a:pt x="6000" y="59368"/>
                        <a:pt x="7714" y="53052"/>
                      </a:cubicBezTo>
                      <a:cubicBezTo>
                        <a:pt x="9428" y="46736"/>
                        <a:pt x="14571" y="50526"/>
                        <a:pt x="14571" y="46736"/>
                      </a:cubicBezTo>
                      <a:cubicBezTo>
                        <a:pt x="14571" y="42947"/>
                        <a:pt x="19714" y="46736"/>
                        <a:pt x="15428" y="42947"/>
                      </a:cubicBezTo>
                      <a:cubicBezTo>
                        <a:pt x="14571" y="41684"/>
                        <a:pt x="17142" y="42947"/>
                        <a:pt x="18000" y="41684"/>
                      </a:cubicBezTo>
                      <a:cubicBezTo>
                        <a:pt x="19714" y="39157"/>
                        <a:pt x="19714" y="42947"/>
                        <a:pt x="22285" y="45473"/>
                      </a:cubicBezTo>
                      <a:cubicBezTo>
                        <a:pt x="24857" y="45473"/>
                        <a:pt x="20571" y="46736"/>
                        <a:pt x="27428" y="46736"/>
                      </a:cubicBezTo>
                      <a:cubicBezTo>
                        <a:pt x="30857" y="46736"/>
                        <a:pt x="25714" y="49263"/>
                        <a:pt x="30000" y="53052"/>
                      </a:cubicBezTo>
                      <a:cubicBezTo>
                        <a:pt x="30857" y="55578"/>
                        <a:pt x="27428" y="55578"/>
                        <a:pt x="28285" y="56842"/>
                      </a:cubicBezTo>
                      <a:cubicBezTo>
                        <a:pt x="30000" y="59368"/>
                        <a:pt x="27428" y="56842"/>
                        <a:pt x="30000" y="60631"/>
                      </a:cubicBezTo>
                      <a:cubicBezTo>
                        <a:pt x="32571" y="64421"/>
                        <a:pt x="34285" y="60631"/>
                        <a:pt x="36857" y="63157"/>
                      </a:cubicBezTo>
                      <a:cubicBezTo>
                        <a:pt x="37714" y="64421"/>
                        <a:pt x="36857" y="60631"/>
                        <a:pt x="40285" y="63157"/>
                      </a:cubicBezTo>
                      <a:cubicBezTo>
                        <a:pt x="42857" y="64421"/>
                        <a:pt x="42000" y="70736"/>
                        <a:pt x="42857" y="73263"/>
                      </a:cubicBezTo>
                      <a:cubicBezTo>
                        <a:pt x="45428" y="74526"/>
                        <a:pt x="44571" y="78315"/>
                        <a:pt x="48000" y="82105"/>
                      </a:cubicBezTo>
                      <a:cubicBezTo>
                        <a:pt x="52285" y="88421"/>
                        <a:pt x="54857" y="94736"/>
                        <a:pt x="57428" y="94736"/>
                      </a:cubicBezTo>
                      <a:cubicBezTo>
                        <a:pt x="58285" y="94736"/>
                        <a:pt x="65142" y="106105"/>
                        <a:pt x="67714" y="104842"/>
                      </a:cubicBezTo>
                      <a:cubicBezTo>
                        <a:pt x="69428" y="102315"/>
                        <a:pt x="70285" y="106105"/>
                        <a:pt x="72857" y="108631"/>
                      </a:cubicBezTo>
                      <a:cubicBezTo>
                        <a:pt x="74571" y="108631"/>
                        <a:pt x="72000" y="108631"/>
                        <a:pt x="72857" y="116210"/>
                      </a:cubicBezTo>
                      <a:cubicBezTo>
                        <a:pt x="77142" y="113684"/>
                        <a:pt x="77142" y="120000"/>
                        <a:pt x="78000" y="117473"/>
                      </a:cubicBezTo>
                      <a:cubicBezTo>
                        <a:pt x="79714" y="117473"/>
                        <a:pt x="79714" y="117473"/>
                        <a:pt x="80571" y="120000"/>
                      </a:cubicBezTo>
                      <a:cubicBezTo>
                        <a:pt x="80571" y="117473"/>
                        <a:pt x="80571" y="116210"/>
                        <a:pt x="82285" y="112421"/>
                      </a:cubicBezTo>
                      <a:cubicBezTo>
                        <a:pt x="84857" y="106105"/>
                        <a:pt x="86571" y="106105"/>
                        <a:pt x="83142" y="102315"/>
                      </a:cubicBezTo>
                      <a:cubicBezTo>
                        <a:pt x="82285" y="98526"/>
                        <a:pt x="84857" y="96000"/>
                        <a:pt x="83142" y="94736"/>
                      </a:cubicBezTo>
                      <a:cubicBezTo>
                        <a:pt x="82285" y="92210"/>
                        <a:pt x="80571" y="96000"/>
                        <a:pt x="80571" y="92210"/>
                      </a:cubicBezTo>
                      <a:cubicBezTo>
                        <a:pt x="80571" y="90947"/>
                        <a:pt x="79714" y="90947"/>
                        <a:pt x="78000" y="90947"/>
                      </a:cubicBezTo>
                      <a:cubicBezTo>
                        <a:pt x="77142" y="90947"/>
                        <a:pt x="79714" y="84631"/>
                        <a:pt x="82285" y="84631"/>
                      </a:cubicBezTo>
                      <a:cubicBezTo>
                        <a:pt x="84857" y="87157"/>
                        <a:pt x="86571" y="87157"/>
                        <a:pt x="87428" y="82105"/>
                      </a:cubicBezTo>
                      <a:cubicBezTo>
                        <a:pt x="90000" y="77052"/>
                        <a:pt x="86571" y="77052"/>
                        <a:pt x="90000" y="77052"/>
                      </a:cubicBezTo>
                      <a:cubicBezTo>
                        <a:pt x="92571" y="77052"/>
                        <a:pt x="90000" y="70736"/>
                        <a:pt x="92571" y="68210"/>
                      </a:cubicBezTo>
                      <a:cubicBezTo>
                        <a:pt x="92571" y="66947"/>
                        <a:pt x="92571" y="70736"/>
                        <a:pt x="96857" y="68210"/>
                      </a:cubicBezTo>
                      <a:cubicBezTo>
                        <a:pt x="99428" y="66947"/>
                        <a:pt x="97714" y="64421"/>
                        <a:pt x="99428" y="64421"/>
                      </a:cubicBezTo>
                      <a:cubicBezTo>
                        <a:pt x="100285" y="64421"/>
                        <a:pt x="100285" y="68210"/>
                        <a:pt x="100285" y="68210"/>
                      </a:cubicBezTo>
                      <a:cubicBezTo>
                        <a:pt x="102000" y="68210"/>
                        <a:pt x="102000" y="68210"/>
                        <a:pt x="100285" y="70736"/>
                      </a:cubicBezTo>
                      <a:cubicBezTo>
                        <a:pt x="99428" y="73263"/>
                        <a:pt x="97714" y="74526"/>
                        <a:pt x="99428" y="74526"/>
                      </a:cubicBezTo>
                      <a:cubicBezTo>
                        <a:pt x="100285" y="74526"/>
                        <a:pt x="99428" y="78315"/>
                        <a:pt x="102857" y="77052"/>
                      </a:cubicBezTo>
                      <a:cubicBezTo>
                        <a:pt x="104571" y="74526"/>
                        <a:pt x="104571" y="74526"/>
                        <a:pt x="107142" y="78315"/>
                      </a:cubicBezTo>
                      <a:cubicBezTo>
                        <a:pt x="109714" y="80842"/>
                        <a:pt x="109714" y="73263"/>
                        <a:pt x="111428" y="74526"/>
                      </a:cubicBezTo>
                      <a:cubicBezTo>
                        <a:pt x="114000" y="74526"/>
                        <a:pt x="114000" y="73263"/>
                        <a:pt x="116571" y="68210"/>
                      </a:cubicBezTo>
                      <a:cubicBezTo>
                        <a:pt x="120000" y="66947"/>
                        <a:pt x="116571" y="68210"/>
                        <a:pt x="112285" y="64421"/>
                      </a:cubicBezTo>
                      <a:cubicBezTo>
                        <a:pt x="107142" y="60631"/>
                        <a:pt x="108000" y="55578"/>
                        <a:pt x="105428" y="60631"/>
                      </a:cubicBezTo>
                      <a:cubicBezTo>
                        <a:pt x="104571" y="66947"/>
                        <a:pt x="100285" y="60631"/>
                        <a:pt x="97714" y="59368"/>
                      </a:cubicBezTo>
                      <a:cubicBezTo>
                        <a:pt x="95142" y="56842"/>
                        <a:pt x="108000" y="49263"/>
                        <a:pt x="102857" y="46736"/>
                      </a:cubicBezTo>
                      <a:cubicBezTo>
                        <a:pt x="102000" y="49263"/>
                        <a:pt x="102000" y="49263"/>
                        <a:pt x="102000" y="49263"/>
                      </a:cubicBezTo>
                      <a:cubicBezTo>
                        <a:pt x="100285" y="49263"/>
                        <a:pt x="102000" y="50526"/>
                        <a:pt x="100285" y="50526"/>
                      </a:cubicBezTo>
                      <a:cubicBezTo>
                        <a:pt x="99428" y="50526"/>
                        <a:pt x="100285" y="49263"/>
                        <a:pt x="99428" y="50526"/>
                      </a:cubicBezTo>
                      <a:cubicBezTo>
                        <a:pt x="96857" y="53052"/>
                        <a:pt x="95142" y="55578"/>
                        <a:pt x="94285" y="56842"/>
                      </a:cubicBezTo>
                      <a:cubicBezTo>
                        <a:pt x="92571" y="59368"/>
                        <a:pt x="92571" y="59368"/>
                        <a:pt x="91714" y="59368"/>
                      </a:cubicBezTo>
                      <a:cubicBezTo>
                        <a:pt x="89142" y="60631"/>
                        <a:pt x="90000" y="63157"/>
                        <a:pt x="89142" y="63157"/>
                      </a:cubicBezTo>
                      <a:cubicBezTo>
                        <a:pt x="87428" y="64421"/>
                        <a:pt x="86571" y="66947"/>
                        <a:pt x="86571" y="68210"/>
                      </a:cubicBezTo>
                      <a:cubicBezTo>
                        <a:pt x="87428" y="70736"/>
                        <a:pt x="86571" y="73263"/>
                        <a:pt x="84857" y="70736"/>
                      </a:cubicBezTo>
                      <a:cubicBezTo>
                        <a:pt x="82285" y="68210"/>
                        <a:pt x="82285" y="68210"/>
                        <a:pt x="82285" y="68210"/>
                      </a:cubicBezTo>
                      <a:cubicBezTo>
                        <a:pt x="83142" y="64421"/>
                        <a:pt x="83142" y="64421"/>
                        <a:pt x="83142" y="64421"/>
                      </a:cubicBezTo>
                      <a:cubicBezTo>
                        <a:pt x="83142" y="64421"/>
                        <a:pt x="83142" y="66947"/>
                        <a:pt x="82285" y="64421"/>
                      </a:cubicBezTo>
                      <a:cubicBezTo>
                        <a:pt x="82285" y="63157"/>
                        <a:pt x="82285" y="63157"/>
                        <a:pt x="77142" y="63157"/>
                      </a:cubicBezTo>
                      <a:cubicBezTo>
                        <a:pt x="72857" y="64421"/>
                        <a:pt x="72857" y="63157"/>
                        <a:pt x="72857" y="59368"/>
                      </a:cubicBezTo>
                      <a:cubicBezTo>
                        <a:pt x="72857" y="55578"/>
                        <a:pt x="72857" y="50526"/>
                        <a:pt x="72000" y="50526"/>
                      </a:cubicBezTo>
                      <a:cubicBezTo>
                        <a:pt x="69428" y="50526"/>
                        <a:pt x="69428" y="50526"/>
                        <a:pt x="69428" y="50526"/>
                      </a:cubicBezTo>
                      <a:cubicBezTo>
                        <a:pt x="69428" y="50526"/>
                        <a:pt x="69428" y="49263"/>
                        <a:pt x="69428" y="45473"/>
                      </a:cubicBezTo>
                      <a:cubicBezTo>
                        <a:pt x="70285" y="39157"/>
                        <a:pt x="70285" y="35368"/>
                        <a:pt x="69428" y="39157"/>
                      </a:cubicBezTo>
                      <a:cubicBezTo>
                        <a:pt x="66857" y="41684"/>
                        <a:pt x="67714" y="32842"/>
                        <a:pt x="65142" y="31578"/>
                      </a:cubicBezTo>
                      <a:cubicBezTo>
                        <a:pt x="62571" y="29052"/>
                        <a:pt x="62571" y="25263"/>
                        <a:pt x="60000" y="27789"/>
                      </a:cubicBezTo>
                      <a:cubicBezTo>
                        <a:pt x="55714" y="31578"/>
                        <a:pt x="53142" y="27789"/>
                        <a:pt x="47142" y="29052"/>
                      </a:cubicBezTo>
                      <a:cubicBezTo>
                        <a:pt x="42000" y="31578"/>
                        <a:pt x="42000" y="31578"/>
                        <a:pt x="39428" y="27789"/>
                      </a:cubicBezTo>
                      <a:cubicBezTo>
                        <a:pt x="37714" y="24000"/>
                        <a:pt x="36857" y="21473"/>
                        <a:pt x="36857" y="20210"/>
                      </a:cubicBezTo>
                      <a:cubicBezTo>
                        <a:pt x="35142" y="20210"/>
                        <a:pt x="36857" y="17684"/>
                        <a:pt x="36857" y="17684"/>
                      </a:cubicBezTo>
                    </a:path>
                  </a:pathLst>
                </a:custGeom>
                <a:solidFill>
                  <a:srgbClr val="CC99FF">
                    <a:alpha val="64705"/>
                  </a:srgbClr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Shape 138"/>
                <p:cNvSpPr/>
                <p:nvPr/>
              </p:nvSpPr>
              <p:spPr>
                <a:xfrm>
                  <a:off x="3767" y="2212"/>
                  <a:ext cx="167" cy="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8139" y="26086"/>
                      </a:moveTo>
                      <a:cubicBezTo>
                        <a:pt x="26511" y="31304"/>
                        <a:pt x="5581" y="46956"/>
                        <a:pt x="9767" y="52173"/>
                      </a:cubicBezTo>
                      <a:cubicBezTo>
                        <a:pt x="13953" y="54782"/>
                        <a:pt x="20930" y="67826"/>
                        <a:pt x="22325" y="54782"/>
                      </a:cubicBezTo>
                      <a:cubicBezTo>
                        <a:pt x="26511" y="44347"/>
                        <a:pt x="25116" y="54782"/>
                        <a:pt x="33488" y="62608"/>
                      </a:cubicBezTo>
                      <a:cubicBezTo>
                        <a:pt x="40465" y="70434"/>
                        <a:pt x="46046" y="67826"/>
                        <a:pt x="40465" y="70434"/>
                      </a:cubicBezTo>
                      <a:cubicBezTo>
                        <a:pt x="34883" y="80869"/>
                        <a:pt x="34883" y="83478"/>
                        <a:pt x="30697" y="83478"/>
                      </a:cubicBezTo>
                      <a:cubicBezTo>
                        <a:pt x="29302" y="80869"/>
                        <a:pt x="29302" y="96521"/>
                        <a:pt x="25116" y="91304"/>
                      </a:cubicBezTo>
                      <a:cubicBezTo>
                        <a:pt x="20930" y="83478"/>
                        <a:pt x="20930" y="83478"/>
                        <a:pt x="18139" y="88695"/>
                      </a:cubicBezTo>
                      <a:cubicBezTo>
                        <a:pt x="16744" y="91304"/>
                        <a:pt x="16744" y="88695"/>
                        <a:pt x="13953" y="96521"/>
                      </a:cubicBezTo>
                      <a:cubicBezTo>
                        <a:pt x="12558" y="99130"/>
                        <a:pt x="13953" y="91304"/>
                        <a:pt x="12558" y="91304"/>
                      </a:cubicBezTo>
                      <a:cubicBezTo>
                        <a:pt x="8372" y="88695"/>
                        <a:pt x="1395" y="88695"/>
                        <a:pt x="1395" y="91304"/>
                      </a:cubicBezTo>
                      <a:cubicBezTo>
                        <a:pt x="1395" y="99130"/>
                        <a:pt x="0" y="91304"/>
                        <a:pt x="0" y="99130"/>
                      </a:cubicBezTo>
                      <a:cubicBezTo>
                        <a:pt x="0" y="112173"/>
                        <a:pt x="13953" y="104347"/>
                        <a:pt x="13953" y="106956"/>
                      </a:cubicBezTo>
                      <a:cubicBezTo>
                        <a:pt x="16744" y="114782"/>
                        <a:pt x="22325" y="99130"/>
                        <a:pt x="25116" y="106956"/>
                      </a:cubicBezTo>
                      <a:cubicBezTo>
                        <a:pt x="26511" y="120000"/>
                        <a:pt x="29302" y="112173"/>
                        <a:pt x="30697" y="114782"/>
                      </a:cubicBezTo>
                      <a:cubicBezTo>
                        <a:pt x="33488" y="120000"/>
                        <a:pt x="33488" y="106956"/>
                        <a:pt x="40465" y="112173"/>
                      </a:cubicBezTo>
                      <a:cubicBezTo>
                        <a:pt x="46046" y="114782"/>
                        <a:pt x="44651" y="106956"/>
                        <a:pt x="48837" y="112173"/>
                      </a:cubicBezTo>
                      <a:cubicBezTo>
                        <a:pt x="57209" y="106956"/>
                        <a:pt x="44651" y="96521"/>
                        <a:pt x="54418" y="91304"/>
                      </a:cubicBezTo>
                      <a:cubicBezTo>
                        <a:pt x="62790" y="88695"/>
                        <a:pt x="58604" y="80869"/>
                        <a:pt x="62790" y="80869"/>
                      </a:cubicBezTo>
                      <a:cubicBezTo>
                        <a:pt x="69767" y="83478"/>
                        <a:pt x="66976" y="67826"/>
                        <a:pt x="69767" y="80869"/>
                      </a:cubicBezTo>
                      <a:cubicBezTo>
                        <a:pt x="71162" y="91304"/>
                        <a:pt x="73953" y="80869"/>
                        <a:pt x="75348" y="83478"/>
                      </a:cubicBezTo>
                      <a:cubicBezTo>
                        <a:pt x="79534" y="88695"/>
                        <a:pt x="79534" y="80869"/>
                        <a:pt x="82325" y="67826"/>
                      </a:cubicBezTo>
                      <a:cubicBezTo>
                        <a:pt x="83720" y="60000"/>
                        <a:pt x="96279" y="70434"/>
                        <a:pt x="99069" y="54782"/>
                      </a:cubicBezTo>
                      <a:cubicBezTo>
                        <a:pt x="100465" y="46956"/>
                        <a:pt x="111627" y="44347"/>
                        <a:pt x="115813" y="39130"/>
                      </a:cubicBezTo>
                      <a:cubicBezTo>
                        <a:pt x="118604" y="33913"/>
                        <a:pt x="118604" y="39130"/>
                        <a:pt x="120000" y="31304"/>
                      </a:cubicBezTo>
                      <a:cubicBezTo>
                        <a:pt x="115813" y="18260"/>
                        <a:pt x="111627" y="26086"/>
                        <a:pt x="110232" y="18260"/>
                      </a:cubicBezTo>
                      <a:cubicBezTo>
                        <a:pt x="110232" y="10434"/>
                        <a:pt x="100465" y="10434"/>
                        <a:pt x="86511" y="10434"/>
                      </a:cubicBezTo>
                      <a:cubicBezTo>
                        <a:pt x="69767" y="7826"/>
                        <a:pt x="69767" y="15652"/>
                        <a:pt x="65581" y="10434"/>
                      </a:cubicBezTo>
                      <a:cubicBezTo>
                        <a:pt x="62790" y="7826"/>
                        <a:pt x="57209" y="0"/>
                        <a:pt x="50232" y="2608"/>
                      </a:cubicBezTo>
                      <a:cubicBezTo>
                        <a:pt x="41860" y="7826"/>
                        <a:pt x="48837" y="26086"/>
                        <a:pt x="44651" y="23478"/>
                      </a:cubicBezTo>
                      <a:cubicBezTo>
                        <a:pt x="40465" y="18260"/>
                        <a:pt x="30697" y="10434"/>
                        <a:pt x="25116" y="10434"/>
                      </a:cubicBezTo>
                      <a:cubicBezTo>
                        <a:pt x="18139" y="15652"/>
                        <a:pt x="18139" y="23478"/>
                        <a:pt x="18139" y="26086"/>
                      </a:cubicBezTo>
                    </a:path>
                  </a:pathLst>
                </a:custGeom>
                <a:solidFill>
                  <a:srgbClr val="FFFFCC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Shape 139"/>
                <p:cNvSpPr/>
                <p:nvPr/>
              </p:nvSpPr>
              <p:spPr>
                <a:xfrm>
                  <a:off x="3734" y="2259"/>
                  <a:ext cx="124" cy="9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8125" y="21600"/>
                      </a:moveTo>
                      <a:cubicBezTo>
                        <a:pt x="48750" y="26400"/>
                        <a:pt x="50625" y="19200"/>
                        <a:pt x="48750" y="19200"/>
                      </a:cubicBezTo>
                      <a:cubicBezTo>
                        <a:pt x="45000" y="19200"/>
                        <a:pt x="48750" y="14400"/>
                        <a:pt x="50625" y="12000"/>
                      </a:cubicBezTo>
                      <a:cubicBezTo>
                        <a:pt x="54375" y="7200"/>
                        <a:pt x="54375" y="7200"/>
                        <a:pt x="50625" y="7200"/>
                      </a:cubicBezTo>
                      <a:cubicBezTo>
                        <a:pt x="50625" y="7200"/>
                        <a:pt x="50625" y="0"/>
                        <a:pt x="48750" y="0"/>
                      </a:cubicBezTo>
                      <a:cubicBezTo>
                        <a:pt x="45000" y="0"/>
                        <a:pt x="48750" y="4800"/>
                        <a:pt x="43125" y="7200"/>
                      </a:cubicBezTo>
                      <a:cubicBezTo>
                        <a:pt x="33750" y="12000"/>
                        <a:pt x="33750" y="4800"/>
                        <a:pt x="33750" y="7200"/>
                      </a:cubicBezTo>
                      <a:cubicBezTo>
                        <a:pt x="28125" y="12000"/>
                        <a:pt x="33750" y="21600"/>
                        <a:pt x="28125" y="21600"/>
                      </a:cubicBezTo>
                      <a:cubicBezTo>
                        <a:pt x="18750" y="21600"/>
                        <a:pt x="28125" y="21600"/>
                        <a:pt x="22500" y="33600"/>
                      </a:cubicBezTo>
                      <a:cubicBezTo>
                        <a:pt x="18750" y="40800"/>
                        <a:pt x="16875" y="40800"/>
                        <a:pt x="11250" y="38400"/>
                      </a:cubicBezTo>
                      <a:cubicBezTo>
                        <a:pt x="5625" y="38400"/>
                        <a:pt x="0" y="48000"/>
                        <a:pt x="1875" y="48000"/>
                      </a:cubicBezTo>
                      <a:cubicBezTo>
                        <a:pt x="5625" y="48000"/>
                        <a:pt x="7500" y="48000"/>
                        <a:pt x="7500" y="52800"/>
                      </a:cubicBezTo>
                      <a:cubicBezTo>
                        <a:pt x="7500" y="60000"/>
                        <a:pt x="11250" y="52800"/>
                        <a:pt x="13125" y="55200"/>
                      </a:cubicBezTo>
                      <a:cubicBezTo>
                        <a:pt x="16875" y="60000"/>
                        <a:pt x="11250" y="64800"/>
                        <a:pt x="13125" y="72000"/>
                      </a:cubicBezTo>
                      <a:cubicBezTo>
                        <a:pt x="18750" y="79200"/>
                        <a:pt x="16875" y="79200"/>
                        <a:pt x="11250" y="88800"/>
                      </a:cubicBezTo>
                      <a:cubicBezTo>
                        <a:pt x="7500" y="98400"/>
                        <a:pt x="7500" y="100800"/>
                        <a:pt x="7500" y="105600"/>
                      </a:cubicBezTo>
                      <a:cubicBezTo>
                        <a:pt x="11250" y="112800"/>
                        <a:pt x="13125" y="112800"/>
                        <a:pt x="13125" y="105600"/>
                      </a:cubicBezTo>
                      <a:cubicBezTo>
                        <a:pt x="16875" y="100800"/>
                        <a:pt x="18750" y="100800"/>
                        <a:pt x="26250" y="100800"/>
                      </a:cubicBezTo>
                      <a:cubicBezTo>
                        <a:pt x="28125" y="98400"/>
                        <a:pt x="31875" y="105600"/>
                        <a:pt x="31875" y="105600"/>
                      </a:cubicBezTo>
                      <a:cubicBezTo>
                        <a:pt x="33750" y="105600"/>
                        <a:pt x="31875" y="98400"/>
                        <a:pt x="33750" y="93600"/>
                      </a:cubicBezTo>
                      <a:cubicBezTo>
                        <a:pt x="39375" y="88800"/>
                        <a:pt x="43125" y="98400"/>
                        <a:pt x="45000" y="93600"/>
                      </a:cubicBezTo>
                      <a:cubicBezTo>
                        <a:pt x="48750" y="88800"/>
                        <a:pt x="43125" y="86400"/>
                        <a:pt x="45000" y="81600"/>
                      </a:cubicBezTo>
                      <a:cubicBezTo>
                        <a:pt x="50625" y="79200"/>
                        <a:pt x="48750" y="67200"/>
                        <a:pt x="58125" y="72000"/>
                      </a:cubicBezTo>
                      <a:cubicBezTo>
                        <a:pt x="65625" y="74400"/>
                        <a:pt x="60000" y="79200"/>
                        <a:pt x="60000" y="81600"/>
                      </a:cubicBezTo>
                      <a:cubicBezTo>
                        <a:pt x="61875" y="86400"/>
                        <a:pt x="65625" y="74400"/>
                        <a:pt x="65625" y="88800"/>
                      </a:cubicBezTo>
                      <a:cubicBezTo>
                        <a:pt x="61875" y="112800"/>
                        <a:pt x="65625" y="120000"/>
                        <a:pt x="71250" y="112800"/>
                      </a:cubicBezTo>
                      <a:cubicBezTo>
                        <a:pt x="76875" y="108000"/>
                        <a:pt x="82500" y="108000"/>
                        <a:pt x="82500" y="105600"/>
                      </a:cubicBezTo>
                      <a:cubicBezTo>
                        <a:pt x="82500" y="100800"/>
                        <a:pt x="86250" y="100800"/>
                        <a:pt x="88125" y="98400"/>
                      </a:cubicBezTo>
                      <a:cubicBezTo>
                        <a:pt x="91875" y="93600"/>
                        <a:pt x="101250" y="93600"/>
                        <a:pt x="97500" y="98400"/>
                      </a:cubicBezTo>
                      <a:cubicBezTo>
                        <a:pt x="93750" y="105600"/>
                        <a:pt x="97500" y="105600"/>
                        <a:pt x="103125" y="98400"/>
                      </a:cubicBezTo>
                      <a:cubicBezTo>
                        <a:pt x="108750" y="93600"/>
                        <a:pt x="114375" y="98400"/>
                        <a:pt x="112500" y="100800"/>
                      </a:cubicBezTo>
                      <a:cubicBezTo>
                        <a:pt x="118125" y="100800"/>
                        <a:pt x="120000" y="98400"/>
                        <a:pt x="118125" y="93600"/>
                      </a:cubicBezTo>
                      <a:cubicBezTo>
                        <a:pt x="112500" y="88800"/>
                        <a:pt x="118125" y="81600"/>
                        <a:pt x="114375" y="79200"/>
                      </a:cubicBezTo>
                      <a:cubicBezTo>
                        <a:pt x="112500" y="74400"/>
                        <a:pt x="114375" y="72000"/>
                        <a:pt x="114375" y="67200"/>
                      </a:cubicBezTo>
                      <a:cubicBezTo>
                        <a:pt x="112500" y="64800"/>
                        <a:pt x="103125" y="60000"/>
                        <a:pt x="103125" y="67200"/>
                      </a:cubicBezTo>
                      <a:cubicBezTo>
                        <a:pt x="103125" y="72000"/>
                        <a:pt x="97500" y="64800"/>
                        <a:pt x="101250" y="55200"/>
                      </a:cubicBezTo>
                      <a:cubicBezTo>
                        <a:pt x="101250" y="52800"/>
                        <a:pt x="93750" y="52800"/>
                        <a:pt x="97500" y="45600"/>
                      </a:cubicBezTo>
                      <a:cubicBezTo>
                        <a:pt x="91875" y="40800"/>
                        <a:pt x="93750" y="48000"/>
                        <a:pt x="86250" y="45600"/>
                      </a:cubicBezTo>
                      <a:cubicBezTo>
                        <a:pt x="76875" y="40800"/>
                        <a:pt x="76875" y="52800"/>
                        <a:pt x="75000" y="48000"/>
                      </a:cubicBezTo>
                      <a:cubicBezTo>
                        <a:pt x="71250" y="45600"/>
                        <a:pt x="69375" y="52800"/>
                        <a:pt x="65625" y="40800"/>
                      </a:cubicBezTo>
                      <a:cubicBezTo>
                        <a:pt x="61875" y="33600"/>
                        <a:pt x="54375" y="48000"/>
                        <a:pt x="50625" y="40800"/>
                      </a:cubicBezTo>
                      <a:cubicBezTo>
                        <a:pt x="50625" y="38400"/>
                        <a:pt x="31875" y="45600"/>
                        <a:pt x="31875" y="33600"/>
                      </a:cubicBezTo>
                      <a:cubicBezTo>
                        <a:pt x="31875" y="26400"/>
                        <a:pt x="33750" y="33600"/>
                        <a:pt x="33750" y="26400"/>
                      </a:cubicBezTo>
                      <a:cubicBezTo>
                        <a:pt x="33750" y="21600"/>
                        <a:pt x="43125" y="21600"/>
                        <a:pt x="48750" y="26400"/>
                      </a:cubicBezTo>
                      <a:cubicBezTo>
                        <a:pt x="50625" y="26400"/>
                        <a:pt x="48750" y="33600"/>
                        <a:pt x="50625" y="31200"/>
                      </a:cubicBezTo>
                      <a:cubicBezTo>
                        <a:pt x="54375" y="21600"/>
                        <a:pt x="54375" y="26400"/>
                        <a:pt x="58125" y="21600"/>
                      </a:cubicBezTo>
                    </a:path>
                  </a:pathLst>
                </a:custGeom>
                <a:solidFill>
                  <a:srgbClr val="996600">
                    <a:alpha val="75686"/>
                  </a:srgbClr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Shape 140"/>
                <p:cNvSpPr/>
                <p:nvPr/>
              </p:nvSpPr>
              <p:spPr>
                <a:xfrm>
                  <a:off x="3112" y="2094"/>
                  <a:ext cx="56" cy="6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49655" y="120000"/>
                      </a:moveTo>
                      <a:cubicBezTo>
                        <a:pt x="41379" y="116571"/>
                        <a:pt x="49655" y="116571"/>
                        <a:pt x="49655" y="106285"/>
                      </a:cubicBezTo>
                      <a:cubicBezTo>
                        <a:pt x="41379" y="89142"/>
                        <a:pt x="62068" y="78857"/>
                        <a:pt x="41379" y="61714"/>
                      </a:cubicBezTo>
                      <a:cubicBezTo>
                        <a:pt x="24827" y="41142"/>
                        <a:pt x="28965" y="48000"/>
                        <a:pt x="28965" y="41142"/>
                      </a:cubicBezTo>
                      <a:cubicBezTo>
                        <a:pt x="16551" y="37714"/>
                        <a:pt x="12413" y="3428"/>
                        <a:pt x="0" y="10285"/>
                      </a:cubicBezTo>
                      <a:cubicBezTo>
                        <a:pt x="4137" y="3428"/>
                        <a:pt x="16551" y="3428"/>
                        <a:pt x="24827" y="3428"/>
                      </a:cubicBezTo>
                      <a:cubicBezTo>
                        <a:pt x="28965" y="0"/>
                        <a:pt x="53793" y="17142"/>
                        <a:pt x="62068" y="17142"/>
                      </a:cubicBezTo>
                      <a:cubicBezTo>
                        <a:pt x="66206" y="10285"/>
                        <a:pt x="66206" y="27428"/>
                        <a:pt x="78620" y="20571"/>
                      </a:cubicBezTo>
                      <a:cubicBezTo>
                        <a:pt x="86896" y="20571"/>
                        <a:pt x="86896" y="27428"/>
                        <a:pt x="78620" y="30857"/>
                      </a:cubicBezTo>
                      <a:cubicBezTo>
                        <a:pt x="74482" y="41142"/>
                        <a:pt x="86896" y="48000"/>
                        <a:pt x="91034" y="48000"/>
                      </a:cubicBezTo>
                      <a:cubicBezTo>
                        <a:pt x="99310" y="48000"/>
                        <a:pt x="86896" y="58285"/>
                        <a:pt x="99310" y="61714"/>
                      </a:cubicBezTo>
                      <a:cubicBezTo>
                        <a:pt x="111724" y="68571"/>
                        <a:pt x="99310" y="78857"/>
                        <a:pt x="103448" y="85714"/>
                      </a:cubicBezTo>
                      <a:cubicBezTo>
                        <a:pt x="120000" y="85714"/>
                        <a:pt x="103448" y="89142"/>
                        <a:pt x="103448" y="85714"/>
                      </a:cubicBezTo>
                      <a:cubicBezTo>
                        <a:pt x="99310" y="85714"/>
                        <a:pt x="86896" y="89142"/>
                        <a:pt x="78620" y="85714"/>
                      </a:cubicBezTo>
                      <a:cubicBezTo>
                        <a:pt x="74482" y="78857"/>
                        <a:pt x="66206" y="85714"/>
                        <a:pt x="74482" y="89142"/>
                      </a:cubicBezTo>
                      <a:cubicBezTo>
                        <a:pt x="78620" y="99428"/>
                        <a:pt x="53793" y="109714"/>
                        <a:pt x="62068" y="116571"/>
                      </a:cubicBezTo>
                      <a:cubicBezTo>
                        <a:pt x="62068" y="120000"/>
                        <a:pt x="53793" y="120000"/>
                        <a:pt x="49655" y="120000"/>
                      </a:cubicBezTo>
                    </a:path>
                  </a:pathLst>
                </a:custGeom>
                <a:solidFill>
                  <a:srgbClr val="FF00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Shape 141"/>
                <p:cNvSpPr/>
                <p:nvPr/>
              </p:nvSpPr>
              <p:spPr>
                <a:xfrm>
                  <a:off x="3052" y="1912"/>
                  <a:ext cx="157" cy="1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3703" y="95238"/>
                      </a:moveTo>
                      <a:cubicBezTo>
                        <a:pt x="94814" y="95238"/>
                        <a:pt x="93333" y="102857"/>
                        <a:pt x="93333" y="110476"/>
                      </a:cubicBezTo>
                      <a:cubicBezTo>
                        <a:pt x="93333" y="120000"/>
                        <a:pt x="90370" y="120000"/>
                        <a:pt x="88888" y="114285"/>
                      </a:cubicBezTo>
                      <a:cubicBezTo>
                        <a:pt x="85925" y="114285"/>
                        <a:pt x="81481" y="114285"/>
                        <a:pt x="80000" y="114285"/>
                      </a:cubicBezTo>
                      <a:cubicBezTo>
                        <a:pt x="74074" y="116190"/>
                        <a:pt x="77037" y="104761"/>
                        <a:pt x="69629" y="110476"/>
                      </a:cubicBezTo>
                      <a:cubicBezTo>
                        <a:pt x="65185" y="116190"/>
                        <a:pt x="72592" y="108571"/>
                        <a:pt x="59259" y="108571"/>
                      </a:cubicBezTo>
                      <a:cubicBezTo>
                        <a:pt x="50370" y="108571"/>
                        <a:pt x="54814" y="104761"/>
                        <a:pt x="47407" y="104761"/>
                      </a:cubicBezTo>
                      <a:cubicBezTo>
                        <a:pt x="42962" y="108571"/>
                        <a:pt x="41481" y="99047"/>
                        <a:pt x="25185" y="102857"/>
                      </a:cubicBezTo>
                      <a:cubicBezTo>
                        <a:pt x="11851" y="104761"/>
                        <a:pt x="17777" y="110476"/>
                        <a:pt x="13333" y="108571"/>
                      </a:cubicBezTo>
                      <a:cubicBezTo>
                        <a:pt x="11851" y="108571"/>
                        <a:pt x="8888" y="110476"/>
                        <a:pt x="8888" y="110476"/>
                      </a:cubicBezTo>
                      <a:cubicBezTo>
                        <a:pt x="7407" y="104761"/>
                        <a:pt x="13333" y="99047"/>
                        <a:pt x="4444" y="95238"/>
                      </a:cubicBezTo>
                      <a:cubicBezTo>
                        <a:pt x="0" y="93333"/>
                        <a:pt x="7407" y="87619"/>
                        <a:pt x="11851" y="87619"/>
                      </a:cubicBezTo>
                      <a:cubicBezTo>
                        <a:pt x="16296" y="83809"/>
                        <a:pt x="11851" y="72380"/>
                        <a:pt x="8888" y="55238"/>
                      </a:cubicBezTo>
                      <a:cubicBezTo>
                        <a:pt x="16296" y="51428"/>
                        <a:pt x="17777" y="60952"/>
                        <a:pt x="25185" y="51428"/>
                      </a:cubicBezTo>
                      <a:cubicBezTo>
                        <a:pt x="34074" y="40000"/>
                        <a:pt x="31111" y="55238"/>
                        <a:pt x="34074" y="47619"/>
                      </a:cubicBezTo>
                      <a:cubicBezTo>
                        <a:pt x="38518" y="45714"/>
                        <a:pt x="29629" y="45714"/>
                        <a:pt x="34074" y="36190"/>
                      </a:cubicBezTo>
                      <a:cubicBezTo>
                        <a:pt x="41481" y="24761"/>
                        <a:pt x="42962" y="30476"/>
                        <a:pt x="45925" y="24761"/>
                      </a:cubicBezTo>
                      <a:cubicBezTo>
                        <a:pt x="47407" y="19047"/>
                        <a:pt x="41481" y="26666"/>
                        <a:pt x="45925" y="13333"/>
                      </a:cubicBezTo>
                      <a:cubicBezTo>
                        <a:pt x="51851" y="5714"/>
                        <a:pt x="54814" y="13333"/>
                        <a:pt x="56296" y="9523"/>
                      </a:cubicBezTo>
                      <a:cubicBezTo>
                        <a:pt x="59259" y="3809"/>
                        <a:pt x="59259" y="3809"/>
                        <a:pt x="63703" y="3809"/>
                      </a:cubicBezTo>
                      <a:cubicBezTo>
                        <a:pt x="69629" y="0"/>
                        <a:pt x="65185" y="5714"/>
                        <a:pt x="72592" y="5714"/>
                      </a:cubicBezTo>
                      <a:cubicBezTo>
                        <a:pt x="81481" y="3809"/>
                        <a:pt x="74074" y="15238"/>
                        <a:pt x="81481" y="13333"/>
                      </a:cubicBezTo>
                      <a:cubicBezTo>
                        <a:pt x="85925" y="5714"/>
                        <a:pt x="90370" y="9523"/>
                        <a:pt x="90370" y="13333"/>
                      </a:cubicBezTo>
                      <a:cubicBezTo>
                        <a:pt x="93333" y="15238"/>
                        <a:pt x="97777" y="13333"/>
                        <a:pt x="94814" y="19047"/>
                      </a:cubicBezTo>
                      <a:cubicBezTo>
                        <a:pt x="93333" y="26666"/>
                        <a:pt x="99259" y="26666"/>
                        <a:pt x="94814" y="30476"/>
                      </a:cubicBezTo>
                      <a:cubicBezTo>
                        <a:pt x="90370" y="36190"/>
                        <a:pt x="97777" y="34285"/>
                        <a:pt x="97777" y="41904"/>
                      </a:cubicBezTo>
                      <a:cubicBezTo>
                        <a:pt x="99259" y="55238"/>
                        <a:pt x="108148" y="51428"/>
                        <a:pt x="106666" y="55238"/>
                      </a:cubicBezTo>
                      <a:cubicBezTo>
                        <a:pt x="102222" y="62857"/>
                        <a:pt x="112592" y="55238"/>
                        <a:pt x="112592" y="62857"/>
                      </a:cubicBezTo>
                      <a:cubicBezTo>
                        <a:pt x="112592" y="66666"/>
                        <a:pt x="120000" y="66666"/>
                        <a:pt x="115555" y="68571"/>
                      </a:cubicBezTo>
                      <a:cubicBezTo>
                        <a:pt x="111111" y="72380"/>
                        <a:pt x="111111" y="78095"/>
                        <a:pt x="103703" y="72380"/>
                      </a:cubicBezTo>
                      <a:cubicBezTo>
                        <a:pt x="102222" y="68571"/>
                        <a:pt x="99259" y="74285"/>
                        <a:pt x="102222" y="78095"/>
                      </a:cubicBezTo>
                      <a:cubicBezTo>
                        <a:pt x="106666" y="87619"/>
                        <a:pt x="99259" y="87619"/>
                        <a:pt x="103703" y="95238"/>
                      </a:cubicBezTo>
                    </a:path>
                  </a:pathLst>
                </a:custGeom>
                <a:solidFill>
                  <a:srgbClr val="00FF00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Shape 142"/>
                <p:cNvSpPr/>
                <p:nvPr/>
              </p:nvSpPr>
              <p:spPr>
                <a:xfrm>
                  <a:off x="3395" y="2237"/>
                  <a:ext cx="81" cy="8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5714" y="117142"/>
                      </a:moveTo>
                      <a:cubicBezTo>
                        <a:pt x="74285" y="120000"/>
                        <a:pt x="77142" y="111428"/>
                        <a:pt x="74285" y="108571"/>
                      </a:cubicBezTo>
                      <a:cubicBezTo>
                        <a:pt x="74285" y="111428"/>
                        <a:pt x="74285" y="111428"/>
                        <a:pt x="74285" y="111428"/>
                      </a:cubicBezTo>
                      <a:cubicBezTo>
                        <a:pt x="68571" y="111428"/>
                        <a:pt x="68571" y="108571"/>
                        <a:pt x="68571" y="108571"/>
                      </a:cubicBezTo>
                      <a:cubicBezTo>
                        <a:pt x="68571" y="102857"/>
                        <a:pt x="68571" y="102857"/>
                        <a:pt x="65714" y="102857"/>
                      </a:cubicBezTo>
                      <a:cubicBezTo>
                        <a:pt x="65714" y="102857"/>
                        <a:pt x="65714" y="102857"/>
                        <a:pt x="65714" y="100000"/>
                      </a:cubicBezTo>
                      <a:cubicBezTo>
                        <a:pt x="65714" y="100000"/>
                        <a:pt x="74285" y="100000"/>
                        <a:pt x="74285" y="94285"/>
                      </a:cubicBezTo>
                      <a:cubicBezTo>
                        <a:pt x="74285" y="94285"/>
                        <a:pt x="68571" y="94285"/>
                        <a:pt x="68571" y="91428"/>
                      </a:cubicBezTo>
                      <a:cubicBezTo>
                        <a:pt x="68571" y="85714"/>
                        <a:pt x="74285" y="85714"/>
                        <a:pt x="74285" y="85714"/>
                      </a:cubicBezTo>
                      <a:cubicBezTo>
                        <a:pt x="65714" y="77142"/>
                        <a:pt x="65714" y="77142"/>
                        <a:pt x="65714" y="77142"/>
                      </a:cubicBezTo>
                      <a:cubicBezTo>
                        <a:pt x="60000" y="71428"/>
                        <a:pt x="51428" y="80000"/>
                        <a:pt x="51428" y="85714"/>
                      </a:cubicBezTo>
                      <a:cubicBezTo>
                        <a:pt x="48571" y="85714"/>
                        <a:pt x="42857" y="91428"/>
                        <a:pt x="42857" y="91428"/>
                      </a:cubicBezTo>
                      <a:cubicBezTo>
                        <a:pt x="40000" y="94285"/>
                        <a:pt x="40000" y="94285"/>
                        <a:pt x="40000" y="94285"/>
                      </a:cubicBezTo>
                      <a:cubicBezTo>
                        <a:pt x="34285" y="100000"/>
                        <a:pt x="34285" y="100000"/>
                        <a:pt x="34285" y="100000"/>
                      </a:cubicBezTo>
                      <a:cubicBezTo>
                        <a:pt x="34285" y="102857"/>
                        <a:pt x="34285" y="102857"/>
                        <a:pt x="31428" y="102857"/>
                      </a:cubicBezTo>
                      <a:cubicBezTo>
                        <a:pt x="31428" y="100000"/>
                        <a:pt x="31428" y="100000"/>
                        <a:pt x="31428" y="94285"/>
                      </a:cubicBezTo>
                      <a:cubicBezTo>
                        <a:pt x="31428" y="94285"/>
                        <a:pt x="31428" y="94285"/>
                        <a:pt x="31428" y="94285"/>
                      </a:cubicBezTo>
                      <a:cubicBezTo>
                        <a:pt x="25714" y="91428"/>
                        <a:pt x="34285" y="91428"/>
                        <a:pt x="34285" y="91428"/>
                      </a:cubicBezTo>
                      <a:cubicBezTo>
                        <a:pt x="34285" y="91428"/>
                        <a:pt x="25714" y="85714"/>
                        <a:pt x="31428" y="85714"/>
                      </a:cubicBezTo>
                      <a:cubicBezTo>
                        <a:pt x="31428" y="80000"/>
                        <a:pt x="34285" y="85714"/>
                        <a:pt x="34285" y="80000"/>
                      </a:cubicBezTo>
                      <a:cubicBezTo>
                        <a:pt x="34285" y="77142"/>
                        <a:pt x="25714" y="80000"/>
                        <a:pt x="25714" y="77142"/>
                      </a:cubicBezTo>
                      <a:cubicBezTo>
                        <a:pt x="22857" y="77142"/>
                        <a:pt x="17142" y="71428"/>
                        <a:pt x="17142" y="68571"/>
                      </a:cubicBezTo>
                      <a:cubicBezTo>
                        <a:pt x="11428" y="68571"/>
                        <a:pt x="11428" y="68571"/>
                        <a:pt x="11428" y="68571"/>
                      </a:cubicBezTo>
                      <a:cubicBezTo>
                        <a:pt x="8571" y="62857"/>
                        <a:pt x="17142" y="68571"/>
                        <a:pt x="17142" y="68571"/>
                      </a:cubicBezTo>
                      <a:cubicBezTo>
                        <a:pt x="17142" y="62857"/>
                        <a:pt x="22857" y="60000"/>
                        <a:pt x="22857" y="60000"/>
                      </a:cubicBezTo>
                      <a:cubicBezTo>
                        <a:pt x="8571" y="51428"/>
                        <a:pt x="8571" y="51428"/>
                        <a:pt x="8571" y="51428"/>
                      </a:cubicBezTo>
                      <a:cubicBezTo>
                        <a:pt x="2857" y="40000"/>
                        <a:pt x="11428" y="40000"/>
                        <a:pt x="11428" y="40000"/>
                      </a:cubicBezTo>
                      <a:cubicBezTo>
                        <a:pt x="11428" y="37142"/>
                        <a:pt x="0" y="28571"/>
                        <a:pt x="0" y="22857"/>
                      </a:cubicBezTo>
                      <a:cubicBezTo>
                        <a:pt x="2857" y="20000"/>
                        <a:pt x="2857" y="20000"/>
                        <a:pt x="2857" y="20000"/>
                      </a:cubicBezTo>
                      <a:cubicBezTo>
                        <a:pt x="11428" y="22857"/>
                        <a:pt x="11428" y="22857"/>
                        <a:pt x="11428" y="22857"/>
                      </a:cubicBezTo>
                      <a:cubicBezTo>
                        <a:pt x="17142" y="22857"/>
                        <a:pt x="11428" y="28571"/>
                        <a:pt x="17142" y="28571"/>
                      </a:cubicBezTo>
                      <a:cubicBezTo>
                        <a:pt x="22857" y="28571"/>
                        <a:pt x="22857" y="28571"/>
                        <a:pt x="25714" y="28571"/>
                      </a:cubicBezTo>
                      <a:cubicBezTo>
                        <a:pt x="31428" y="28571"/>
                        <a:pt x="31428" y="37142"/>
                        <a:pt x="34285" y="28571"/>
                      </a:cubicBezTo>
                      <a:cubicBezTo>
                        <a:pt x="40000" y="22857"/>
                        <a:pt x="25714" y="20000"/>
                        <a:pt x="25714" y="20000"/>
                      </a:cubicBezTo>
                      <a:cubicBezTo>
                        <a:pt x="25714" y="14285"/>
                        <a:pt x="25714" y="14285"/>
                        <a:pt x="25714" y="14285"/>
                      </a:cubicBezTo>
                      <a:cubicBezTo>
                        <a:pt x="25714" y="11428"/>
                        <a:pt x="31428" y="5714"/>
                        <a:pt x="31428" y="5714"/>
                      </a:cubicBezTo>
                      <a:cubicBezTo>
                        <a:pt x="34285" y="14285"/>
                        <a:pt x="40000" y="0"/>
                        <a:pt x="40000" y="11428"/>
                      </a:cubicBezTo>
                      <a:cubicBezTo>
                        <a:pt x="42857" y="20000"/>
                        <a:pt x="48571" y="11428"/>
                        <a:pt x="48571" y="20000"/>
                      </a:cubicBezTo>
                      <a:cubicBezTo>
                        <a:pt x="51428" y="31428"/>
                        <a:pt x="65714" y="28571"/>
                        <a:pt x="65714" y="22857"/>
                      </a:cubicBezTo>
                      <a:cubicBezTo>
                        <a:pt x="68571" y="20000"/>
                        <a:pt x="74285" y="14285"/>
                        <a:pt x="77142" y="11428"/>
                      </a:cubicBezTo>
                      <a:cubicBezTo>
                        <a:pt x="82857" y="11428"/>
                        <a:pt x="91428" y="28571"/>
                        <a:pt x="91428" y="31428"/>
                      </a:cubicBezTo>
                      <a:cubicBezTo>
                        <a:pt x="94285" y="37142"/>
                        <a:pt x="100000" y="37142"/>
                        <a:pt x="100000" y="45714"/>
                      </a:cubicBezTo>
                      <a:cubicBezTo>
                        <a:pt x="100000" y="51428"/>
                        <a:pt x="117142" y="45714"/>
                        <a:pt x="120000" y="54285"/>
                      </a:cubicBezTo>
                      <a:cubicBezTo>
                        <a:pt x="120000" y="62857"/>
                        <a:pt x="117142" y="51428"/>
                        <a:pt x="102857" y="54285"/>
                      </a:cubicBezTo>
                      <a:cubicBezTo>
                        <a:pt x="94285" y="62857"/>
                        <a:pt x="102857" y="71428"/>
                        <a:pt x="94285" y="77142"/>
                      </a:cubicBezTo>
                      <a:cubicBezTo>
                        <a:pt x="91428" y="80000"/>
                        <a:pt x="100000" y="85714"/>
                        <a:pt x="94285" y="91428"/>
                      </a:cubicBezTo>
                      <a:cubicBezTo>
                        <a:pt x="91428" y="91428"/>
                        <a:pt x="94285" y="94285"/>
                        <a:pt x="91428" y="100000"/>
                      </a:cubicBezTo>
                      <a:cubicBezTo>
                        <a:pt x="91428" y="100000"/>
                        <a:pt x="91428" y="80000"/>
                        <a:pt x="85714" y="100000"/>
                      </a:cubicBezTo>
                      <a:cubicBezTo>
                        <a:pt x="82857" y="108571"/>
                        <a:pt x="82857" y="111428"/>
                        <a:pt x="85714" y="117142"/>
                      </a:cubicBezTo>
                    </a:path>
                  </a:pathLst>
                </a:custGeom>
                <a:solidFill>
                  <a:srgbClr val="7F7F7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Shape 143"/>
                <p:cNvSpPr/>
                <p:nvPr/>
              </p:nvSpPr>
              <p:spPr>
                <a:xfrm>
                  <a:off x="3368" y="2253"/>
                  <a:ext cx="50" cy="5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769" y="119999"/>
                      </a:moveTo>
                      <a:cubicBezTo>
                        <a:pt x="110769" y="111428"/>
                        <a:pt x="110769" y="111428"/>
                        <a:pt x="110769" y="107142"/>
                      </a:cubicBezTo>
                      <a:cubicBezTo>
                        <a:pt x="110769" y="107142"/>
                        <a:pt x="110769" y="107142"/>
                        <a:pt x="110769" y="107142"/>
                      </a:cubicBezTo>
                      <a:cubicBezTo>
                        <a:pt x="106153" y="98571"/>
                        <a:pt x="120000" y="98571"/>
                        <a:pt x="120000" y="98571"/>
                      </a:cubicBezTo>
                      <a:cubicBezTo>
                        <a:pt x="120000" y="98571"/>
                        <a:pt x="106153" y="94285"/>
                        <a:pt x="110769" y="94285"/>
                      </a:cubicBezTo>
                      <a:cubicBezTo>
                        <a:pt x="110769" y="85714"/>
                        <a:pt x="120000" y="94285"/>
                        <a:pt x="120000" y="85714"/>
                      </a:cubicBezTo>
                      <a:cubicBezTo>
                        <a:pt x="120000" y="81428"/>
                        <a:pt x="106153" y="85714"/>
                        <a:pt x="106153" y="81428"/>
                      </a:cubicBezTo>
                      <a:cubicBezTo>
                        <a:pt x="96923" y="81428"/>
                        <a:pt x="92307" y="72857"/>
                        <a:pt x="92307" y="68571"/>
                      </a:cubicBezTo>
                      <a:cubicBezTo>
                        <a:pt x="83076" y="68571"/>
                        <a:pt x="83076" y="68571"/>
                        <a:pt x="83076" y="68571"/>
                      </a:cubicBezTo>
                      <a:cubicBezTo>
                        <a:pt x="78461" y="59999"/>
                        <a:pt x="92307" y="68571"/>
                        <a:pt x="92307" y="68571"/>
                      </a:cubicBezTo>
                      <a:cubicBezTo>
                        <a:pt x="92307" y="59999"/>
                        <a:pt x="96923" y="51428"/>
                        <a:pt x="96923" y="51428"/>
                      </a:cubicBezTo>
                      <a:cubicBezTo>
                        <a:pt x="78461" y="38571"/>
                        <a:pt x="78461" y="38571"/>
                        <a:pt x="78461" y="38571"/>
                      </a:cubicBezTo>
                      <a:cubicBezTo>
                        <a:pt x="69230" y="25714"/>
                        <a:pt x="83076" y="25714"/>
                        <a:pt x="83076" y="25714"/>
                      </a:cubicBezTo>
                      <a:cubicBezTo>
                        <a:pt x="83076" y="21428"/>
                        <a:pt x="64615" y="8571"/>
                        <a:pt x="64615" y="0"/>
                      </a:cubicBezTo>
                      <a:cubicBezTo>
                        <a:pt x="55384" y="0"/>
                        <a:pt x="55384" y="8571"/>
                        <a:pt x="55384" y="8571"/>
                      </a:cubicBezTo>
                      <a:cubicBezTo>
                        <a:pt x="36923" y="8571"/>
                        <a:pt x="36923" y="8571"/>
                        <a:pt x="36923" y="8571"/>
                      </a:cubicBezTo>
                      <a:cubicBezTo>
                        <a:pt x="36923" y="8571"/>
                        <a:pt x="36923" y="8571"/>
                        <a:pt x="27692" y="8571"/>
                      </a:cubicBezTo>
                      <a:cubicBezTo>
                        <a:pt x="23076" y="8571"/>
                        <a:pt x="13846" y="12857"/>
                        <a:pt x="4615" y="12857"/>
                      </a:cubicBezTo>
                      <a:cubicBezTo>
                        <a:pt x="4615" y="12857"/>
                        <a:pt x="4615" y="12857"/>
                        <a:pt x="4615" y="12857"/>
                      </a:cubicBezTo>
                      <a:cubicBezTo>
                        <a:pt x="4615" y="12857"/>
                        <a:pt x="0" y="12857"/>
                        <a:pt x="4615" y="12857"/>
                      </a:cubicBezTo>
                      <a:cubicBezTo>
                        <a:pt x="4615" y="21428"/>
                        <a:pt x="13846" y="25714"/>
                        <a:pt x="13846" y="34285"/>
                      </a:cubicBezTo>
                      <a:cubicBezTo>
                        <a:pt x="13846" y="38571"/>
                        <a:pt x="4615" y="38571"/>
                        <a:pt x="4615" y="47142"/>
                      </a:cubicBezTo>
                      <a:cubicBezTo>
                        <a:pt x="4615" y="51428"/>
                        <a:pt x="13846" y="51428"/>
                        <a:pt x="13846" y="51428"/>
                      </a:cubicBezTo>
                      <a:cubicBezTo>
                        <a:pt x="13846" y="59999"/>
                        <a:pt x="4615" y="59999"/>
                        <a:pt x="4615" y="59999"/>
                      </a:cubicBezTo>
                      <a:cubicBezTo>
                        <a:pt x="23076" y="68571"/>
                        <a:pt x="36923" y="59999"/>
                        <a:pt x="41538" y="68571"/>
                      </a:cubicBezTo>
                      <a:cubicBezTo>
                        <a:pt x="50769" y="72857"/>
                        <a:pt x="50769" y="72857"/>
                        <a:pt x="50769" y="81428"/>
                      </a:cubicBezTo>
                      <a:cubicBezTo>
                        <a:pt x="55384" y="81428"/>
                        <a:pt x="55384" y="72857"/>
                        <a:pt x="64615" y="72857"/>
                      </a:cubicBezTo>
                      <a:cubicBezTo>
                        <a:pt x="69230" y="81428"/>
                        <a:pt x="64615" y="85714"/>
                        <a:pt x="69230" y="85714"/>
                      </a:cubicBezTo>
                      <a:cubicBezTo>
                        <a:pt x="78461" y="81428"/>
                        <a:pt x="69230" y="85714"/>
                        <a:pt x="78461" y="85714"/>
                      </a:cubicBezTo>
                      <a:cubicBezTo>
                        <a:pt x="83076" y="85714"/>
                        <a:pt x="83076" y="85714"/>
                        <a:pt x="83076" y="85714"/>
                      </a:cubicBezTo>
                      <a:cubicBezTo>
                        <a:pt x="92307" y="85714"/>
                        <a:pt x="83076" y="94285"/>
                        <a:pt x="92307" y="94285"/>
                      </a:cubicBezTo>
                      <a:cubicBezTo>
                        <a:pt x="96923" y="98571"/>
                        <a:pt x="96923" y="98571"/>
                        <a:pt x="96923" y="98571"/>
                      </a:cubicBezTo>
                      <a:cubicBezTo>
                        <a:pt x="96923" y="107142"/>
                        <a:pt x="96923" y="111428"/>
                        <a:pt x="106153" y="119999"/>
                      </a:cubicBezTo>
                      <a:cubicBezTo>
                        <a:pt x="106153" y="119999"/>
                        <a:pt x="106153" y="111428"/>
                        <a:pt x="110769" y="111428"/>
                      </a:cubicBezTo>
                      <a:cubicBezTo>
                        <a:pt x="110769" y="119999"/>
                        <a:pt x="110769" y="119999"/>
                        <a:pt x="110769" y="119999"/>
                      </a:cubicBezTo>
                    </a:path>
                  </a:pathLst>
                </a:custGeom>
                <a:solidFill>
                  <a:srgbClr val="FF0000">
                    <a:alpha val="75686"/>
                  </a:srgbClr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Shape 144"/>
                <p:cNvSpPr/>
                <p:nvPr/>
              </p:nvSpPr>
              <p:spPr>
                <a:xfrm>
                  <a:off x="3408" y="1925"/>
                  <a:ext cx="637" cy="34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72804" y="106592"/>
                      </a:moveTo>
                      <a:cubicBezTo>
                        <a:pt x="72073" y="107262"/>
                        <a:pt x="72073" y="107262"/>
                        <a:pt x="72073" y="107262"/>
                      </a:cubicBezTo>
                      <a:cubicBezTo>
                        <a:pt x="71707" y="107262"/>
                        <a:pt x="72073" y="108603"/>
                        <a:pt x="71707" y="108603"/>
                      </a:cubicBezTo>
                      <a:cubicBezTo>
                        <a:pt x="70975" y="108603"/>
                        <a:pt x="71707" y="107262"/>
                        <a:pt x="70975" y="108603"/>
                      </a:cubicBezTo>
                      <a:cubicBezTo>
                        <a:pt x="69878" y="109273"/>
                        <a:pt x="69146" y="110614"/>
                        <a:pt x="68780" y="111284"/>
                      </a:cubicBezTo>
                      <a:cubicBezTo>
                        <a:pt x="68048" y="112625"/>
                        <a:pt x="68048" y="112625"/>
                        <a:pt x="67682" y="112625"/>
                      </a:cubicBezTo>
                      <a:cubicBezTo>
                        <a:pt x="66585" y="113966"/>
                        <a:pt x="66951" y="114636"/>
                        <a:pt x="66585" y="114636"/>
                      </a:cubicBezTo>
                      <a:cubicBezTo>
                        <a:pt x="65853" y="115977"/>
                        <a:pt x="65487" y="116648"/>
                        <a:pt x="65487" y="117988"/>
                      </a:cubicBezTo>
                      <a:cubicBezTo>
                        <a:pt x="65853" y="118659"/>
                        <a:pt x="65487" y="120000"/>
                        <a:pt x="64756" y="118659"/>
                      </a:cubicBezTo>
                      <a:cubicBezTo>
                        <a:pt x="63658" y="117988"/>
                        <a:pt x="63658" y="117988"/>
                        <a:pt x="63658" y="117988"/>
                      </a:cubicBezTo>
                      <a:cubicBezTo>
                        <a:pt x="64390" y="115977"/>
                        <a:pt x="64390" y="115977"/>
                        <a:pt x="64390" y="115977"/>
                      </a:cubicBezTo>
                      <a:cubicBezTo>
                        <a:pt x="64390" y="115977"/>
                        <a:pt x="64390" y="116648"/>
                        <a:pt x="63658" y="115977"/>
                      </a:cubicBezTo>
                      <a:cubicBezTo>
                        <a:pt x="63658" y="114636"/>
                        <a:pt x="63658" y="114636"/>
                        <a:pt x="61463" y="114636"/>
                      </a:cubicBezTo>
                      <a:cubicBezTo>
                        <a:pt x="59634" y="115977"/>
                        <a:pt x="59634" y="114636"/>
                        <a:pt x="59634" y="112625"/>
                      </a:cubicBezTo>
                      <a:cubicBezTo>
                        <a:pt x="59634" y="110614"/>
                        <a:pt x="59634" y="108603"/>
                        <a:pt x="59268" y="108603"/>
                      </a:cubicBezTo>
                      <a:cubicBezTo>
                        <a:pt x="58170" y="108603"/>
                        <a:pt x="58170" y="108603"/>
                        <a:pt x="58170" y="108603"/>
                      </a:cubicBezTo>
                      <a:cubicBezTo>
                        <a:pt x="58170" y="108603"/>
                        <a:pt x="58170" y="107262"/>
                        <a:pt x="58170" y="105251"/>
                      </a:cubicBezTo>
                      <a:cubicBezTo>
                        <a:pt x="58536" y="102569"/>
                        <a:pt x="58536" y="99888"/>
                        <a:pt x="58170" y="102569"/>
                      </a:cubicBezTo>
                      <a:cubicBezTo>
                        <a:pt x="57073" y="103240"/>
                        <a:pt x="57439" y="99217"/>
                        <a:pt x="56341" y="97877"/>
                      </a:cubicBezTo>
                      <a:cubicBezTo>
                        <a:pt x="55243" y="97206"/>
                        <a:pt x="55243" y="95195"/>
                        <a:pt x="54146" y="95865"/>
                      </a:cubicBezTo>
                      <a:cubicBezTo>
                        <a:pt x="52682" y="97877"/>
                        <a:pt x="51585" y="95865"/>
                        <a:pt x="48658" y="97206"/>
                      </a:cubicBezTo>
                      <a:cubicBezTo>
                        <a:pt x="46463" y="97877"/>
                        <a:pt x="46463" y="97877"/>
                        <a:pt x="45365" y="95865"/>
                      </a:cubicBezTo>
                      <a:cubicBezTo>
                        <a:pt x="44634" y="93854"/>
                        <a:pt x="44268" y="93184"/>
                        <a:pt x="44268" y="91843"/>
                      </a:cubicBezTo>
                      <a:cubicBezTo>
                        <a:pt x="43536" y="91843"/>
                        <a:pt x="44268" y="90502"/>
                        <a:pt x="44268" y="90502"/>
                      </a:cubicBezTo>
                      <a:cubicBezTo>
                        <a:pt x="43536" y="87821"/>
                        <a:pt x="44268" y="90502"/>
                        <a:pt x="46463" y="85810"/>
                      </a:cubicBezTo>
                      <a:cubicBezTo>
                        <a:pt x="45731" y="82458"/>
                        <a:pt x="44634" y="86480"/>
                        <a:pt x="44634" y="83128"/>
                      </a:cubicBezTo>
                      <a:cubicBezTo>
                        <a:pt x="44634" y="80446"/>
                        <a:pt x="44268" y="81117"/>
                        <a:pt x="43536" y="78435"/>
                      </a:cubicBezTo>
                      <a:cubicBezTo>
                        <a:pt x="43170" y="75083"/>
                        <a:pt x="44634" y="78435"/>
                        <a:pt x="44634" y="76424"/>
                      </a:cubicBezTo>
                      <a:cubicBezTo>
                        <a:pt x="44634" y="73743"/>
                        <a:pt x="45365" y="76424"/>
                        <a:pt x="45365" y="71731"/>
                      </a:cubicBezTo>
                      <a:cubicBezTo>
                        <a:pt x="45365" y="71061"/>
                        <a:pt x="44268" y="71731"/>
                        <a:pt x="44268" y="73072"/>
                      </a:cubicBezTo>
                      <a:cubicBezTo>
                        <a:pt x="43536" y="75083"/>
                        <a:pt x="42439" y="75083"/>
                        <a:pt x="43170" y="73072"/>
                      </a:cubicBezTo>
                      <a:cubicBezTo>
                        <a:pt x="43536" y="71061"/>
                        <a:pt x="42439" y="71731"/>
                        <a:pt x="40975" y="73072"/>
                      </a:cubicBezTo>
                      <a:cubicBezTo>
                        <a:pt x="39146" y="75083"/>
                        <a:pt x="41341" y="73743"/>
                        <a:pt x="40975" y="76424"/>
                      </a:cubicBezTo>
                      <a:cubicBezTo>
                        <a:pt x="40243" y="78435"/>
                        <a:pt x="39878" y="75083"/>
                        <a:pt x="39146" y="76424"/>
                      </a:cubicBezTo>
                      <a:cubicBezTo>
                        <a:pt x="38780" y="76424"/>
                        <a:pt x="39878" y="77094"/>
                        <a:pt x="39146" y="78435"/>
                      </a:cubicBezTo>
                      <a:cubicBezTo>
                        <a:pt x="38048" y="79106"/>
                        <a:pt x="37682" y="76424"/>
                        <a:pt x="36219" y="81117"/>
                      </a:cubicBezTo>
                      <a:cubicBezTo>
                        <a:pt x="35853" y="81117"/>
                        <a:pt x="30731" y="84469"/>
                        <a:pt x="29634" y="85810"/>
                      </a:cubicBezTo>
                      <a:cubicBezTo>
                        <a:pt x="28536" y="85810"/>
                        <a:pt x="29268" y="85810"/>
                        <a:pt x="29268" y="88491"/>
                      </a:cubicBezTo>
                      <a:cubicBezTo>
                        <a:pt x="29268" y="90502"/>
                        <a:pt x="29268" y="113966"/>
                        <a:pt x="29268" y="113966"/>
                      </a:cubicBezTo>
                      <a:cubicBezTo>
                        <a:pt x="28170" y="113966"/>
                        <a:pt x="27439" y="114636"/>
                        <a:pt x="27439" y="113966"/>
                      </a:cubicBezTo>
                      <a:cubicBezTo>
                        <a:pt x="25975" y="109273"/>
                        <a:pt x="26341" y="109273"/>
                        <a:pt x="25243" y="108603"/>
                      </a:cubicBezTo>
                      <a:cubicBezTo>
                        <a:pt x="24512" y="107262"/>
                        <a:pt x="24146" y="105251"/>
                        <a:pt x="23048" y="106592"/>
                      </a:cubicBezTo>
                      <a:cubicBezTo>
                        <a:pt x="21951" y="106592"/>
                        <a:pt x="20853" y="107262"/>
                        <a:pt x="20121" y="108603"/>
                      </a:cubicBezTo>
                      <a:cubicBezTo>
                        <a:pt x="19024" y="109273"/>
                        <a:pt x="18658" y="110614"/>
                        <a:pt x="18658" y="110614"/>
                      </a:cubicBezTo>
                      <a:cubicBezTo>
                        <a:pt x="17926" y="105251"/>
                        <a:pt x="20853" y="105251"/>
                        <a:pt x="19024" y="103240"/>
                      </a:cubicBezTo>
                      <a:cubicBezTo>
                        <a:pt x="17926" y="99888"/>
                        <a:pt x="17560" y="103240"/>
                        <a:pt x="16829" y="101229"/>
                      </a:cubicBezTo>
                      <a:cubicBezTo>
                        <a:pt x="16463" y="99217"/>
                        <a:pt x="15365" y="101229"/>
                        <a:pt x="15365" y="99217"/>
                      </a:cubicBezTo>
                      <a:cubicBezTo>
                        <a:pt x="15365" y="99217"/>
                        <a:pt x="14634" y="91843"/>
                        <a:pt x="13536" y="91843"/>
                      </a:cubicBezTo>
                      <a:cubicBezTo>
                        <a:pt x="11707" y="91843"/>
                        <a:pt x="11341" y="89832"/>
                        <a:pt x="12804" y="88491"/>
                      </a:cubicBezTo>
                      <a:cubicBezTo>
                        <a:pt x="15365" y="88491"/>
                        <a:pt x="13536" y="90502"/>
                        <a:pt x="15731" y="89832"/>
                      </a:cubicBezTo>
                      <a:cubicBezTo>
                        <a:pt x="17560" y="89832"/>
                        <a:pt x="12804" y="86480"/>
                        <a:pt x="14634" y="85810"/>
                      </a:cubicBezTo>
                      <a:cubicBezTo>
                        <a:pt x="16463" y="84469"/>
                        <a:pt x="14634" y="84469"/>
                        <a:pt x="15731" y="83128"/>
                      </a:cubicBezTo>
                      <a:cubicBezTo>
                        <a:pt x="16829" y="81117"/>
                        <a:pt x="16463" y="83128"/>
                        <a:pt x="17926" y="83128"/>
                      </a:cubicBezTo>
                      <a:cubicBezTo>
                        <a:pt x="19024" y="82458"/>
                        <a:pt x="21951" y="84469"/>
                        <a:pt x="20121" y="82458"/>
                      </a:cubicBezTo>
                      <a:cubicBezTo>
                        <a:pt x="19024" y="80446"/>
                        <a:pt x="21219" y="77094"/>
                        <a:pt x="20853" y="75083"/>
                      </a:cubicBezTo>
                      <a:cubicBezTo>
                        <a:pt x="20121" y="73743"/>
                        <a:pt x="20853" y="73072"/>
                        <a:pt x="20853" y="71731"/>
                      </a:cubicBezTo>
                      <a:cubicBezTo>
                        <a:pt x="20121" y="71061"/>
                        <a:pt x="19024" y="69720"/>
                        <a:pt x="18658" y="71061"/>
                      </a:cubicBezTo>
                      <a:cubicBezTo>
                        <a:pt x="17926" y="73072"/>
                        <a:pt x="17926" y="71731"/>
                        <a:pt x="16463" y="71061"/>
                      </a:cubicBezTo>
                      <a:cubicBezTo>
                        <a:pt x="15365" y="69050"/>
                        <a:pt x="14268" y="69720"/>
                        <a:pt x="11707" y="73072"/>
                      </a:cubicBezTo>
                      <a:cubicBezTo>
                        <a:pt x="10243" y="76424"/>
                        <a:pt x="10243" y="73072"/>
                        <a:pt x="9146" y="75083"/>
                      </a:cubicBezTo>
                      <a:cubicBezTo>
                        <a:pt x="8414" y="78435"/>
                        <a:pt x="8048" y="77094"/>
                        <a:pt x="8048" y="78435"/>
                      </a:cubicBezTo>
                      <a:cubicBezTo>
                        <a:pt x="8048" y="77094"/>
                        <a:pt x="8048" y="78435"/>
                        <a:pt x="8414" y="75083"/>
                      </a:cubicBezTo>
                      <a:cubicBezTo>
                        <a:pt x="5853" y="71731"/>
                        <a:pt x="10243" y="73743"/>
                        <a:pt x="7317" y="69050"/>
                      </a:cubicBezTo>
                      <a:cubicBezTo>
                        <a:pt x="5121" y="63687"/>
                        <a:pt x="5121" y="63687"/>
                        <a:pt x="4024" y="64357"/>
                      </a:cubicBezTo>
                      <a:cubicBezTo>
                        <a:pt x="2926" y="64357"/>
                        <a:pt x="4024" y="61675"/>
                        <a:pt x="2560" y="59664"/>
                      </a:cubicBezTo>
                      <a:cubicBezTo>
                        <a:pt x="0" y="58324"/>
                        <a:pt x="3658" y="54301"/>
                        <a:pt x="2560" y="50949"/>
                      </a:cubicBezTo>
                      <a:cubicBezTo>
                        <a:pt x="1097" y="48938"/>
                        <a:pt x="4024" y="41564"/>
                        <a:pt x="5121" y="43575"/>
                      </a:cubicBezTo>
                      <a:cubicBezTo>
                        <a:pt x="7317" y="50279"/>
                        <a:pt x="8048" y="48268"/>
                        <a:pt x="8048" y="43575"/>
                      </a:cubicBezTo>
                      <a:cubicBezTo>
                        <a:pt x="8048" y="39553"/>
                        <a:pt x="11707" y="37541"/>
                        <a:pt x="13536" y="34189"/>
                      </a:cubicBezTo>
                      <a:cubicBezTo>
                        <a:pt x="14634" y="30167"/>
                        <a:pt x="15365" y="36201"/>
                        <a:pt x="16829" y="33519"/>
                      </a:cubicBezTo>
                      <a:cubicBezTo>
                        <a:pt x="19024" y="31508"/>
                        <a:pt x="18658" y="34189"/>
                        <a:pt x="21219" y="35530"/>
                      </a:cubicBezTo>
                      <a:cubicBezTo>
                        <a:pt x="24146" y="35530"/>
                        <a:pt x="27073" y="44916"/>
                        <a:pt x="29268" y="41564"/>
                      </a:cubicBezTo>
                      <a:cubicBezTo>
                        <a:pt x="30365" y="38212"/>
                        <a:pt x="30731" y="36201"/>
                        <a:pt x="32560" y="38212"/>
                      </a:cubicBezTo>
                      <a:cubicBezTo>
                        <a:pt x="34024" y="40893"/>
                        <a:pt x="34024" y="35530"/>
                        <a:pt x="37682" y="40893"/>
                      </a:cubicBezTo>
                      <a:cubicBezTo>
                        <a:pt x="40975" y="44916"/>
                        <a:pt x="39146" y="37541"/>
                        <a:pt x="41341" y="40893"/>
                      </a:cubicBezTo>
                      <a:cubicBezTo>
                        <a:pt x="44268" y="43575"/>
                        <a:pt x="46829" y="36201"/>
                        <a:pt x="43536" y="34189"/>
                      </a:cubicBezTo>
                      <a:cubicBezTo>
                        <a:pt x="37682" y="29497"/>
                        <a:pt x="45365" y="30167"/>
                        <a:pt x="43170" y="26145"/>
                      </a:cubicBezTo>
                      <a:cubicBezTo>
                        <a:pt x="40975" y="22793"/>
                        <a:pt x="48658" y="22793"/>
                        <a:pt x="45731" y="20782"/>
                      </a:cubicBezTo>
                      <a:cubicBezTo>
                        <a:pt x="43170" y="18770"/>
                        <a:pt x="42073" y="13407"/>
                        <a:pt x="45365" y="13407"/>
                      </a:cubicBezTo>
                      <a:cubicBezTo>
                        <a:pt x="48658" y="13407"/>
                        <a:pt x="59634" y="9385"/>
                        <a:pt x="62560" y="6033"/>
                      </a:cubicBezTo>
                      <a:cubicBezTo>
                        <a:pt x="65853" y="4022"/>
                        <a:pt x="66585" y="0"/>
                        <a:pt x="68780" y="3351"/>
                      </a:cubicBezTo>
                      <a:cubicBezTo>
                        <a:pt x="70609" y="5363"/>
                        <a:pt x="71707" y="0"/>
                        <a:pt x="72804" y="7374"/>
                      </a:cubicBezTo>
                      <a:cubicBezTo>
                        <a:pt x="73902" y="15418"/>
                        <a:pt x="75365" y="10055"/>
                        <a:pt x="77560" y="12737"/>
                      </a:cubicBezTo>
                      <a:cubicBezTo>
                        <a:pt x="79756" y="14748"/>
                        <a:pt x="81585" y="12737"/>
                        <a:pt x="79756" y="15418"/>
                      </a:cubicBezTo>
                      <a:cubicBezTo>
                        <a:pt x="78292" y="18770"/>
                        <a:pt x="81585" y="18770"/>
                        <a:pt x="85975" y="13407"/>
                      </a:cubicBezTo>
                      <a:cubicBezTo>
                        <a:pt x="90365" y="7374"/>
                        <a:pt x="90000" y="11396"/>
                        <a:pt x="88902" y="13407"/>
                      </a:cubicBezTo>
                      <a:cubicBezTo>
                        <a:pt x="87804" y="15418"/>
                        <a:pt x="92195" y="16759"/>
                        <a:pt x="96219" y="30167"/>
                      </a:cubicBezTo>
                      <a:cubicBezTo>
                        <a:pt x="100975" y="50279"/>
                        <a:pt x="98780" y="32178"/>
                        <a:pt x="102073" y="37541"/>
                      </a:cubicBezTo>
                      <a:cubicBezTo>
                        <a:pt x="106097" y="43575"/>
                        <a:pt x="107926" y="35530"/>
                        <a:pt x="111219" y="41564"/>
                      </a:cubicBezTo>
                      <a:cubicBezTo>
                        <a:pt x="113780" y="48938"/>
                        <a:pt x="114878" y="52960"/>
                        <a:pt x="117439" y="48938"/>
                      </a:cubicBezTo>
                      <a:cubicBezTo>
                        <a:pt x="120000" y="45586"/>
                        <a:pt x="117439" y="50279"/>
                        <a:pt x="120000" y="54301"/>
                      </a:cubicBezTo>
                      <a:cubicBezTo>
                        <a:pt x="116707" y="52960"/>
                        <a:pt x="120000" y="57653"/>
                        <a:pt x="117439" y="58324"/>
                      </a:cubicBezTo>
                      <a:cubicBezTo>
                        <a:pt x="113780" y="60335"/>
                        <a:pt x="114512" y="64357"/>
                        <a:pt x="114878" y="67039"/>
                      </a:cubicBezTo>
                      <a:cubicBezTo>
                        <a:pt x="115609" y="69050"/>
                        <a:pt x="114878" y="69720"/>
                        <a:pt x="113414" y="71061"/>
                      </a:cubicBezTo>
                      <a:cubicBezTo>
                        <a:pt x="112317" y="71731"/>
                        <a:pt x="112682" y="69720"/>
                        <a:pt x="111219" y="71061"/>
                      </a:cubicBezTo>
                      <a:cubicBezTo>
                        <a:pt x="109390" y="71061"/>
                        <a:pt x="107926" y="67039"/>
                        <a:pt x="107195" y="69720"/>
                      </a:cubicBezTo>
                      <a:cubicBezTo>
                        <a:pt x="107195" y="71731"/>
                        <a:pt x="106829" y="78435"/>
                        <a:pt x="105731" y="80446"/>
                      </a:cubicBezTo>
                      <a:cubicBezTo>
                        <a:pt x="105000" y="82458"/>
                        <a:pt x="106829" y="81117"/>
                        <a:pt x="106829" y="83128"/>
                      </a:cubicBezTo>
                      <a:cubicBezTo>
                        <a:pt x="106097" y="85810"/>
                        <a:pt x="105000" y="84469"/>
                        <a:pt x="103902" y="83128"/>
                      </a:cubicBezTo>
                      <a:cubicBezTo>
                        <a:pt x="103170" y="83128"/>
                        <a:pt x="100975" y="84469"/>
                        <a:pt x="99512" y="85810"/>
                      </a:cubicBezTo>
                      <a:cubicBezTo>
                        <a:pt x="96585" y="86480"/>
                        <a:pt x="100609" y="86480"/>
                        <a:pt x="99878" y="88491"/>
                      </a:cubicBezTo>
                      <a:cubicBezTo>
                        <a:pt x="99512" y="90502"/>
                        <a:pt x="102073" y="99217"/>
                        <a:pt x="100609" y="99888"/>
                      </a:cubicBezTo>
                      <a:cubicBezTo>
                        <a:pt x="99512" y="101229"/>
                        <a:pt x="100975" y="102569"/>
                        <a:pt x="99878" y="102569"/>
                      </a:cubicBezTo>
                      <a:cubicBezTo>
                        <a:pt x="98780" y="103240"/>
                        <a:pt x="99878" y="106592"/>
                        <a:pt x="99512" y="107262"/>
                      </a:cubicBezTo>
                      <a:cubicBezTo>
                        <a:pt x="98414" y="104581"/>
                        <a:pt x="97317" y="106592"/>
                        <a:pt x="96585" y="104581"/>
                      </a:cubicBezTo>
                      <a:cubicBezTo>
                        <a:pt x="96585" y="102569"/>
                        <a:pt x="94390" y="102569"/>
                        <a:pt x="90365" y="102569"/>
                      </a:cubicBezTo>
                      <a:cubicBezTo>
                        <a:pt x="85975" y="101229"/>
                        <a:pt x="85975" y="103240"/>
                        <a:pt x="84878" y="102569"/>
                      </a:cubicBezTo>
                      <a:cubicBezTo>
                        <a:pt x="84512" y="101229"/>
                        <a:pt x="82682" y="99217"/>
                        <a:pt x="80853" y="99888"/>
                      </a:cubicBezTo>
                      <a:cubicBezTo>
                        <a:pt x="78658" y="101229"/>
                        <a:pt x="80487" y="106592"/>
                        <a:pt x="79390" y="105251"/>
                      </a:cubicBezTo>
                      <a:cubicBezTo>
                        <a:pt x="78292" y="104581"/>
                        <a:pt x="76097" y="102569"/>
                        <a:pt x="74268" y="102569"/>
                      </a:cubicBezTo>
                      <a:cubicBezTo>
                        <a:pt x="72804" y="103240"/>
                        <a:pt x="72804" y="105251"/>
                        <a:pt x="72804" y="106592"/>
                      </a:cubicBezTo>
                    </a:path>
                  </a:pathLst>
                </a:custGeom>
                <a:solidFill>
                  <a:srgbClr val="00FFFF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5" name="Shape 145"/>
              <p:cNvSpPr/>
              <p:nvPr/>
            </p:nvSpPr>
            <p:spPr>
              <a:xfrm>
                <a:off x="3001" y="1186"/>
                <a:ext cx="2636" cy="10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726" y="41012"/>
                    </a:moveTo>
                    <a:cubicBezTo>
                      <a:pt x="27726" y="41012"/>
                      <a:pt x="28167" y="41012"/>
                      <a:pt x="27991" y="41663"/>
                    </a:cubicBezTo>
                    <a:cubicBezTo>
                      <a:pt x="27991" y="42097"/>
                      <a:pt x="28697" y="41663"/>
                      <a:pt x="28697" y="41446"/>
                    </a:cubicBezTo>
                    <a:cubicBezTo>
                      <a:pt x="28785" y="41012"/>
                      <a:pt x="28256" y="40795"/>
                      <a:pt x="27902" y="39710"/>
                    </a:cubicBezTo>
                    <a:cubicBezTo>
                      <a:pt x="27637" y="39059"/>
                      <a:pt x="27637" y="39493"/>
                      <a:pt x="27461" y="39710"/>
                    </a:cubicBezTo>
                    <a:cubicBezTo>
                      <a:pt x="27196" y="39710"/>
                      <a:pt x="27637" y="40361"/>
                      <a:pt x="27284" y="40144"/>
                    </a:cubicBezTo>
                    <a:cubicBezTo>
                      <a:pt x="27196" y="40144"/>
                      <a:pt x="27196" y="40361"/>
                      <a:pt x="27461" y="41012"/>
                    </a:cubicBezTo>
                    <a:cubicBezTo>
                      <a:pt x="27637" y="41446"/>
                      <a:pt x="27726" y="41446"/>
                      <a:pt x="27726" y="41012"/>
                    </a:cubicBezTo>
                    <a:close/>
                    <a:moveTo>
                      <a:pt x="35673" y="29511"/>
                    </a:moveTo>
                    <a:cubicBezTo>
                      <a:pt x="35143" y="29945"/>
                      <a:pt x="34966" y="31247"/>
                      <a:pt x="36114" y="31030"/>
                    </a:cubicBezTo>
                    <a:cubicBezTo>
                      <a:pt x="36997" y="30596"/>
                      <a:pt x="36203" y="28860"/>
                      <a:pt x="35673" y="29511"/>
                    </a:cubicBezTo>
                    <a:close/>
                    <a:moveTo>
                      <a:pt x="25607" y="36455"/>
                    </a:moveTo>
                    <a:cubicBezTo>
                      <a:pt x="25342" y="35370"/>
                      <a:pt x="24900" y="35587"/>
                      <a:pt x="25165" y="33417"/>
                    </a:cubicBezTo>
                    <a:cubicBezTo>
                      <a:pt x="25342" y="31247"/>
                      <a:pt x="26225" y="31247"/>
                      <a:pt x="25607" y="30162"/>
                    </a:cubicBezTo>
                    <a:cubicBezTo>
                      <a:pt x="24900" y="29511"/>
                      <a:pt x="25430" y="29945"/>
                      <a:pt x="24194" y="30162"/>
                    </a:cubicBezTo>
                    <a:cubicBezTo>
                      <a:pt x="23046" y="30596"/>
                      <a:pt x="23929" y="31030"/>
                      <a:pt x="23311" y="31681"/>
                    </a:cubicBezTo>
                    <a:cubicBezTo>
                      <a:pt x="22781" y="32332"/>
                      <a:pt x="23399" y="31898"/>
                      <a:pt x="23134" y="33417"/>
                    </a:cubicBezTo>
                    <a:cubicBezTo>
                      <a:pt x="22869" y="34719"/>
                      <a:pt x="22604" y="32983"/>
                      <a:pt x="22516" y="34285"/>
                    </a:cubicBezTo>
                    <a:cubicBezTo>
                      <a:pt x="22251" y="35587"/>
                      <a:pt x="22251" y="36021"/>
                      <a:pt x="22869" y="36021"/>
                    </a:cubicBezTo>
                    <a:cubicBezTo>
                      <a:pt x="23664" y="36021"/>
                      <a:pt x="22516" y="36455"/>
                      <a:pt x="23311" y="37323"/>
                    </a:cubicBezTo>
                    <a:cubicBezTo>
                      <a:pt x="23929" y="38408"/>
                      <a:pt x="23399" y="35370"/>
                      <a:pt x="23841" y="36672"/>
                    </a:cubicBezTo>
                    <a:cubicBezTo>
                      <a:pt x="24194" y="37974"/>
                      <a:pt x="23134" y="37974"/>
                      <a:pt x="24105" y="38408"/>
                    </a:cubicBezTo>
                    <a:cubicBezTo>
                      <a:pt x="24900" y="38625"/>
                      <a:pt x="24370" y="39059"/>
                      <a:pt x="25165" y="39059"/>
                    </a:cubicBezTo>
                    <a:cubicBezTo>
                      <a:pt x="25871" y="39059"/>
                      <a:pt x="25960" y="39710"/>
                      <a:pt x="26666" y="38625"/>
                    </a:cubicBezTo>
                    <a:cubicBezTo>
                      <a:pt x="26931" y="38408"/>
                      <a:pt x="25695" y="37757"/>
                      <a:pt x="25607" y="36455"/>
                    </a:cubicBezTo>
                    <a:close/>
                    <a:moveTo>
                      <a:pt x="26401" y="29511"/>
                    </a:moveTo>
                    <a:cubicBezTo>
                      <a:pt x="26401" y="28860"/>
                      <a:pt x="26754" y="29511"/>
                      <a:pt x="26931" y="28209"/>
                    </a:cubicBezTo>
                    <a:cubicBezTo>
                      <a:pt x="27019" y="27341"/>
                      <a:pt x="27461" y="27558"/>
                      <a:pt x="27461" y="26907"/>
                    </a:cubicBezTo>
                    <a:cubicBezTo>
                      <a:pt x="27461" y="26256"/>
                      <a:pt x="27461" y="26256"/>
                      <a:pt x="28432" y="25605"/>
                    </a:cubicBezTo>
                    <a:cubicBezTo>
                      <a:pt x="29227" y="24954"/>
                      <a:pt x="28256" y="24954"/>
                      <a:pt x="29580" y="23218"/>
                    </a:cubicBezTo>
                    <a:cubicBezTo>
                      <a:pt x="30993" y="21916"/>
                      <a:pt x="33200" y="21265"/>
                      <a:pt x="34348" y="19746"/>
                    </a:cubicBezTo>
                    <a:cubicBezTo>
                      <a:pt x="35408" y="18444"/>
                      <a:pt x="34172" y="17142"/>
                      <a:pt x="33112" y="18227"/>
                    </a:cubicBezTo>
                    <a:cubicBezTo>
                      <a:pt x="32052" y="18878"/>
                      <a:pt x="32671" y="18878"/>
                      <a:pt x="31876" y="19529"/>
                    </a:cubicBezTo>
                    <a:cubicBezTo>
                      <a:pt x="31081" y="20180"/>
                      <a:pt x="31611" y="19095"/>
                      <a:pt x="30728" y="20180"/>
                    </a:cubicBezTo>
                    <a:cubicBezTo>
                      <a:pt x="29757" y="21265"/>
                      <a:pt x="30286" y="19746"/>
                      <a:pt x="29315" y="20180"/>
                    </a:cubicBezTo>
                    <a:cubicBezTo>
                      <a:pt x="28520" y="20180"/>
                      <a:pt x="29315" y="20831"/>
                      <a:pt x="28785" y="20831"/>
                    </a:cubicBezTo>
                    <a:cubicBezTo>
                      <a:pt x="28256" y="20831"/>
                      <a:pt x="27019" y="21916"/>
                      <a:pt x="26754" y="23218"/>
                    </a:cubicBezTo>
                    <a:cubicBezTo>
                      <a:pt x="26401" y="24303"/>
                      <a:pt x="26490" y="22784"/>
                      <a:pt x="26136" y="23652"/>
                    </a:cubicBezTo>
                    <a:cubicBezTo>
                      <a:pt x="25695" y="24520"/>
                      <a:pt x="25871" y="23218"/>
                      <a:pt x="25607" y="23869"/>
                    </a:cubicBezTo>
                    <a:cubicBezTo>
                      <a:pt x="25165" y="24520"/>
                      <a:pt x="25871" y="24520"/>
                      <a:pt x="25607" y="24954"/>
                    </a:cubicBezTo>
                    <a:cubicBezTo>
                      <a:pt x="25165" y="25171"/>
                      <a:pt x="25960" y="25605"/>
                      <a:pt x="25430" y="25605"/>
                    </a:cubicBezTo>
                    <a:cubicBezTo>
                      <a:pt x="24900" y="25822"/>
                      <a:pt x="25165" y="27341"/>
                      <a:pt x="24547" y="27992"/>
                    </a:cubicBezTo>
                    <a:cubicBezTo>
                      <a:pt x="23841" y="28643"/>
                      <a:pt x="23664" y="29294"/>
                      <a:pt x="24194" y="29294"/>
                    </a:cubicBezTo>
                    <a:cubicBezTo>
                      <a:pt x="24812" y="28860"/>
                      <a:pt x="23841" y="30162"/>
                      <a:pt x="24547" y="29945"/>
                    </a:cubicBezTo>
                    <a:cubicBezTo>
                      <a:pt x="25165" y="29294"/>
                      <a:pt x="25165" y="29294"/>
                      <a:pt x="25695" y="30162"/>
                    </a:cubicBezTo>
                    <a:cubicBezTo>
                      <a:pt x="25871" y="30596"/>
                      <a:pt x="26401" y="30596"/>
                      <a:pt x="26401" y="29511"/>
                    </a:cubicBezTo>
                    <a:close/>
                    <a:moveTo>
                      <a:pt x="18278" y="4990"/>
                    </a:moveTo>
                    <a:cubicBezTo>
                      <a:pt x="18631" y="4990"/>
                      <a:pt x="18631" y="5641"/>
                      <a:pt x="18984" y="5424"/>
                    </a:cubicBezTo>
                    <a:cubicBezTo>
                      <a:pt x="19514" y="4556"/>
                      <a:pt x="19514" y="4339"/>
                      <a:pt x="20044" y="4556"/>
                    </a:cubicBezTo>
                    <a:cubicBezTo>
                      <a:pt x="20485" y="4990"/>
                      <a:pt x="20750" y="4556"/>
                      <a:pt x="19955" y="3905"/>
                    </a:cubicBezTo>
                    <a:cubicBezTo>
                      <a:pt x="18984" y="3688"/>
                      <a:pt x="19690" y="4339"/>
                      <a:pt x="18984" y="4339"/>
                    </a:cubicBezTo>
                    <a:cubicBezTo>
                      <a:pt x="18189" y="4556"/>
                      <a:pt x="17483" y="4990"/>
                      <a:pt x="18013" y="5424"/>
                    </a:cubicBezTo>
                    <a:cubicBezTo>
                      <a:pt x="18278" y="5424"/>
                      <a:pt x="18189" y="5424"/>
                      <a:pt x="18278" y="4990"/>
                    </a:cubicBezTo>
                    <a:close/>
                    <a:moveTo>
                      <a:pt x="19690" y="6292"/>
                    </a:moveTo>
                    <a:cubicBezTo>
                      <a:pt x="20044" y="6075"/>
                      <a:pt x="19514" y="6943"/>
                      <a:pt x="20044" y="6726"/>
                    </a:cubicBezTo>
                    <a:cubicBezTo>
                      <a:pt x="20573" y="6292"/>
                      <a:pt x="20485" y="6943"/>
                      <a:pt x="20750" y="6292"/>
                    </a:cubicBezTo>
                    <a:cubicBezTo>
                      <a:pt x="20838" y="6075"/>
                      <a:pt x="20309" y="6292"/>
                      <a:pt x="20485" y="6075"/>
                    </a:cubicBezTo>
                    <a:cubicBezTo>
                      <a:pt x="20750" y="5641"/>
                      <a:pt x="21015" y="6075"/>
                      <a:pt x="21103" y="5424"/>
                    </a:cubicBezTo>
                    <a:cubicBezTo>
                      <a:pt x="21368" y="4990"/>
                      <a:pt x="21545" y="5424"/>
                      <a:pt x="22251" y="4990"/>
                    </a:cubicBezTo>
                    <a:cubicBezTo>
                      <a:pt x="22869" y="4556"/>
                      <a:pt x="22516" y="3905"/>
                      <a:pt x="21986" y="4339"/>
                    </a:cubicBezTo>
                    <a:cubicBezTo>
                      <a:pt x="21368" y="4556"/>
                      <a:pt x="22251" y="3905"/>
                      <a:pt x="21721" y="3905"/>
                    </a:cubicBezTo>
                    <a:cubicBezTo>
                      <a:pt x="21103" y="3688"/>
                      <a:pt x="20573" y="4339"/>
                      <a:pt x="20750" y="4339"/>
                    </a:cubicBezTo>
                    <a:cubicBezTo>
                      <a:pt x="21015" y="4556"/>
                      <a:pt x="21103" y="5424"/>
                      <a:pt x="20309" y="5424"/>
                    </a:cubicBezTo>
                    <a:cubicBezTo>
                      <a:pt x="19690" y="5424"/>
                      <a:pt x="19426" y="5424"/>
                      <a:pt x="19690" y="5641"/>
                    </a:cubicBezTo>
                    <a:cubicBezTo>
                      <a:pt x="20044" y="6075"/>
                      <a:pt x="19690" y="6075"/>
                      <a:pt x="19426" y="6075"/>
                    </a:cubicBezTo>
                    <a:cubicBezTo>
                      <a:pt x="19161" y="5641"/>
                      <a:pt x="18719" y="5641"/>
                      <a:pt x="19161" y="6292"/>
                    </a:cubicBezTo>
                    <a:cubicBezTo>
                      <a:pt x="19426" y="6726"/>
                      <a:pt x="19426" y="6292"/>
                      <a:pt x="19690" y="6292"/>
                    </a:cubicBezTo>
                    <a:close/>
                    <a:moveTo>
                      <a:pt x="23929" y="6075"/>
                    </a:moveTo>
                    <a:cubicBezTo>
                      <a:pt x="23664" y="5424"/>
                      <a:pt x="23576" y="5424"/>
                      <a:pt x="23046" y="6075"/>
                    </a:cubicBezTo>
                    <a:cubicBezTo>
                      <a:pt x="22604" y="6292"/>
                      <a:pt x="24370" y="6943"/>
                      <a:pt x="23929" y="6075"/>
                    </a:cubicBezTo>
                    <a:close/>
                    <a:moveTo>
                      <a:pt x="21721" y="3037"/>
                    </a:moveTo>
                    <a:cubicBezTo>
                      <a:pt x="21986" y="2386"/>
                      <a:pt x="22339" y="2603"/>
                      <a:pt x="21986" y="3037"/>
                    </a:cubicBezTo>
                    <a:cubicBezTo>
                      <a:pt x="21721" y="3254"/>
                      <a:pt x="21280" y="3688"/>
                      <a:pt x="21721" y="3037"/>
                    </a:cubicBezTo>
                    <a:close/>
                    <a:moveTo>
                      <a:pt x="31081" y="4339"/>
                    </a:moveTo>
                    <a:cubicBezTo>
                      <a:pt x="31788" y="3905"/>
                      <a:pt x="32141" y="4339"/>
                      <a:pt x="32141" y="3254"/>
                    </a:cubicBezTo>
                    <a:cubicBezTo>
                      <a:pt x="32141" y="2603"/>
                      <a:pt x="31523" y="2386"/>
                      <a:pt x="31258" y="3037"/>
                    </a:cubicBezTo>
                    <a:cubicBezTo>
                      <a:pt x="31081" y="3688"/>
                      <a:pt x="30816" y="3037"/>
                      <a:pt x="30286" y="3905"/>
                    </a:cubicBezTo>
                    <a:cubicBezTo>
                      <a:pt x="29845" y="4339"/>
                      <a:pt x="30375" y="4556"/>
                      <a:pt x="31081" y="4339"/>
                    </a:cubicBezTo>
                    <a:close/>
                    <a:moveTo>
                      <a:pt x="29845" y="867"/>
                    </a:moveTo>
                    <a:cubicBezTo>
                      <a:pt x="30286" y="650"/>
                      <a:pt x="31258" y="650"/>
                      <a:pt x="31081" y="867"/>
                    </a:cubicBezTo>
                    <a:cubicBezTo>
                      <a:pt x="30816" y="1518"/>
                      <a:pt x="29757" y="867"/>
                      <a:pt x="29845" y="867"/>
                    </a:cubicBezTo>
                    <a:close/>
                    <a:moveTo>
                      <a:pt x="26931" y="650"/>
                    </a:moveTo>
                    <a:cubicBezTo>
                      <a:pt x="27019" y="0"/>
                      <a:pt x="27991" y="0"/>
                      <a:pt x="27991" y="650"/>
                    </a:cubicBezTo>
                    <a:cubicBezTo>
                      <a:pt x="27902" y="867"/>
                      <a:pt x="26754" y="1301"/>
                      <a:pt x="26931" y="650"/>
                    </a:cubicBezTo>
                    <a:close/>
                    <a:moveTo>
                      <a:pt x="29050" y="3688"/>
                    </a:moveTo>
                    <a:cubicBezTo>
                      <a:pt x="29492" y="3688"/>
                      <a:pt x="30110" y="2386"/>
                      <a:pt x="28962" y="3037"/>
                    </a:cubicBezTo>
                    <a:cubicBezTo>
                      <a:pt x="27991" y="3688"/>
                      <a:pt x="28697" y="3905"/>
                      <a:pt x="29050" y="3688"/>
                    </a:cubicBezTo>
                    <a:close/>
                    <a:moveTo>
                      <a:pt x="28962" y="5424"/>
                    </a:moveTo>
                    <a:cubicBezTo>
                      <a:pt x="29492" y="5641"/>
                      <a:pt x="29315" y="4990"/>
                      <a:pt x="29757" y="4990"/>
                    </a:cubicBezTo>
                    <a:cubicBezTo>
                      <a:pt x="30110" y="4990"/>
                      <a:pt x="30022" y="3037"/>
                      <a:pt x="29227" y="3905"/>
                    </a:cubicBezTo>
                    <a:cubicBezTo>
                      <a:pt x="28432" y="4556"/>
                      <a:pt x="28167" y="3037"/>
                      <a:pt x="27902" y="4556"/>
                    </a:cubicBezTo>
                    <a:cubicBezTo>
                      <a:pt x="27637" y="6292"/>
                      <a:pt x="28432" y="4990"/>
                      <a:pt x="28962" y="5424"/>
                    </a:cubicBezTo>
                    <a:close/>
                    <a:moveTo>
                      <a:pt x="21280" y="6292"/>
                    </a:moveTo>
                    <a:cubicBezTo>
                      <a:pt x="21721" y="6075"/>
                      <a:pt x="21721" y="6292"/>
                      <a:pt x="21368" y="6726"/>
                    </a:cubicBezTo>
                    <a:cubicBezTo>
                      <a:pt x="21103" y="7377"/>
                      <a:pt x="20838" y="6292"/>
                      <a:pt x="21280" y="6292"/>
                    </a:cubicBezTo>
                    <a:close/>
                    <a:moveTo>
                      <a:pt x="21721" y="6943"/>
                    </a:moveTo>
                    <a:cubicBezTo>
                      <a:pt x="22075" y="6292"/>
                      <a:pt x="22781" y="7377"/>
                      <a:pt x="22251" y="7377"/>
                    </a:cubicBezTo>
                    <a:cubicBezTo>
                      <a:pt x="21721" y="7377"/>
                      <a:pt x="21103" y="7377"/>
                      <a:pt x="21721" y="6943"/>
                    </a:cubicBezTo>
                    <a:close/>
                    <a:moveTo>
                      <a:pt x="26225" y="6943"/>
                    </a:moveTo>
                    <a:cubicBezTo>
                      <a:pt x="26666" y="6943"/>
                      <a:pt x="26401" y="5641"/>
                      <a:pt x="26136" y="6075"/>
                    </a:cubicBezTo>
                    <a:cubicBezTo>
                      <a:pt x="25871" y="6075"/>
                      <a:pt x="25430" y="5641"/>
                      <a:pt x="25430" y="6292"/>
                    </a:cubicBezTo>
                    <a:cubicBezTo>
                      <a:pt x="25342" y="7377"/>
                      <a:pt x="25695" y="6726"/>
                      <a:pt x="26225" y="6943"/>
                    </a:cubicBezTo>
                    <a:close/>
                    <a:moveTo>
                      <a:pt x="26931" y="6726"/>
                    </a:moveTo>
                    <a:cubicBezTo>
                      <a:pt x="27284" y="6943"/>
                      <a:pt x="26754" y="6075"/>
                      <a:pt x="27461" y="6075"/>
                    </a:cubicBezTo>
                    <a:cubicBezTo>
                      <a:pt x="27991" y="6075"/>
                      <a:pt x="27991" y="5641"/>
                      <a:pt x="27284" y="5424"/>
                    </a:cubicBezTo>
                    <a:cubicBezTo>
                      <a:pt x="26754" y="5424"/>
                      <a:pt x="26136" y="5424"/>
                      <a:pt x="26401" y="6075"/>
                    </a:cubicBezTo>
                    <a:cubicBezTo>
                      <a:pt x="26490" y="6292"/>
                      <a:pt x="26490" y="6292"/>
                      <a:pt x="26931" y="6726"/>
                    </a:cubicBezTo>
                    <a:close/>
                    <a:moveTo>
                      <a:pt x="27637" y="6726"/>
                    </a:moveTo>
                    <a:cubicBezTo>
                      <a:pt x="27196" y="7377"/>
                      <a:pt x="27726" y="7377"/>
                      <a:pt x="28167" y="7377"/>
                    </a:cubicBezTo>
                    <a:cubicBezTo>
                      <a:pt x="28697" y="6943"/>
                      <a:pt x="28167" y="6726"/>
                      <a:pt x="27726" y="6726"/>
                    </a:cubicBezTo>
                    <a:cubicBezTo>
                      <a:pt x="27637" y="6726"/>
                      <a:pt x="27637" y="6726"/>
                      <a:pt x="27637" y="6726"/>
                    </a:cubicBezTo>
                    <a:close/>
                    <a:moveTo>
                      <a:pt x="26401" y="1952"/>
                    </a:moveTo>
                    <a:cubicBezTo>
                      <a:pt x="26666" y="1952"/>
                      <a:pt x="26754" y="1952"/>
                      <a:pt x="27196" y="1952"/>
                    </a:cubicBezTo>
                    <a:cubicBezTo>
                      <a:pt x="27637" y="1952"/>
                      <a:pt x="27284" y="1952"/>
                      <a:pt x="26931" y="1518"/>
                    </a:cubicBezTo>
                    <a:cubicBezTo>
                      <a:pt x="26490" y="1301"/>
                      <a:pt x="26666" y="1301"/>
                      <a:pt x="26225" y="1518"/>
                    </a:cubicBezTo>
                    <a:cubicBezTo>
                      <a:pt x="25960" y="1952"/>
                      <a:pt x="25960" y="1952"/>
                      <a:pt x="26401" y="1952"/>
                    </a:cubicBezTo>
                    <a:close/>
                    <a:moveTo>
                      <a:pt x="25871" y="2603"/>
                    </a:moveTo>
                    <a:cubicBezTo>
                      <a:pt x="25960" y="3037"/>
                      <a:pt x="26136" y="2603"/>
                      <a:pt x="26754" y="2386"/>
                    </a:cubicBezTo>
                    <a:cubicBezTo>
                      <a:pt x="27019" y="2386"/>
                      <a:pt x="26401" y="1952"/>
                      <a:pt x="25960" y="1952"/>
                    </a:cubicBezTo>
                    <a:cubicBezTo>
                      <a:pt x="25430" y="1952"/>
                      <a:pt x="26136" y="2603"/>
                      <a:pt x="25695" y="2386"/>
                    </a:cubicBezTo>
                    <a:cubicBezTo>
                      <a:pt x="25430" y="2386"/>
                      <a:pt x="25077" y="2386"/>
                      <a:pt x="25165" y="2603"/>
                    </a:cubicBezTo>
                    <a:cubicBezTo>
                      <a:pt x="25430" y="3037"/>
                      <a:pt x="25430" y="2386"/>
                      <a:pt x="25871" y="2603"/>
                    </a:cubicBezTo>
                    <a:close/>
                    <a:moveTo>
                      <a:pt x="26931" y="3037"/>
                    </a:moveTo>
                    <a:cubicBezTo>
                      <a:pt x="27019" y="3037"/>
                      <a:pt x="27637" y="3254"/>
                      <a:pt x="27461" y="3688"/>
                    </a:cubicBezTo>
                    <a:cubicBezTo>
                      <a:pt x="27196" y="3688"/>
                      <a:pt x="26754" y="3254"/>
                      <a:pt x="26931" y="3037"/>
                    </a:cubicBezTo>
                    <a:close/>
                    <a:moveTo>
                      <a:pt x="27637" y="4339"/>
                    </a:moveTo>
                    <a:cubicBezTo>
                      <a:pt x="27726" y="4339"/>
                      <a:pt x="27902" y="3688"/>
                      <a:pt x="27196" y="3905"/>
                    </a:cubicBezTo>
                    <a:cubicBezTo>
                      <a:pt x="26490" y="4339"/>
                      <a:pt x="27284" y="4339"/>
                      <a:pt x="27637" y="4339"/>
                    </a:cubicBezTo>
                    <a:close/>
                    <a:moveTo>
                      <a:pt x="26136" y="3688"/>
                    </a:moveTo>
                    <a:cubicBezTo>
                      <a:pt x="26401" y="3688"/>
                      <a:pt x="26401" y="3905"/>
                      <a:pt x="26931" y="3905"/>
                    </a:cubicBezTo>
                    <a:cubicBezTo>
                      <a:pt x="27461" y="3688"/>
                      <a:pt x="27019" y="3688"/>
                      <a:pt x="26754" y="3254"/>
                    </a:cubicBezTo>
                    <a:cubicBezTo>
                      <a:pt x="26401" y="3254"/>
                      <a:pt x="25871" y="3037"/>
                      <a:pt x="25695" y="3037"/>
                    </a:cubicBezTo>
                    <a:cubicBezTo>
                      <a:pt x="25607" y="3254"/>
                      <a:pt x="25960" y="3254"/>
                      <a:pt x="26136" y="3688"/>
                    </a:cubicBezTo>
                    <a:close/>
                    <a:moveTo>
                      <a:pt x="25077" y="3688"/>
                    </a:moveTo>
                    <a:cubicBezTo>
                      <a:pt x="25342" y="3688"/>
                      <a:pt x="24900" y="3688"/>
                      <a:pt x="25607" y="3905"/>
                    </a:cubicBezTo>
                    <a:cubicBezTo>
                      <a:pt x="26401" y="4339"/>
                      <a:pt x="26225" y="4556"/>
                      <a:pt x="26666" y="4339"/>
                    </a:cubicBezTo>
                    <a:cubicBezTo>
                      <a:pt x="26931" y="3905"/>
                      <a:pt x="26666" y="4339"/>
                      <a:pt x="26401" y="3905"/>
                    </a:cubicBezTo>
                    <a:cubicBezTo>
                      <a:pt x="25960" y="3688"/>
                      <a:pt x="25695" y="3254"/>
                      <a:pt x="25342" y="3254"/>
                    </a:cubicBezTo>
                    <a:cubicBezTo>
                      <a:pt x="25077" y="3688"/>
                      <a:pt x="24812" y="2603"/>
                      <a:pt x="24547" y="3254"/>
                    </a:cubicBezTo>
                    <a:cubicBezTo>
                      <a:pt x="24370" y="3688"/>
                      <a:pt x="24812" y="3254"/>
                      <a:pt x="25077" y="3688"/>
                    </a:cubicBezTo>
                    <a:close/>
                    <a:moveTo>
                      <a:pt x="24547" y="4339"/>
                    </a:moveTo>
                    <a:cubicBezTo>
                      <a:pt x="24812" y="4339"/>
                      <a:pt x="24635" y="4556"/>
                      <a:pt x="24900" y="4339"/>
                    </a:cubicBezTo>
                    <a:cubicBezTo>
                      <a:pt x="25165" y="4339"/>
                      <a:pt x="25607" y="4339"/>
                      <a:pt x="25430" y="4339"/>
                    </a:cubicBezTo>
                    <a:cubicBezTo>
                      <a:pt x="25342" y="4339"/>
                      <a:pt x="24900" y="3688"/>
                      <a:pt x="24812" y="3905"/>
                    </a:cubicBezTo>
                    <a:cubicBezTo>
                      <a:pt x="24635" y="4339"/>
                      <a:pt x="24370" y="3688"/>
                      <a:pt x="24105" y="3905"/>
                    </a:cubicBezTo>
                    <a:cubicBezTo>
                      <a:pt x="24105" y="4339"/>
                      <a:pt x="24194" y="4339"/>
                      <a:pt x="24547" y="4339"/>
                    </a:cubicBezTo>
                    <a:close/>
                    <a:moveTo>
                      <a:pt x="26136" y="4556"/>
                    </a:moveTo>
                    <a:cubicBezTo>
                      <a:pt x="26401" y="4556"/>
                      <a:pt x="25960" y="4339"/>
                      <a:pt x="25695" y="4339"/>
                    </a:cubicBezTo>
                    <a:cubicBezTo>
                      <a:pt x="25342" y="4339"/>
                      <a:pt x="25165" y="4556"/>
                      <a:pt x="25342" y="4556"/>
                    </a:cubicBezTo>
                    <a:cubicBezTo>
                      <a:pt x="25430" y="4990"/>
                      <a:pt x="25871" y="4556"/>
                      <a:pt x="26136" y="4556"/>
                    </a:cubicBezTo>
                    <a:close/>
                    <a:moveTo>
                      <a:pt x="26666" y="4990"/>
                    </a:moveTo>
                    <a:cubicBezTo>
                      <a:pt x="26225" y="4990"/>
                      <a:pt x="26666" y="4556"/>
                      <a:pt x="26931" y="4556"/>
                    </a:cubicBezTo>
                    <a:cubicBezTo>
                      <a:pt x="27019" y="4556"/>
                      <a:pt x="27019" y="5424"/>
                      <a:pt x="26666" y="4990"/>
                    </a:cubicBezTo>
                    <a:close/>
                    <a:moveTo>
                      <a:pt x="24370" y="4990"/>
                    </a:moveTo>
                    <a:cubicBezTo>
                      <a:pt x="24194" y="4556"/>
                      <a:pt x="23929" y="4990"/>
                      <a:pt x="24105" y="4990"/>
                    </a:cubicBezTo>
                    <a:cubicBezTo>
                      <a:pt x="24194" y="5424"/>
                      <a:pt x="23841" y="5641"/>
                      <a:pt x="24370" y="5424"/>
                    </a:cubicBezTo>
                    <a:cubicBezTo>
                      <a:pt x="24635" y="5424"/>
                      <a:pt x="24547" y="5424"/>
                      <a:pt x="24370" y="4990"/>
                    </a:cubicBezTo>
                    <a:close/>
                    <a:moveTo>
                      <a:pt x="112406" y="55551"/>
                    </a:moveTo>
                    <a:cubicBezTo>
                      <a:pt x="112406" y="55551"/>
                      <a:pt x="112406" y="55551"/>
                      <a:pt x="112406" y="55551"/>
                    </a:cubicBezTo>
                    <a:cubicBezTo>
                      <a:pt x="112847" y="54683"/>
                      <a:pt x="112847" y="54683"/>
                      <a:pt x="112582" y="53598"/>
                    </a:cubicBezTo>
                    <a:cubicBezTo>
                      <a:pt x="112141" y="52513"/>
                      <a:pt x="113024" y="52296"/>
                      <a:pt x="113289" y="54249"/>
                    </a:cubicBezTo>
                    <a:cubicBezTo>
                      <a:pt x="113642" y="56202"/>
                      <a:pt x="114878" y="52947"/>
                      <a:pt x="115231" y="55551"/>
                    </a:cubicBezTo>
                    <a:cubicBezTo>
                      <a:pt x="115761" y="58372"/>
                      <a:pt x="116203" y="56636"/>
                      <a:pt x="116644" y="57938"/>
                    </a:cubicBezTo>
                    <a:cubicBezTo>
                      <a:pt x="116909" y="59240"/>
                      <a:pt x="117792" y="57938"/>
                      <a:pt x="117792" y="55985"/>
                    </a:cubicBezTo>
                    <a:cubicBezTo>
                      <a:pt x="117792" y="53598"/>
                      <a:pt x="118587" y="55334"/>
                      <a:pt x="119293" y="53598"/>
                    </a:cubicBezTo>
                    <a:cubicBezTo>
                      <a:pt x="120000" y="51428"/>
                      <a:pt x="119028" y="53164"/>
                      <a:pt x="118498" y="51211"/>
                    </a:cubicBezTo>
                    <a:cubicBezTo>
                      <a:pt x="118057" y="49909"/>
                      <a:pt x="117439" y="49909"/>
                      <a:pt x="116644" y="49909"/>
                    </a:cubicBezTo>
                    <a:cubicBezTo>
                      <a:pt x="115673" y="49909"/>
                      <a:pt x="117439" y="53598"/>
                      <a:pt x="116379" y="51862"/>
                    </a:cubicBezTo>
                    <a:cubicBezTo>
                      <a:pt x="115231" y="50560"/>
                      <a:pt x="116909" y="49475"/>
                      <a:pt x="115143" y="47522"/>
                    </a:cubicBezTo>
                    <a:cubicBezTo>
                      <a:pt x="114172" y="46220"/>
                      <a:pt x="113289" y="45135"/>
                      <a:pt x="112406" y="44050"/>
                    </a:cubicBezTo>
                    <a:cubicBezTo>
                      <a:pt x="112406" y="44050"/>
                      <a:pt x="112406" y="44050"/>
                      <a:pt x="112406" y="44050"/>
                    </a:cubicBezTo>
                    <a:cubicBezTo>
                      <a:pt x="111788" y="43182"/>
                      <a:pt x="111081" y="42531"/>
                      <a:pt x="110286" y="42097"/>
                    </a:cubicBezTo>
                    <a:cubicBezTo>
                      <a:pt x="108785" y="41012"/>
                      <a:pt x="109845" y="41446"/>
                      <a:pt x="107902" y="41012"/>
                    </a:cubicBezTo>
                    <a:cubicBezTo>
                      <a:pt x="105695" y="40795"/>
                      <a:pt x="106225" y="38625"/>
                      <a:pt x="105695" y="41012"/>
                    </a:cubicBezTo>
                    <a:cubicBezTo>
                      <a:pt x="105077" y="43399"/>
                      <a:pt x="106754" y="42097"/>
                      <a:pt x="105871" y="44050"/>
                    </a:cubicBezTo>
                    <a:cubicBezTo>
                      <a:pt x="104900" y="46220"/>
                      <a:pt x="105342" y="43399"/>
                      <a:pt x="104547" y="43399"/>
                    </a:cubicBezTo>
                    <a:cubicBezTo>
                      <a:pt x="103664" y="43399"/>
                      <a:pt x="104812" y="41012"/>
                      <a:pt x="103399" y="42097"/>
                    </a:cubicBezTo>
                    <a:cubicBezTo>
                      <a:pt x="102075" y="43399"/>
                      <a:pt x="101810" y="40795"/>
                      <a:pt x="100044" y="41663"/>
                    </a:cubicBezTo>
                    <a:cubicBezTo>
                      <a:pt x="98366" y="42748"/>
                      <a:pt x="98189" y="41446"/>
                      <a:pt x="98454" y="40361"/>
                    </a:cubicBezTo>
                    <a:cubicBezTo>
                      <a:pt x="98719" y="39059"/>
                      <a:pt x="97395" y="36455"/>
                      <a:pt x="94569" y="37757"/>
                    </a:cubicBezTo>
                    <a:cubicBezTo>
                      <a:pt x="91832" y="39059"/>
                      <a:pt x="92008" y="34936"/>
                      <a:pt x="91037" y="34068"/>
                    </a:cubicBezTo>
                    <a:cubicBezTo>
                      <a:pt x="90154" y="32983"/>
                      <a:pt x="90154" y="34068"/>
                      <a:pt x="88476" y="32983"/>
                    </a:cubicBezTo>
                    <a:cubicBezTo>
                      <a:pt x="86887" y="31898"/>
                      <a:pt x="86622" y="32549"/>
                      <a:pt x="85386" y="31898"/>
                    </a:cubicBezTo>
                    <a:cubicBezTo>
                      <a:pt x="84238" y="31030"/>
                      <a:pt x="85562" y="32983"/>
                      <a:pt x="84238" y="32983"/>
                    </a:cubicBezTo>
                    <a:cubicBezTo>
                      <a:pt x="82825" y="32983"/>
                      <a:pt x="85298" y="37106"/>
                      <a:pt x="83973" y="36021"/>
                    </a:cubicBezTo>
                    <a:cubicBezTo>
                      <a:pt x="82472" y="34936"/>
                      <a:pt x="83002" y="36672"/>
                      <a:pt x="81942" y="35587"/>
                    </a:cubicBezTo>
                    <a:cubicBezTo>
                      <a:pt x="80706" y="34936"/>
                      <a:pt x="80706" y="37757"/>
                      <a:pt x="79646" y="35587"/>
                    </a:cubicBezTo>
                    <a:cubicBezTo>
                      <a:pt x="78587" y="33634"/>
                      <a:pt x="78852" y="40361"/>
                      <a:pt x="77615" y="37757"/>
                    </a:cubicBezTo>
                    <a:cubicBezTo>
                      <a:pt x="76379" y="34936"/>
                      <a:pt x="76291" y="34068"/>
                      <a:pt x="75584" y="33417"/>
                    </a:cubicBezTo>
                    <a:cubicBezTo>
                      <a:pt x="74790" y="32549"/>
                      <a:pt x="76026" y="36021"/>
                      <a:pt x="75231" y="34285"/>
                    </a:cubicBezTo>
                    <a:cubicBezTo>
                      <a:pt x="74525" y="32983"/>
                      <a:pt x="73024" y="31681"/>
                      <a:pt x="70905" y="31247"/>
                    </a:cubicBezTo>
                    <a:cubicBezTo>
                      <a:pt x="67637" y="30596"/>
                      <a:pt x="70375" y="29511"/>
                      <a:pt x="69315" y="29294"/>
                    </a:cubicBezTo>
                    <a:cubicBezTo>
                      <a:pt x="68167" y="28860"/>
                      <a:pt x="67284" y="28860"/>
                      <a:pt x="66313" y="29294"/>
                    </a:cubicBezTo>
                    <a:cubicBezTo>
                      <a:pt x="65342" y="29511"/>
                      <a:pt x="65960" y="27341"/>
                      <a:pt x="65253" y="28209"/>
                    </a:cubicBezTo>
                    <a:cubicBezTo>
                      <a:pt x="64547" y="29294"/>
                      <a:pt x="64724" y="27558"/>
                      <a:pt x="63752" y="27992"/>
                    </a:cubicBezTo>
                    <a:cubicBezTo>
                      <a:pt x="62869" y="28643"/>
                      <a:pt x="63929" y="29511"/>
                      <a:pt x="62163" y="30162"/>
                    </a:cubicBezTo>
                    <a:cubicBezTo>
                      <a:pt x="60573" y="31030"/>
                      <a:pt x="60573" y="30162"/>
                      <a:pt x="62163" y="28643"/>
                    </a:cubicBezTo>
                    <a:cubicBezTo>
                      <a:pt x="63752" y="26907"/>
                      <a:pt x="63399" y="26256"/>
                      <a:pt x="64812" y="25171"/>
                    </a:cubicBezTo>
                    <a:cubicBezTo>
                      <a:pt x="66225" y="24303"/>
                      <a:pt x="66225" y="22133"/>
                      <a:pt x="65960" y="20831"/>
                    </a:cubicBezTo>
                    <a:cubicBezTo>
                      <a:pt x="65607" y="19746"/>
                      <a:pt x="65253" y="20397"/>
                      <a:pt x="64547" y="19095"/>
                    </a:cubicBezTo>
                    <a:cubicBezTo>
                      <a:pt x="64017" y="17793"/>
                      <a:pt x="63487" y="19095"/>
                      <a:pt x="62693" y="18444"/>
                    </a:cubicBezTo>
                    <a:cubicBezTo>
                      <a:pt x="61898" y="18227"/>
                      <a:pt x="62251" y="19095"/>
                      <a:pt x="61368" y="19529"/>
                    </a:cubicBezTo>
                    <a:cubicBezTo>
                      <a:pt x="59867" y="19746"/>
                      <a:pt x="62516" y="17793"/>
                      <a:pt x="60838" y="17793"/>
                    </a:cubicBezTo>
                    <a:cubicBezTo>
                      <a:pt x="59161" y="17576"/>
                      <a:pt x="59690" y="17142"/>
                      <a:pt x="60573" y="16491"/>
                    </a:cubicBezTo>
                    <a:cubicBezTo>
                      <a:pt x="61192" y="16057"/>
                      <a:pt x="59690" y="14321"/>
                      <a:pt x="58366" y="15840"/>
                    </a:cubicBezTo>
                    <a:cubicBezTo>
                      <a:pt x="56247" y="18227"/>
                      <a:pt x="57483" y="19095"/>
                      <a:pt x="56512" y="19095"/>
                    </a:cubicBezTo>
                    <a:cubicBezTo>
                      <a:pt x="54481" y="19529"/>
                      <a:pt x="56777" y="19529"/>
                      <a:pt x="54922" y="20397"/>
                    </a:cubicBezTo>
                    <a:cubicBezTo>
                      <a:pt x="52980" y="21482"/>
                      <a:pt x="55187" y="19529"/>
                      <a:pt x="52626" y="20397"/>
                    </a:cubicBezTo>
                    <a:cubicBezTo>
                      <a:pt x="50154" y="21265"/>
                      <a:pt x="52891" y="21916"/>
                      <a:pt x="50331" y="22567"/>
                    </a:cubicBezTo>
                    <a:cubicBezTo>
                      <a:pt x="47593" y="22784"/>
                      <a:pt x="48830" y="23869"/>
                      <a:pt x="47505" y="23869"/>
                    </a:cubicBezTo>
                    <a:cubicBezTo>
                      <a:pt x="46269" y="24303"/>
                      <a:pt x="46181" y="26907"/>
                      <a:pt x="46975" y="27341"/>
                    </a:cubicBezTo>
                    <a:cubicBezTo>
                      <a:pt x="47593" y="27341"/>
                      <a:pt x="47240" y="27992"/>
                      <a:pt x="46269" y="28643"/>
                    </a:cubicBezTo>
                    <a:cubicBezTo>
                      <a:pt x="44856" y="29294"/>
                      <a:pt x="43090" y="28209"/>
                      <a:pt x="42649" y="29945"/>
                    </a:cubicBezTo>
                    <a:cubicBezTo>
                      <a:pt x="42119" y="31247"/>
                      <a:pt x="43355" y="29945"/>
                      <a:pt x="42913" y="31898"/>
                    </a:cubicBezTo>
                    <a:cubicBezTo>
                      <a:pt x="42384" y="33634"/>
                      <a:pt x="43885" y="32549"/>
                      <a:pt x="43885" y="34068"/>
                    </a:cubicBezTo>
                    <a:cubicBezTo>
                      <a:pt x="43973" y="35587"/>
                      <a:pt x="45209" y="34068"/>
                      <a:pt x="44856" y="36021"/>
                    </a:cubicBezTo>
                    <a:cubicBezTo>
                      <a:pt x="44238" y="38408"/>
                      <a:pt x="45651" y="37974"/>
                      <a:pt x="44856" y="39710"/>
                    </a:cubicBezTo>
                    <a:cubicBezTo>
                      <a:pt x="43885" y="41663"/>
                      <a:pt x="45209" y="37106"/>
                      <a:pt x="44238" y="37757"/>
                    </a:cubicBezTo>
                    <a:cubicBezTo>
                      <a:pt x="43355" y="38625"/>
                      <a:pt x="45209" y="35370"/>
                      <a:pt x="43973" y="35370"/>
                    </a:cubicBezTo>
                    <a:cubicBezTo>
                      <a:pt x="42913" y="35370"/>
                      <a:pt x="43355" y="33634"/>
                      <a:pt x="41854" y="33417"/>
                    </a:cubicBezTo>
                    <a:cubicBezTo>
                      <a:pt x="40264" y="32549"/>
                      <a:pt x="40794" y="34936"/>
                      <a:pt x="40353" y="34719"/>
                    </a:cubicBezTo>
                    <a:cubicBezTo>
                      <a:pt x="39735" y="34068"/>
                      <a:pt x="39028" y="35370"/>
                      <a:pt x="40088" y="36021"/>
                    </a:cubicBezTo>
                    <a:cubicBezTo>
                      <a:pt x="41147" y="37106"/>
                      <a:pt x="40529" y="37323"/>
                      <a:pt x="39558" y="37106"/>
                    </a:cubicBezTo>
                    <a:cubicBezTo>
                      <a:pt x="38498" y="36672"/>
                      <a:pt x="39558" y="34068"/>
                      <a:pt x="39293" y="32549"/>
                    </a:cubicBezTo>
                    <a:cubicBezTo>
                      <a:pt x="38940" y="31247"/>
                      <a:pt x="38587" y="31030"/>
                      <a:pt x="38763" y="32983"/>
                    </a:cubicBezTo>
                    <a:cubicBezTo>
                      <a:pt x="39205" y="35587"/>
                      <a:pt x="36997" y="34285"/>
                      <a:pt x="37792" y="36672"/>
                    </a:cubicBezTo>
                    <a:cubicBezTo>
                      <a:pt x="38322" y="38625"/>
                      <a:pt x="38587" y="38625"/>
                      <a:pt x="38057" y="40361"/>
                    </a:cubicBezTo>
                    <a:cubicBezTo>
                      <a:pt x="37439" y="42097"/>
                      <a:pt x="38057" y="42097"/>
                      <a:pt x="38057" y="43399"/>
                    </a:cubicBezTo>
                    <a:cubicBezTo>
                      <a:pt x="37969" y="44701"/>
                      <a:pt x="39293" y="42531"/>
                      <a:pt x="40264" y="43833"/>
                    </a:cubicBezTo>
                    <a:cubicBezTo>
                      <a:pt x="41324" y="45352"/>
                      <a:pt x="40883" y="45786"/>
                      <a:pt x="40794" y="46437"/>
                    </a:cubicBezTo>
                    <a:cubicBezTo>
                      <a:pt x="40618" y="47088"/>
                      <a:pt x="40264" y="48824"/>
                      <a:pt x="40353" y="47088"/>
                    </a:cubicBezTo>
                    <a:cubicBezTo>
                      <a:pt x="40618" y="45352"/>
                      <a:pt x="40353" y="43399"/>
                      <a:pt x="39028" y="44484"/>
                    </a:cubicBezTo>
                    <a:cubicBezTo>
                      <a:pt x="37792" y="45352"/>
                      <a:pt x="39205" y="47522"/>
                      <a:pt x="38498" y="48173"/>
                    </a:cubicBezTo>
                    <a:cubicBezTo>
                      <a:pt x="37792" y="49258"/>
                      <a:pt x="38322" y="50126"/>
                      <a:pt x="37527" y="50777"/>
                    </a:cubicBezTo>
                    <a:cubicBezTo>
                      <a:pt x="36732" y="51862"/>
                      <a:pt x="37527" y="52947"/>
                      <a:pt x="35938" y="52296"/>
                    </a:cubicBezTo>
                    <a:cubicBezTo>
                      <a:pt x="34172" y="51428"/>
                      <a:pt x="36467" y="52296"/>
                      <a:pt x="36909" y="49909"/>
                    </a:cubicBezTo>
                    <a:cubicBezTo>
                      <a:pt x="37439" y="47522"/>
                      <a:pt x="37704" y="48824"/>
                      <a:pt x="37704" y="46871"/>
                    </a:cubicBezTo>
                    <a:cubicBezTo>
                      <a:pt x="37792" y="44701"/>
                      <a:pt x="36997" y="44701"/>
                      <a:pt x="37174" y="42531"/>
                    </a:cubicBezTo>
                    <a:cubicBezTo>
                      <a:pt x="37262" y="39710"/>
                      <a:pt x="37527" y="38408"/>
                      <a:pt x="36909" y="36672"/>
                    </a:cubicBezTo>
                    <a:cubicBezTo>
                      <a:pt x="36114" y="35370"/>
                      <a:pt x="37439" y="35587"/>
                      <a:pt x="37439" y="33417"/>
                    </a:cubicBezTo>
                    <a:cubicBezTo>
                      <a:pt x="37439" y="30596"/>
                      <a:pt x="35849" y="31898"/>
                      <a:pt x="35143" y="31681"/>
                    </a:cubicBezTo>
                    <a:cubicBezTo>
                      <a:pt x="34348" y="31030"/>
                      <a:pt x="34613" y="35587"/>
                      <a:pt x="33642" y="36672"/>
                    </a:cubicBezTo>
                    <a:cubicBezTo>
                      <a:pt x="32141" y="37974"/>
                      <a:pt x="33907" y="37974"/>
                      <a:pt x="33200" y="40361"/>
                    </a:cubicBezTo>
                    <a:cubicBezTo>
                      <a:pt x="32582" y="43182"/>
                      <a:pt x="35143" y="43182"/>
                      <a:pt x="34613" y="45352"/>
                    </a:cubicBezTo>
                    <a:cubicBezTo>
                      <a:pt x="33907" y="47522"/>
                      <a:pt x="34348" y="45352"/>
                      <a:pt x="31876" y="43182"/>
                    </a:cubicBezTo>
                    <a:cubicBezTo>
                      <a:pt x="29315" y="40361"/>
                      <a:pt x="28167" y="41663"/>
                      <a:pt x="28785" y="43399"/>
                    </a:cubicBezTo>
                    <a:cubicBezTo>
                      <a:pt x="29227" y="44484"/>
                      <a:pt x="27902" y="46871"/>
                      <a:pt x="27902" y="45135"/>
                    </a:cubicBezTo>
                    <a:cubicBezTo>
                      <a:pt x="27902" y="43182"/>
                      <a:pt x="27461" y="43833"/>
                      <a:pt x="26666" y="45135"/>
                    </a:cubicBezTo>
                    <a:cubicBezTo>
                      <a:pt x="25871" y="46437"/>
                      <a:pt x="25960" y="43833"/>
                      <a:pt x="24900" y="45786"/>
                    </a:cubicBezTo>
                    <a:cubicBezTo>
                      <a:pt x="23841" y="47522"/>
                      <a:pt x="23841" y="45135"/>
                      <a:pt x="24370" y="44050"/>
                    </a:cubicBezTo>
                    <a:cubicBezTo>
                      <a:pt x="24812" y="43399"/>
                      <a:pt x="23841" y="43833"/>
                      <a:pt x="22075" y="46220"/>
                    </a:cubicBezTo>
                    <a:cubicBezTo>
                      <a:pt x="20309" y="48173"/>
                      <a:pt x="20044" y="46437"/>
                      <a:pt x="19779" y="49258"/>
                    </a:cubicBezTo>
                    <a:cubicBezTo>
                      <a:pt x="19514" y="51862"/>
                      <a:pt x="19426" y="49909"/>
                      <a:pt x="18896" y="50560"/>
                    </a:cubicBezTo>
                    <a:cubicBezTo>
                      <a:pt x="18189" y="51428"/>
                      <a:pt x="18631" y="50126"/>
                      <a:pt x="18013" y="49475"/>
                    </a:cubicBezTo>
                    <a:cubicBezTo>
                      <a:pt x="17395" y="48824"/>
                      <a:pt x="18189" y="47739"/>
                      <a:pt x="18719" y="47739"/>
                    </a:cubicBezTo>
                    <a:cubicBezTo>
                      <a:pt x="19249" y="47739"/>
                      <a:pt x="18719" y="45135"/>
                      <a:pt x="17924" y="45352"/>
                    </a:cubicBezTo>
                    <a:cubicBezTo>
                      <a:pt x="17130" y="45352"/>
                      <a:pt x="16335" y="44050"/>
                      <a:pt x="16953" y="45786"/>
                    </a:cubicBezTo>
                    <a:cubicBezTo>
                      <a:pt x="17660" y="47088"/>
                      <a:pt x="16423" y="48607"/>
                      <a:pt x="17218" y="49909"/>
                    </a:cubicBezTo>
                    <a:cubicBezTo>
                      <a:pt x="17924" y="50777"/>
                      <a:pt x="17130" y="51211"/>
                      <a:pt x="17218" y="53164"/>
                    </a:cubicBezTo>
                    <a:cubicBezTo>
                      <a:pt x="17395" y="54900"/>
                      <a:pt x="16688" y="50126"/>
                      <a:pt x="15540" y="52296"/>
                    </a:cubicBezTo>
                    <a:cubicBezTo>
                      <a:pt x="14304" y="54249"/>
                      <a:pt x="13774" y="53815"/>
                      <a:pt x="14392" y="55985"/>
                    </a:cubicBezTo>
                    <a:cubicBezTo>
                      <a:pt x="15187" y="57938"/>
                      <a:pt x="14304" y="58372"/>
                      <a:pt x="13068" y="56636"/>
                    </a:cubicBezTo>
                    <a:cubicBezTo>
                      <a:pt x="11743" y="55334"/>
                      <a:pt x="11479" y="56202"/>
                      <a:pt x="12008" y="57287"/>
                    </a:cubicBezTo>
                    <a:cubicBezTo>
                      <a:pt x="12538" y="58589"/>
                      <a:pt x="13509" y="58372"/>
                      <a:pt x="12715" y="59674"/>
                    </a:cubicBezTo>
                    <a:cubicBezTo>
                      <a:pt x="12008" y="60542"/>
                      <a:pt x="12097" y="58372"/>
                      <a:pt x="11302" y="57938"/>
                    </a:cubicBezTo>
                    <a:cubicBezTo>
                      <a:pt x="10419" y="57504"/>
                      <a:pt x="11037" y="56636"/>
                      <a:pt x="10684" y="55551"/>
                    </a:cubicBezTo>
                    <a:cubicBezTo>
                      <a:pt x="10154" y="54683"/>
                      <a:pt x="11214" y="54249"/>
                      <a:pt x="10507" y="52947"/>
                    </a:cubicBezTo>
                    <a:cubicBezTo>
                      <a:pt x="9889" y="51428"/>
                      <a:pt x="9183" y="51211"/>
                      <a:pt x="9006" y="49909"/>
                    </a:cubicBezTo>
                    <a:cubicBezTo>
                      <a:pt x="8918" y="48607"/>
                      <a:pt x="9006" y="50777"/>
                      <a:pt x="10419" y="51428"/>
                    </a:cubicBezTo>
                    <a:cubicBezTo>
                      <a:pt x="11743" y="51862"/>
                      <a:pt x="13068" y="54249"/>
                      <a:pt x="14304" y="52513"/>
                    </a:cubicBezTo>
                    <a:cubicBezTo>
                      <a:pt x="15540" y="50777"/>
                      <a:pt x="15894" y="49475"/>
                      <a:pt x="14569" y="47522"/>
                    </a:cubicBezTo>
                    <a:cubicBezTo>
                      <a:pt x="13333" y="45352"/>
                      <a:pt x="13509" y="46437"/>
                      <a:pt x="12097" y="44050"/>
                    </a:cubicBezTo>
                    <a:cubicBezTo>
                      <a:pt x="10772" y="42097"/>
                      <a:pt x="11214" y="43833"/>
                      <a:pt x="9977" y="43182"/>
                    </a:cubicBezTo>
                    <a:cubicBezTo>
                      <a:pt x="8918" y="42097"/>
                      <a:pt x="9977" y="42097"/>
                      <a:pt x="9183" y="41446"/>
                    </a:cubicBezTo>
                    <a:cubicBezTo>
                      <a:pt x="8388" y="40361"/>
                      <a:pt x="9006" y="42531"/>
                      <a:pt x="7947" y="41446"/>
                    </a:cubicBezTo>
                    <a:cubicBezTo>
                      <a:pt x="7947" y="41663"/>
                      <a:pt x="7947" y="41663"/>
                      <a:pt x="7947" y="41663"/>
                    </a:cubicBezTo>
                    <a:cubicBezTo>
                      <a:pt x="8123" y="42531"/>
                      <a:pt x="7858" y="42531"/>
                      <a:pt x="7682" y="42097"/>
                    </a:cubicBezTo>
                    <a:cubicBezTo>
                      <a:pt x="7417" y="42097"/>
                      <a:pt x="7593" y="42097"/>
                      <a:pt x="7417" y="42531"/>
                    </a:cubicBezTo>
                    <a:cubicBezTo>
                      <a:pt x="7328" y="42748"/>
                      <a:pt x="6887" y="42748"/>
                      <a:pt x="6887" y="43182"/>
                    </a:cubicBezTo>
                    <a:cubicBezTo>
                      <a:pt x="6799" y="43833"/>
                      <a:pt x="6799" y="44050"/>
                      <a:pt x="6622" y="43833"/>
                    </a:cubicBezTo>
                    <a:cubicBezTo>
                      <a:pt x="5916" y="44701"/>
                      <a:pt x="6534" y="44050"/>
                      <a:pt x="6534" y="44484"/>
                    </a:cubicBezTo>
                    <a:cubicBezTo>
                      <a:pt x="6622" y="45135"/>
                      <a:pt x="6181" y="44701"/>
                      <a:pt x="6357" y="45786"/>
                    </a:cubicBezTo>
                    <a:cubicBezTo>
                      <a:pt x="6534" y="47522"/>
                      <a:pt x="6799" y="46220"/>
                      <a:pt x="7064" y="47088"/>
                    </a:cubicBezTo>
                    <a:cubicBezTo>
                      <a:pt x="7328" y="48173"/>
                      <a:pt x="7593" y="47739"/>
                      <a:pt x="7328" y="48607"/>
                    </a:cubicBezTo>
                    <a:cubicBezTo>
                      <a:pt x="7064" y="49258"/>
                      <a:pt x="6534" y="50126"/>
                      <a:pt x="6799" y="50777"/>
                    </a:cubicBezTo>
                    <a:cubicBezTo>
                      <a:pt x="7064" y="51211"/>
                      <a:pt x="7593" y="54249"/>
                      <a:pt x="7417" y="54249"/>
                    </a:cubicBezTo>
                    <a:cubicBezTo>
                      <a:pt x="7152" y="54249"/>
                      <a:pt x="7152" y="54249"/>
                      <a:pt x="7152" y="54683"/>
                    </a:cubicBezTo>
                    <a:cubicBezTo>
                      <a:pt x="7328" y="54683"/>
                      <a:pt x="7152" y="54683"/>
                      <a:pt x="7152" y="54900"/>
                    </a:cubicBezTo>
                    <a:cubicBezTo>
                      <a:pt x="7152" y="55551"/>
                      <a:pt x="7064" y="55334"/>
                      <a:pt x="7152" y="55551"/>
                    </a:cubicBezTo>
                    <a:cubicBezTo>
                      <a:pt x="7417" y="55985"/>
                      <a:pt x="7064" y="55985"/>
                      <a:pt x="7064" y="56202"/>
                    </a:cubicBezTo>
                    <a:cubicBezTo>
                      <a:pt x="7152" y="56853"/>
                      <a:pt x="7682" y="56853"/>
                      <a:pt x="7417" y="57287"/>
                    </a:cubicBezTo>
                    <a:cubicBezTo>
                      <a:pt x="7328" y="57504"/>
                      <a:pt x="7417" y="57504"/>
                      <a:pt x="7417" y="57938"/>
                    </a:cubicBezTo>
                    <a:cubicBezTo>
                      <a:pt x="7328" y="58372"/>
                      <a:pt x="7858" y="58372"/>
                      <a:pt x="7858" y="59023"/>
                    </a:cubicBezTo>
                    <a:cubicBezTo>
                      <a:pt x="7682" y="59674"/>
                      <a:pt x="7152" y="59674"/>
                      <a:pt x="7417" y="60325"/>
                    </a:cubicBezTo>
                    <a:cubicBezTo>
                      <a:pt x="7682" y="60542"/>
                      <a:pt x="8123" y="60976"/>
                      <a:pt x="8211" y="61627"/>
                    </a:cubicBezTo>
                    <a:cubicBezTo>
                      <a:pt x="8388" y="62278"/>
                      <a:pt x="8476" y="62061"/>
                      <a:pt x="8388" y="62712"/>
                    </a:cubicBezTo>
                    <a:cubicBezTo>
                      <a:pt x="8211" y="63363"/>
                      <a:pt x="7858" y="64665"/>
                      <a:pt x="7064" y="66401"/>
                    </a:cubicBezTo>
                    <a:cubicBezTo>
                      <a:pt x="6357" y="68137"/>
                      <a:pt x="6092" y="68354"/>
                      <a:pt x="5827" y="69005"/>
                    </a:cubicBezTo>
                    <a:cubicBezTo>
                      <a:pt x="6092" y="69439"/>
                      <a:pt x="6357" y="68354"/>
                      <a:pt x="6534" y="68788"/>
                    </a:cubicBezTo>
                    <a:cubicBezTo>
                      <a:pt x="6534" y="68788"/>
                      <a:pt x="6357" y="68788"/>
                      <a:pt x="6357" y="69005"/>
                    </a:cubicBezTo>
                    <a:cubicBezTo>
                      <a:pt x="6534" y="69656"/>
                      <a:pt x="6092" y="68788"/>
                      <a:pt x="6357" y="69439"/>
                    </a:cubicBezTo>
                    <a:cubicBezTo>
                      <a:pt x="6534" y="70090"/>
                      <a:pt x="6534" y="69439"/>
                      <a:pt x="6622" y="70090"/>
                    </a:cubicBezTo>
                    <a:cubicBezTo>
                      <a:pt x="6799" y="70524"/>
                      <a:pt x="7152" y="69656"/>
                      <a:pt x="7328" y="70524"/>
                    </a:cubicBezTo>
                    <a:cubicBezTo>
                      <a:pt x="7328" y="70741"/>
                      <a:pt x="7593" y="70524"/>
                      <a:pt x="7593" y="70741"/>
                    </a:cubicBezTo>
                    <a:cubicBezTo>
                      <a:pt x="7417" y="71175"/>
                      <a:pt x="7417" y="71175"/>
                      <a:pt x="7064" y="70741"/>
                    </a:cubicBezTo>
                    <a:cubicBezTo>
                      <a:pt x="6534" y="70524"/>
                      <a:pt x="6799" y="71826"/>
                      <a:pt x="6534" y="71175"/>
                    </a:cubicBezTo>
                    <a:cubicBezTo>
                      <a:pt x="6092" y="70741"/>
                      <a:pt x="6357" y="72043"/>
                      <a:pt x="6092" y="71392"/>
                    </a:cubicBezTo>
                    <a:cubicBezTo>
                      <a:pt x="5827" y="71175"/>
                      <a:pt x="6092" y="71826"/>
                      <a:pt x="5916" y="72043"/>
                    </a:cubicBezTo>
                    <a:cubicBezTo>
                      <a:pt x="6181" y="72694"/>
                      <a:pt x="5827" y="72477"/>
                      <a:pt x="5827" y="73128"/>
                    </a:cubicBezTo>
                    <a:cubicBezTo>
                      <a:pt x="5827" y="74213"/>
                      <a:pt x="5386" y="73345"/>
                      <a:pt x="5562" y="74864"/>
                    </a:cubicBezTo>
                    <a:cubicBezTo>
                      <a:pt x="5827" y="75732"/>
                      <a:pt x="5386" y="75081"/>
                      <a:pt x="5651" y="76166"/>
                    </a:cubicBezTo>
                    <a:cubicBezTo>
                      <a:pt x="5916" y="77251"/>
                      <a:pt x="5651" y="76383"/>
                      <a:pt x="5562" y="77468"/>
                    </a:cubicBezTo>
                    <a:cubicBezTo>
                      <a:pt x="5651" y="78119"/>
                      <a:pt x="5916" y="78119"/>
                      <a:pt x="5827" y="78553"/>
                    </a:cubicBezTo>
                    <a:cubicBezTo>
                      <a:pt x="5827" y="78770"/>
                      <a:pt x="5651" y="79421"/>
                      <a:pt x="5827" y="79421"/>
                    </a:cubicBezTo>
                    <a:cubicBezTo>
                      <a:pt x="5916" y="79421"/>
                      <a:pt x="5827" y="79421"/>
                      <a:pt x="5916" y="80289"/>
                    </a:cubicBezTo>
                    <a:cubicBezTo>
                      <a:pt x="6181" y="80940"/>
                      <a:pt x="6092" y="81591"/>
                      <a:pt x="6092" y="81591"/>
                    </a:cubicBezTo>
                    <a:cubicBezTo>
                      <a:pt x="6534" y="81157"/>
                      <a:pt x="6181" y="81808"/>
                      <a:pt x="6622" y="81808"/>
                    </a:cubicBezTo>
                    <a:cubicBezTo>
                      <a:pt x="7152" y="81591"/>
                      <a:pt x="6799" y="82893"/>
                      <a:pt x="7152" y="82459"/>
                    </a:cubicBezTo>
                    <a:cubicBezTo>
                      <a:pt x="7417" y="81808"/>
                      <a:pt x="7682" y="82242"/>
                      <a:pt x="7682" y="82459"/>
                    </a:cubicBezTo>
                    <a:cubicBezTo>
                      <a:pt x="7858" y="82893"/>
                      <a:pt x="8123" y="82459"/>
                      <a:pt x="7947" y="83327"/>
                    </a:cubicBezTo>
                    <a:cubicBezTo>
                      <a:pt x="7858" y="84195"/>
                      <a:pt x="8211" y="84195"/>
                      <a:pt x="7947" y="84629"/>
                    </a:cubicBezTo>
                    <a:cubicBezTo>
                      <a:pt x="7682" y="85280"/>
                      <a:pt x="8123" y="84846"/>
                      <a:pt x="8123" y="85931"/>
                    </a:cubicBezTo>
                    <a:cubicBezTo>
                      <a:pt x="8211" y="87233"/>
                      <a:pt x="8741" y="87016"/>
                      <a:pt x="8653" y="87233"/>
                    </a:cubicBezTo>
                    <a:cubicBezTo>
                      <a:pt x="8388" y="88318"/>
                      <a:pt x="9006" y="87233"/>
                      <a:pt x="9006" y="88318"/>
                    </a:cubicBezTo>
                    <a:cubicBezTo>
                      <a:pt x="9006" y="88535"/>
                      <a:pt x="9448" y="88535"/>
                      <a:pt x="9183" y="88969"/>
                    </a:cubicBezTo>
                    <a:cubicBezTo>
                      <a:pt x="8918" y="89403"/>
                      <a:pt x="8918" y="90054"/>
                      <a:pt x="8476" y="89403"/>
                    </a:cubicBezTo>
                    <a:cubicBezTo>
                      <a:pt x="8388" y="88969"/>
                      <a:pt x="8211" y="89620"/>
                      <a:pt x="8388" y="90054"/>
                    </a:cubicBezTo>
                    <a:cubicBezTo>
                      <a:pt x="8653" y="90922"/>
                      <a:pt x="8211" y="90922"/>
                      <a:pt x="8476" y="92007"/>
                    </a:cubicBezTo>
                    <a:cubicBezTo>
                      <a:pt x="8653" y="92224"/>
                      <a:pt x="8918" y="92658"/>
                      <a:pt x="9006" y="92007"/>
                    </a:cubicBezTo>
                    <a:cubicBezTo>
                      <a:pt x="9006" y="91356"/>
                      <a:pt x="9271" y="92007"/>
                      <a:pt x="9624" y="91573"/>
                    </a:cubicBezTo>
                    <a:cubicBezTo>
                      <a:pt x="9889" y="90922"/>
                      <a:pt x="9713" y="92007"/>
                      <a:pt x="9977" y="91573"/>
                    </a:cubicBezTo>
                    <a:cubicBezTo>
                      <a:pt x="10242" y="90922"/>
                      <a:pt x="9977" y="92224"/>
                      <a:pt x="10419" y="92658"/>
                    </a:cubicBezTo>
                    <a:cubicBezTo>
                      <a:pt x="10684" y="93092"/>
                      <a:pt x="10154" y="93309"/>
                      <a:pt x="10242" y="93743"/>
                    </a:cubicBezTo>
                    <a:cubicBezTo>
                      <a:pt x="10507" y="94394"/>
                      <a:pt x="10242" y="94394"/>
                      <a:pt x="10507" y="94394"/>
                    </a:cubicBezTo>
                    <a:cubicBezTo>
                      <a:pt x="10772" y="94611"/>
                      <a:pt x="10772" y="93960"/>
                      <a:pt x="11037" y="95045"/>
                    </a:cubicBezTo>
                    <a:cubicBezTo>
                      <a:pt x="11302" y="95696"/>
                      <a:pt x="11037" y="96998"/>
                      <a:pt x="11302" y="96781"/>
                    </a:cubicBezTo>
                    <a:cubicBezTo>
                      <a:pt x="11743" y="96347"/>
                      <a:pt x="11743" y="97432"/>
                      <a:pt x="12273" y="96781"/>
                    </a:cubicBezTo>
                    <a:cubicBezTo>
                      <a:pt x="12715" y="96130"/>
                      <a:pt x="12538" y="96998"/>
                      <a:pt x="12803" y="97432"/>
                    </a:cubicBezTo>
                    <a:cubicBezTo>
                      <a:pt x="13068" y="98083"/>
                      <a:pt x="13245" y="96998"/>
                      <a:pt x="13509" y="98083"/>
                    </a:cubicBezTo>
                    <a:cubicBezTo>
                      <a:pt x="13598" y="98300"/>
                      <a:pt x="13863" y="97649"/>
                      <a:pt x="14039" y="98300"/>
                    </a:cubicBezTo>
                    <a:cubicBezTo>
                      <a:pt x="14128" y="99168"/>
                      <a:pt x="14392" y="98300"/>
                      <a:pt x="14392" y="98734"/>
                    </a:cubicBezTo>
                    <a:cubicBezTo>
                      <a:pt x="14392" y="99385"/>
                      <a:pt x="14569" y="99385"/>
                      <a:pt x="14392" y="99819"/>
                    </a:cubicBezTo>
                    <a:cubicBezTo>
                      <a:pt x="14128" y="100036"/>
                      <a:pt x="14128" y="100470"/>
                      <a:pt x="14304" y="100470"/>
                    </a:cubicBezTo>
                    <a:cubicBezTo>
                      <a:pt x="14392" y="100470"/>
                      <a:pt x="14569" y="100687"/>
                      <a:pt x="14304" y="100687"/>
                    </a:cubicBezTo>
                    <a:cubicBezTo>
                      <a:pt x="14128" y="100687"/>
                      <a:pt x="14039" y="101121"/>
                      <a:pt x="14128" y="101555"/>
                    </a:cubicBezTo>
                    <a:cubicBezTo>
                      <a:pt x="14304" y="101772"/>
                      <a:pt x="14392" y="102423"/>
                      <a:pt x="14304" y="102857"/>
                    </a:cubicBezTo>
                    <a:cubicBezTo>
                      <a:pt x="14128" y="103508"/>
                      <a:pt x="13598" y="102857"/>
                      <a:pt x="13509" y="103508"/>
                    </a:cubicBezTo>
                    <a:cubicBezTo>
                      <a:pt x="13509" y="104159"/>
                      <a:pt x="12980" y="103074"/>
                      <a:pt x="13068" y="105244"/>
                    </a:cubicBezTo>
                    <a:cubicBezTo>
                      <a:pt x="13509" y="104376"/>
                      <a:pt x="13245" y="105461"/>
                      <a:pt x="13598" y="104810"/>
                    </a:cubicBezTo>
                    <a:cubicBezTo>
                      <a:pt x="13863" y="104376"/>
                      <a:pt x="13863" y="105244"/>
                      <a:pt x="13598" y="105461"/>
                    </a:cubicBezTo>
                    <a:cubicBezTo>
                      <a:pt x="13068" y="105895"/>
                      <a:pt x="13333" y="106112"/>
                      <a:pt x="12803" y="106112"/>
                    </a:cubicBezTo>
                    <a:cubicBezTo>
                      <a:pt x="12715" y="106112"/>
                      <a:pt x="12803" y="107197"/>
                      <a:pt x="13068" y="106763"/>
                    </a:cubicBezTo>
                    <a:cubicBezTo>
                      <a:pt x="13245" y="106763"/>
                      <a:pt x="13509" y="107848"/>
                      <a:pt x="13245" y="107848"/>
                    </a:cubicBezTo>
                    <a:cubicBezTo>
                      <a:pt x="13068" y="107631"/>
                      <a:pt x="12980" y="107631"/>
                      <a:pt x="12803" y="108282"/>
                    </a:cubicBezTo>
                    <a:cubicBezTo>
                      <a:pt x="12803" y="108933"/>
                      <a:pt x="12715" y="108933"/>
                      <a:pt x="12715" y="109150"/>
                    </a:cubicBezTo>
                    <a:cubicBezTo>
                      <a:pt x="12803" y="110235"/>
                      <a:pt x="12715" y="109584"/>
                      <a:pt x="12362" y="109584"/>
                    </a:cubicBezTo>
                    <a:cubicBezTo>
                      <a:pt x="12273" y="109584"/>
                      <a:pt x="12008" y="108933"/>
                      <a:pt x="12097" y="109584"/>
                    </a:cubicBezTo>
                    <a:cubicBezTo>
                      <a:pt x="12097" y="109801"/>
                      <a:pt x="11743" y="109801"/>
                      <a:pt x="12273" y="110235"/>
                    </a:cubicBezTo>
                    <a:cubicBezTo>
                      <a:pt x="12715" y="110886"/>
                      <a:pt x="12362" y="111320"/>
                      <a:pt x="12803" y="111320"/>
                    </a:cubicBezTo>
                    <a:cubicBezTo>
                      <a:pt x="13245" y="111537"/>
                      <a:pt x="12803" y="111537"/>
                      <a:pt x="13333" y="112188"/>
                    </a:cubicBezTo>
                    <a:cubicBezTo>
                      <a:pt x="13863" y="112622"/>
                      <a:pt x="13333" y="111971"/>
                      <a:pt x="14304" y="114358"/>
                    </a:cubicBezTo>
                    <a:cubicBezTo>
                      <a:pt x="14392" y="113924"/>
                      <a:pt x="14657" y="113924"/>
                      <a:pt x="14834" y="113924"/>
                    </a:cubicBezTo>
                    <a:cubicBezTo>
                      <a:pt x="14922" y="113924"/>
                      <a:pt x="14922" y="114575"/>
                      <a:pt x="15187" y="114575"/>
                    </a:cubicBezTo>
                    <a:cubicBezTo>
                      <a:pt x="15540" y="114575"/>
                      <a:pt x="15364" y="115226"/>
                      <a:pt x="15805" y="114575"/>
                    </a:cubicBezTo>
                    <a:cubicBezTo>
                      <a:pt x="16070" y="114358"/>
                      <a:pt x="16158" y="115009"/>
                      <a:pt x="16335" y="115009"/>
                    </a:cubicBezTo>
                    <a:cubicBezTo>
                      <a:pt x="16423" y="115009"/>
                      <a:pt x="16423" y="115226"/>
                      <a:pt x="16865" y="115660"/>
                    </a:cubicBezTo>
                    <a:cubicBezTo>
                      <a:pt x="17218" y="115877"/>
                      <a:pt x="16865" y="115877"/>
                      <a:pt x="16953" y="116311"/>
                    </a:cubicBezTo>
                    <a:cubicBezTo>
                      <a:pt x="17218" y="116528"/>
                      <a:pt x="17395" y="115660"/>
                      <a:pt x="17483" y="115877"/>
                    </a:cubicBezTo>
                    <a:cubicBezTo>
                      <a:pt x="17748" y="116311"/>
                      <a:pt x="17748" y="115660"/>
                      <a:pt x="17924" y="115877"/>
                    </a:cubicBezTo>
                    <a:cubicBezTo>
                      <a:pt x="18013" y="115877"/>
                      <a:pt x="18013" y="116311"/>
                      <a:pt x="18278" y="116311"/>
                    </a:cubicBezTo>
                    <a:cubicBezTo>
                      <a:pt x="18631" y="116311"/>
                      <a:pt x="18189" y="116962"/>
                      <a:pt x="18278" y="117396"/>
                    </a:cubicBezTo>
                    <a:cubicBezTo>
                      <a:pt x="18454" y="117613"/>
                      <a:pt x="18454" y="117613"/>
                      <a:pt x="18896" y="118047"/>
                    </a:cubicBezTo>
                    <a:cubicBezTo>
                      <a:pt x="18984" y="118698"/>
                      <a:pt x="19161" y="117613"/>
                      <a:pt x="19161" y="118264"/>
                    </a:cubicBezTo>
                    <a:cubicBezTo>
                      <a:pt x="19249" y="118915"/>
                      <a:pt x="19426" y="118264"/>
                      <a:pt x="19426" y="118915"/>
                    </a:cubicBezTo>
                    <a:cubicBezTo>
                      <a:pt x="19514" y="120000"/>
                      <a:pt x="19955" y="119566"/>
                      <a:pt x="19955" y="119349"/>
                    </a:cubicBezTo>
                    <a:cubicBezTo>
                      <a:pt x="20044" y="118915"/>
                      <a:pt x="20220" y="118698"/>
                      <a:pt x="20309" y="118264"/>
                    </a:cubicBezTo>
                    <a:cubicBezTo>
                      <a:pt x="19955" y="115877"/>
                      <a:pt x="19514" y="116311"/>
                      <a:pt x="19690" y="114358"/>
                    </a:cubicBezTo>
                    <a:cubicBezTo>
                      <a:pt x="19779" y="111971"/>
                      <a:pt x="19514" y="114358"/>
                      <a:pt x="19514" y="112839"/>
                    </a:cubicBezTo>
                    <a:cubicBezTo>
                      <a:pt x="19514" y="111537"/>
                      <a:pt x="18719" y="111971"/>
                      <a:pt x="19161" y="111320"/>
                    </a:cubicBezTo>
                    <a:cubicBezTo>
                      <a:pt x="19426" y="110452"/>
                      <a:pt x="19514" y="109584"/>
                      <a:pt x="19955" y="108499"/>
                    </a:cubicBezTo>
                    <a:cubicBezTo>
                      <a:pt x="20309" y="107631"/>
                      <a:pt x="20485" y="108499"/>
                      <a:pt x="20485" y="107848"/>
                    </a:cubicBezTo>
                    <a:cubicBezTo>
                      <a:pt x="20485" y="107631"/>
                      <a:pt x="20485" y="107848"/>
                      <a:pt x="20573" y="106763"/>
                    </a:cubicBezTo>
                    <a:cubicBezTo>
                      <a:pt x="19955" y="105895"/>
                      <a:pt x="21015" y="106546"/>
                      <a:pt x="20309" y="104810"/>
                    </a:cubicBezTo>
                    <a:cubicBezTo>
                      <a:pt x="19779" y="103074"/>
                      <a:pt x="19779" y="103074"/>
                      <a:pt x="19514" y="103508"/>
                    </a:cubicBezTo>
                    <a:cubicBezTo>
                      <a:pt x="19249" y="103508"/>
                      <a:pt x="19514" y="102423"/>
                      <a:pt x="19161" y="101772"/>
                    </a:cubicBezTo>
                    <a:cubicBezTo>
                      <a:pt x="18631" y="101555"/>
                      <a:pt x="19426" y="100036"/>
                      <a:pt x="19161" y="99168"/>
                    </a:cubicBezTo>
                    <a:cubicBezTo>
                      <a:pt x="18896" y="98300"/>
                      <a:pt x="19514" y="96130"/>
                      <a:pt x="19779" y="96781"/>
                    </a:cubicBezTo>
                    <a:cubicBezTo>
                      <a:pt x="20309" y="98734"/>
                      <a:pt x="20485" y="98083"/>
                      <a:pt x="20485" y="96781"/>
                    </a:cubicBezTo>
                    <a:cubicBezTo>
                      <a:pt x="20485" y="95479"/>
                      <a:pt x="21368" y="94611"/>
                      <a:pt x="21810" y="93743"/>
                    </a:cubicBezTo>
                    <a:cubicBezTo>
                      <a:pt x="22075" y="92224"/>
                      <a:pt x="22251" y="94394"/>
                      <a:pt x="22604" y="93309"/>
                    </a:cubicBezTo>
                    <a:cubicBezTo>
                      <a:pt x="23134" y="92658"/>
                      <a:pt x="23046" y="93743"/>
                      <a:pt x="23664" y="93960"/>
                    </a:cubicBezTo>
                    <a:cubicBezTo>
                      <a:pt x="24370" y="93960"/>
                      <a:pt x="25077" y="96998"/>
                      <a:pt x="25607" y="96130"/>
                    </a:cubicBezTo>
                    <a:cubicBezTo>
                      <a:pt x="25871" y="95045"/>
                      <a:pt x="25960" y="94394"/>
                      <a:pt x="26401" y="95045"/>
                    </a:cubicBezTo>
                    <a:cubicBezTo>
                      <a:pt x="26754" y="95696"/>
                      <a:pt x="26754" y="93960"/>
                      <a:pt x="27637" y="95696"/>
                    </a:cubicBezTo>
                    <a:cubicBezTo>
                      <a:pt x="28432" y="96998"/>
                      <a:pt x="27991" y="94611"/>
                      <a:pt x="28520" y="95696"/>
                    </a:cubicBezTo>
                    <a:cubicBezTo>
                      <a:pt x="29227" y="96781"/>
                      <a:pt x="29845" y="94394"/>
                      <a:pt x="29050" y="93743"/>
                    </a:cubicBezTo>
                    <a:cubicBezTo>
                      <a:pt x="27637" y="92007"/>
                      <a:pt x="29492" y="92224"/>
                      <a:pt x="28962" y="90922"/>
                    </a:cubicBezTo>
                    <a:cubicBezTo>
                      <a:pt x="28432" y="90054"/>
                      <a:pt x="30286" y="90054"/>
                      <a:pt x="29580" y="89403"/>
                    </a:cubicBezTo>
                    <a:cubicBezTo>
                      <a:pt x="28962" y="88535"/>
                      <a:pt x="28697" y="87016"/>
                      <a:pt x="29492" y="87016"/>
                    </a:cubicBezTo>
                    <a:cubicBezTo>
                      <a:pt x="30286" y="87016"/>
                      <a:pt x="32935" y="85497"/>
                      <a:pt x="33642" y="84629"/>
                    </a:cubicBezTo>
                    <a:cubicBezTo>
                      <a:pt x="34437" y="83978"/>
                      <a:pt x="34613" y="82459"/>
                      <a:pt x="35143" y="83544"/>
                    </a:cubicBezTo>
                    <a:cubicBezTo>
                      <a:pt x="35496" y="84195"/>
                      <a:pt x="35849" y="82459"/>
                      <a:pt x="36114" y="84846"/>
                    </a:cubicBezTo>
                    <a:cubicBezTo>
                      <a:pt x="36291" y="87667"/>
                      <a:pt x="36732" y="85931"/>
                      <a:pt x="37262" y="86582"/>
                    </a:cubicBezTo>
                    <a:cubicBezTo>
                      <a:pt x="37792" y="87233"/>
                      <a:pt x="38233" y="86582"/>
                      <a:pt x="37792" y="87667"/>
                    </a:cubicBezTo>
                    <a:cubicBezTo>
                      <a:pt x="37439" y="88535"/>
                      <a:pt x="38233" y="88535"/>
                      <a:pt x="39293" y="87016"/>
                    </a:cubicBezTo>
                    <a:cubicBezTo>
                      <a:pt x="40353" y="84846"/>
                      <a:pt x="40264" y="86365"/>
                      <a:pt x="40000" y="87016"/>
                    </a:cubicBezTo>
                    <a:cubicBezTo>
                      <a:pt x="39735" y="87667"/>
                      <a:pt x="40794" y="87884"/>
                      <a:pt x="41677" y="92224"/>
                    </a:cubicBezTo>
                    <a:cubicBezTo>
                      <a:pt x="42913" y="98734"/>
                      <a:pt x="42384" y="93092"/>
                      <a:pt x="43178" y="94611"/>
                    </a:cubicBezTo>
                    <a:cubicBezTo>
                      <a:pt x="44150" y="96781"/>
                      <a:pt x="44503" y="93960"/>
                      <a:pt x="45386" y="96130"/>
                    </a:cubicBezTo>
                    <a:cubicBezTo>
                      <a:pt x="46004" y="98300"/>
                      <a:pt x="46269" y="99819"/>
                      <a:pt x="46799" y="98300"/>
                    </a:cubicBezTo>
                    <a:cubicBezTo>
                      <a:pt x="47505" y="97432"/>
                      <a:pt x="46799" y="98734"/>
                      <a:pt x="47505" y="100036"/>
                    </a:cubicBezTo>
                    <a:cubicBezTo>
                      <a:pt x="47505" y="100036"/>
                      <a:pt x="47505" y="100036"/>
                      <a:pt x="47947" y="99819"/>
                    </a:cubicBezTo>
                    <a:cubicBezTo>
                      <a:pt x="48300" y="98300"/>
                      <a:pt x="48211" y="99385"/>
                      <a:pt x="48830" y="98734"/>
                    </a:cubicBezTo>
                    <a:cubicBezTo>
                      <a:pt x="49359" y="98300"/>
                      <a:pt x="48830" y="98083"/>
                      <a:pt x="49624" y="96998"/>
                    </a:cubicBezTo>
                    <a:cubicBezTo>
                      <a:pt x="50419" y="96130"/>
                      <a:pt x="51037" y="95479"/>
                      <a:pt x="51390" y="96130"/>
                    </a:cubicBezTo>
                    <a:cubicBezTo>
                      <a:pt x="51832" y="96781"/>
                      <a:pt x="52362" y="95479"/>
                      <a:pt x="52450" y="96781"/>
                    </a:cubicBezTo>
                    <a:cubicBezTo>
                      <a:pt x="52626" y="97649"/>
                      <a:pt x="54922" y="98734"/>
                      <a:pt x="55187" y="96998"/>
                    </a:cubicBezTo>
                    <a:cubicBezTo>
                      <a:pt x="55275" y="95696"/>
                      <a:pt x="54481" y="95696"/>
                      <a:pt x="55011" y="93960"/>
                    </a:cubicBezTo>
                    <a:cubicBezTo>
                      <a:pt x="55540" y="92007"/>
                      <a:pt x="55275" y="92007"/>
                      <a:pt x="56512" y="93092"/>
                    </a:cubicBezTo>
                    <a:cubicBezTo>
                      <a:pt x="57571" y="94394"/>
                      <a:pt x="58013" y="93092"/>
                      <a:pt x="58013" y="94611"/>
                    </a:cubicBezTo>
                    <a:cubicBezTo>
                      <a:pt x="58013" y="96347"/>
                      <a:pt x="58631" y="97649"/>
                      <a:pt x="59337" y="96998"/>
                    </a:cubicBezTo>
                    <a:cubicBezTo>
                      <a:pt x="60132" y="96347"/>
                      <a:pt x="60309" y="96347"/>
                      <a:pt x="61192" y="97432"/>
                    </a:cubicBezTo>
                    <a:cubicBezTo>
                      <a:pt x="62163" y="98083"/>
                      <a:pt x="61633" y="98734"/>
                      <a:pt x="62869" y="99385"/>
                    </a:cubicBezTo>
                    <a:cubicBezTo>
                      <a:pt x="64547" y="100470"/>
                      <a:pt x="63929" y="98734"/>
                      <a:pt x="64988" y="99168"/>
                    </a:cubicBezTo>
                    <a:cubicBezTo>
                      <a:pt x="66048" y="99168"/>
                      <a:pt x="65783" y="95696"/>
                      <a:pt x="66754" y="96998"/>
                    </a:cubicBezTo>
                    <a:cubicBezTo>
                      <a:pt x="67549" y="98300"/>
                      <a:pt x="67549" y="96998"/>
                      <a:pt x="68079" y="98083"/>
                    </a:cubicBezTo>
                    <a:cubicBezTo>
                      <a:pt x="68785" y="99168"/>
                      <a:pt x="69050" y="99168"/>
                      <a:pt x="69580" y="97649"/>
                    </a:cubicBezTo>
                    <a:cubicBezTo>
                      <a:pt x="70110" y="96347"/>
                      <a:pt x="69933" y="95479"/>
                      <a:pt x="70640" y="93309"/>
                    </a:cubicBezTo>
                    <a:cubicBezTo>
                      <a:pt x="71169" y="91573"/>
                      <a:pt x="70905" y="90922"/>
                      <a:pt x="70463" y="90922"/>
                    </a:cubicBezTo>
                    <a:cubicBezTo>
                      <a:pt x="70110" y="90922"/>
                      <a:pt x="70640" y="88969"/>
                      <a:pt x="71964" y="88535"/>
                    </a:cubicBezTo>
                    <a:cubicBezTo>
                      <a:pt x="73200" y="88318"/>
                      <a:pt x="73554" y="89403"/>
                      <a:pt x="73995" y="89403"/>
                    </a:cubicBezTo>
                    <a:cubicBezTo>
                      <a:pt x="74348" y="89403"/>
                      <a:pt x="75231" y="92007"/>
                      <a:pt x="75496" y="95479"/>
                    </a:cubicBezTo>
                    <a:cubicBezTo>
                      <a:pt x="75584" y="99168"/>
                      <a:pt x="75849" y="98734"/>
                      <a:pt x="76644" y="99168"/>
                    </a:cubicBezTo>
                    <a:cubicBezTo>
                      <a:pt x="77439" y="99385"/>
                      <a:pt x="77174" y="100470"/>
                      <a:pt x="77615" y="100470"/>
                    </a:cubicBezTo>
                    <a:cubicBezTo>
                      <a:pt x="78057" y="100687"/>
                      <a:pt x="77615" y="101555"/>
                      <a:pt x="77880" y="101772"/>
                    </a:cubicBezTo>
                    <a:cubicBezTo>
                      <a:pt x="78145" y="102206"/>
                      <a:pt x="77615" y="102423"/>
                      <a:pt x="78057" y="103074"/>
                    </a:cubicBezTo>
                    <a:cubicBezTo>
                      <a:pt x="78410" y="104159"/>
                      <a:pt x="78940" y="103725"/>
                      <a:pt x="79381" y="102857"/>
                    </a:cubicBezTo>
                    <a:cubicBezTo>
                      <a:pt x="79735" y="102206"/>
                      <a:pt x="79735" y="103074"/>
                      <a:pt x="80176" y="102206"/>
                    </a:cubicBezTo>
                    <a:cubicBezTo>
                      <a:pt x="80529" y="101121"/>
                      <a:pt x="80971" y="102857"/>
                      <a:pt x="80529" y="104159"/>
                    </a:cubicBezTo>
                    <a:cubicBezTo>
                      <a:pt x="80176" y="105895"/>
                      <a:pt x="79911" y="110886"/>
                      <a:pt x="79381" y="110235"/>
                    </a:cubicBezTo>
                    <a:cubicBezTo>
                      <a:pt x="78852" y="109584"/>
                      <a:pt x="78675" y="109150"/>
                      <a:pt x="78587" y="109801"/>
                    </a:cubicBezTo>
                    <a:cubicBezTo>
                      <a:pt x="78410" y="110886"/>
                      <a:pt x="77880" y="109801"/>
                      <a:pt x="78145" y="111320"/>
                    </a:cubicBezTo>
                    <a:cubicBezTo>
                      <a:pt x="78322" y="112622"/>
                      <a:pt x="78410" y="113924"/>
                      <a:pt x="78145" y="115009"/>
                    </a:cubicBezTo>
                    <a:cubicBezTo>
                      <a:pt x="78057" y="116311"/>
                      <a:pt x="77880" y="115009"/>
                      <a:pt x="77792" y="116311"/>
                    </a:cubicBezTo>
                    <a:cubicBezTo>
                      <a:pt x="77792" y="116311"/>
                      <a:pt x="77792" y="116311"/>
                      <a:pt x="77880" y="116962"/>
                    </a:cubicBezTo>
                    <a:cubicBezTo>
                      <a:pt x="78145" y="116311"/>
                      <a:pt x="77880" y="115877"/>
                      <a:pt x="78057" y="116311"/>
                    </a:cubicBezTo>
                    <a:cubicBezTo>
                      <a:pt x="78322" y="116311"/>
                      <a:pt x="78322" y="116311"/>
                      <a:pt x="78410" y="115660"/>
                    </a:cubicBezTo>
                    <a:cubicBezTo>
                      <a:pt x="78587" y="115009"/>
                      <a:pt x="78410" y="114575"/>
                      <a:pt x="78675" y="114575"/>
                    </a:cubicBezTo>
                    <a:cubicBezTo>
                      <a:pt x="78852" y="114575"/>
                      <a:pt x="78587" y="115660"/>
                      <a:pt x="78852" y="115009"/>
                    </a:cubicBezTo>
                    <a:cubicBezTo>
                      <a:pt x="79116" y="114575"/>
                      <a:pt x="78852" y="115660"/>
                      <a:pt x="79116" y="115660"/>
                    </a:cubicBezTo>
                    <a:cubicBezTo>
                      <a:pt x="79205" y="115660"/>
                      <a:pt x="79381" y="115877"/>
                      <a:pt x="79470" y="115877"/>
                    </a:cubicBezTo>
                    <a:cubicBezTo>
                      <a:pt x="79646" y="116311"/>
                      <a:pt x="79646" y="115877"/>
                      <a:pt x="80000" y="115660"/>
                    </a:cubicBezTo>
                    <a:cubicBezTo>
                      <a:pt x="80264" y="115660"/>
                      <a:pt x="80176" y="115226"/>
                      <a:pt x="80706" y="114575"/>
                    </a:cubicBezTo>
                    <a:cubicBezTo>
                      <a:pt x="81147" y="113924"/>
                      <a:pt x="81412" y="111971"/>
                      <a:pt x="82472" y="109584"/>
                    </a:cubicBezTo>
                    <a:cubicBezTo>
                      <a:pt x="83355" y="106763"/>
                      <a:pt x="83090" y="105461"/>
                      <a:pt x="83532" y="104810"/>
                    </a:cubicBezTo>
                    <a:cubicBezTo>
                      <a:pt x="84061" y="103725"/>
                      <a:pt x="83620" y="103725"/>
                      <a:pt x="84238" y="102423"/>
                    </a:cubicBezTo>
                    <a:cubicBezTo>
                      <a:pt x="84856" y="101121"/>
                      <a:pt x="84856" y="97432"/>
                      <a:pt x="84768" y="96347"/>
                    </a:cubicBezTo>
                    <a:cubicBezTo>
                      <a:pt x="84591" y="95479"/>
                      <a:pt x="84856" y="95479"/>
                      <a:pt x="85033" y="94394"/>
                    </a:cubicBezTo>
                    <a:cubicBezTo>
                      <a:pt x="85121" y="93092"/>
                      <a:pt x="85651" y="92658"/>
                      <a:pt x="85298" y="91573"/>
                    </a:cubicBezTo>
                    <a:cubicBezTo>
                      <a:pt x="85033" y="90922"/>
                      <a:pt x="85386" y="90922"/>
                      <a:pt x="85121" y="90271"/>
                    </a:cubicBezTo>
                    <a:cubicBezTo>
                      <a:pt x="85033" y="89403"/>
                      <a:pt x="85651" y="89620"/>
                      <a:pt x="85298" y="88535"/>
                    </a:cubicBezTo>
                    <a:cubicBezTo>
                      <a:pt x="84768" y="87884"/>
                      <a:pt x="84591" y="87233"/>
                      <a:pt x="84503" y="87016"/>
                    </a:cubicBezTo>
                    <a:cubicBezTo>
                      <a:pt x="84238" y="86365"/>
                      <a:pt x="83973" y="87016"/>
                      <a:pt x="83620" y="86582"/>
                    </a:cubicBezTo>
                    <a:cubicBezTo>
                      <a:pt x="83355" y="86365"/>
                      <a:pt x="83620" y="87884"/>
                      <a:pt x="83002" y="88318"/>
                    </a:cubicBezTo>
                    <a:cubicBezTo>
                      <a:pt x="82030" y="88969"/>
                      <a:pt x="83267" y="85931"/>
                      <a:pt x="82560" y="86582"/>
                    </a:cubicBezTo>
                    <a:cubicBezTo>
                      <a:pt x="82030" y="87016"/>
                      <a:pt x="82737" y="87667"/>
                      <a:pt x="82207" y="87667"/>
                    </a:cubicBezTo>
                    <a:cubicBezTo>
                      <a:pt x="81677" y="87667"/>
                      <a:pt x="82737" y="85497"/>
                      <a:pt x="81766" y="85497"/>
                    </a:cubicBezTo>
                    <a:cubicBezTo>
                      <a:pt x="80971" y="85497"/>
                      <a:pt x="80529" y="85280"/>
                      <a:pt x="81677" y="83544"/>
                    </a:cubicBezTo>
                    <a:cubicBezTo>
                      <a:pt x="82825" y="81591"/>
                      <a:pt x="83002" y="81591"/>
                      <a:pt x="83267" y="79855"/>
                    </a:cubicBezTo>
                    <a:cubicBezTo>
                      <a:pt x="83532" y="78119"/>
                      <a:pt x="84503" y="78119"/>
                      <a:pt x="84768" y="76166"/>
                    </a:cubicBezTo>
                    <a:cubicBezTo>
                      <a:pt x="85121" y="74213"/>
                      <a:pt x="86445" y="72043"/>
                      <a:pt x="87152" y="72477"/>
                    </a:cubicBezTo>
                    <a:cubicBezTo>
                      <a:pt x="87858" y="73128"/>
                      <a:pt x="88123" y="72043"/>
                      <a:pt x="88476" y="72694"/>
                    </a:cubicBezTo>
                    <a:cubicBezTo>
                      <a:pt x="88918" y="73345"/>
                      <a:pt x="88476" y="72043"/>
                      <a:pt x="89448" y="72477"/>
                    </a:cubicBezTo>
                    <a:cubicBezTo>
                      <a:pt x="90507" y="72694"/>
                      <a:pt x="90507" y="73345"/>
                      <a:pt x="90772" y="71826"/>
                    </a:cubicBezTo>
                    <a:cubicBezTo>
                      <a:pt x="90772" y="71392"/>
                      <a:pt x="93245" y="71392"/>
                      <a:pt x="92450" y="73128"/>
                    </a:cubicBezTo>
                    <a:cubicBezTo>
                      <a:pt x="91743" y="74430"/>
                      <a:pt x="93509" y="73345"/>
                      <a:pt x="93598" y="73128"/>
                    </a:cubicBezTo>
                    <a:cubicBezTo>
                      <a:pt x="93863" y="72043"/>
                      <a:pt x="94128" y="74430"/>
                      <a:pt x="94834" y="73128"/>
                    </a:cubicBezTo>
                    <a:cubicBezTo>
                      <a:pt x="95540" y="72043"/>
                      <a:pt x="93509" y="72043"/>
                      <a:pt x="94922" y="69439"/>
                    </a:cubicBezTo>
                    <a:cubicBezTo>
                      <a:pt x="96423" y="67052"/>
                      <a:pt x="95805" y="65967"/>
                      <a:pt x="97483" y="65750"/>
                    </a:cubicBezTo>
                    <a:cubicBezTo>
                      <a:pt x="98984" y="65099"/>
                      <a:pt x="97748" y="70090"/>
                      <a:pt x="98896" y="68788"/>
                    </a:cubicBezTo>
                    <a:cubicBezTo>
                      <a:pt x="99955" y="67269"/>
                      <a:pt x="99690" y="65750"/>
                      <a:pt x="100309" y="66401"/>
                    </a:cubicBezTo>
                    <a:cubicBezTo>
                      <a:pt x="101015" y="66618"/>
                      <a:pt x="99955" y="62929"/>
                      <a:pt x="101192" y="62929"/>
                    </a:cubicBezTo>
                    <a:cubicBezTo>
                      <a:pt x="102339" y="63363"/>
                      <a:pt x="101280" y="62929"/>
                      <a:pt x="101192" y="65967"/>
                    </a:cubicBezTo>
                    <a:cubicBezTo>
                      <a:pt x="100838" y="69005"/>
                      <a:pt x="100044" y="68137"/>
                      <a:pt x="98984" y="71392"/>
                    </a:cubicBezTo>
                    <a:cubicBezTo>
                      <a:pt x="97924" y="74864"/>
                      <a:pt x="97395" y="76166"/>
                      <a:pt x="96688" y="76383"/>
                    </a:cubicBezTo>
                    <a:cubicBezTo>
                      <a:pt x="95894" y="77251"/>
                      <a:pt x="96600" y="77902"/>
                      <a:pt x="95894" y="79204"/>
                    </a:cubicBezTo>
                    <a:cubicBezTo>
                      <a:pt x="95099" y="80506"/>
                      <a:pt x="95364" y="86365"/>
                      <a:pt x="95805" y="91356"/>
                    </a:cubicBezTo>
                    <a:cubicBezTo>
                      <a:pt x="95894" y="93309"/>
                      <a:pt x="95805" y="97432"/>
                      <a:pt x="96953" y="93092"/>
                    </a:cubicBezTo>
                    <a:cubicBezTo>
                      <a:pt x="97748" y="90271"/>
                      <a:pt x="96953" y="89403"/>
                      <a:pt x="98101" y="89403"/>
                    </a:cubicBezTo>
                    <a:cubicBezTo>
                      <a:pt x="98896" y="89403"/>
                      <a:pt x="97924" y="85931"/>
                      <a:pt x="98984" y="85931"/>
                    </a:cubicBezTo>
                    <a:cubicBezTo>
                      <a:pt x="100573" y="85497"/>
                      <a:pt x="99249" y="83978"/>
                      <a:pt x="99690" y="82242"/>
                    </a:cubicBezTo>
                    <a:cubicBezTo>
                      <a:pt x="100044" y="80289"/>
                      <a:pt x="100573" y="82893"/>
                      <a:pt x="100750" y="81157"/>
                    </a:cubicBezTo>
                    <a:cubicBezTo>
                      <a:pt x="100838" y="79204"/>
                      <a:pt x="99779" y="79855"/>
                      <a:pt x="100309" y="78119"/>
                    </a:cubicBezTo>
                    <a:cubicBezTo>
                      <a:pt x="101280" y="75515"/>
                      <a:pt x="98984" y="76817"/>
                      <a:pt x="100044" y="74864"/>
                    </a:cubicBezTo>
                    <a:cubicBezTo>
                      <a:pt x="101192" y="72477"/>
                      <a:pt x="100485" y="71392"/>
                      <a:pt x="101192" y="70741"/>
                    </a:cubicBezTo>
                    <a:cubicBezTo>
                      <a:pt x="101986" y="70090"/>
                      <a:pt x="101280" y="71826"/>
                      <a:pt x="102251" y="70090"/>
                    </a:cubicBezTo>
                    <a:cubicBezTo>
                      <a:pt x="103399" y="67703"/>
                      <a:pt x="101986" y="73128"/>
                      <a:pt x="103046" y="70741"/>
                    </a:cubicBezTo>
                    <a:cubicBezTo>
                      <a:pt x="104282" y="68137"/>
                      <a:pt x="104900" y="69005"/>
                      <a:pt x="105430" y="70741"/>
                    </a:cubicBezTo>
                    <a:cubicBezTo>
                      <a:pt x="105960" y="72043"/>
                      <a:pt x="105077" y="70524"/>
                      <a:pt x="107108" y="67703"/>
                    </a:cubicBezTo>
                    <a:cubicBezTo>
                      <a:pt x="107902" y="66618"/>
                      <a:pt x="108520" y="64665"/>
                      <a:pt x="109580" y="64014"/>
                    </a:cubicBezTo>
                    <a:cubicBezTo>
                      <a:pt x="111523" y="62278"/>
                      <a:pt x="111523" y="64665"/>
                      <a:pt x="111876" y="63580"/>
                    </a:cubicBezTo>
                    <a:cubicBezTo>
                      <a:pt x="112406" y="62278"/>
                      <a:pt x="111788" y="62061"/>
                      <a:pt x="111523" y="59674"/>
                    </a:cubicBezTo>
                    <a:cubicBezTo>
                      <a:pt x="111081" y="56853"/>
                      <a:pt x="110816" y="59674"/>
                      <a:pt x="110551" y="57504"/>
                    </a:cubicBezTo>
                    <a:cubicBezTo>
                      <a:pt x="110463" y="56202"/>
                      <a:pt x="111611" y="58372"/>
                      <a:pt x="112141" y="56202"/>
                    </a:cubicBezTo>
                    <a:cubicBezTo>
                      <a:pt x="112317" y="55985"/>
                      <a:pt x="112406" y="55985"/>
                      <a:pt x="112406" y="55551"/>
                    </a:cubicBezTo>
                    <a:cubicBezTo>
                      <a:pt x="112406" y="55551"/>
                      <a:pt x="112406" y="55551"/>
                      <a:pt x="112406" y="55551"/>
                    </a:cubicBezTo>
                    <a:close/>
                    <a:moveTo>
                      <a:pt x="85562" y="91356"/>
                    </a:moveTo>
                    <a:cubicBezTo>
                      <a:pt x="85386" y="92007"/>
                      <a:pt x="85651" y="91573"/>
                      <a:pt x="85562" y="92224"/>
                    </a:cubicBezTo>
                    <a:cubicBezTo>
                      <a:pt x="85386" y="93092"/>
                      <a:pt x="85651" y="93092"/>
                      <a:pt x="85651" y="93309"/>
                    </a:cubicBezTo>
                    <a:cubicBezTo>
                      <a:pt x="85562" y="93309"/>
                      <a:pt x="85827" y="93309"/>
                      <a:pt x="85916" y="94394"/>
                    </a:cubicBezTo>
                    <a:cubicBezTo>
                      <a:pt x="86092" y="95045"/>
                      <a:pt x="85651" y="95696"/>
                      <a:pt x="85827" y="96347"/>
                    </a:cubicBezTo>
                    <a:cubicBezTo>
                      <a:pt x="85916" y="97432"/>
                      <a:pt x="85827" y="100036"/>
                      <a:pt x="85651" y="100687"/>
                    </a:cubicBezTo>
                    <a:cubicBezTo>
                      <a:pt x="85562" y="101555"/>
                      <a:pt x="86092" y="101555"/>
                      <a:pt x="85827" y="103508"/>
                    </a:cubicBezTo>
                    <a:cubicBezTo>
                      <a:pt x="85562" y="104376"/>
                      <a:pt x="85916" y="105244"/>
                      <a:pt x="85827" y="105895"/>
                    </a:cubicBezTo>
                    <a:cubicBezTo>
                      <a:pt x="85562" y="106546"/>
                      <a:pt x="85651" y="106763"/>
                      <a:pt x="85651" y="107631"/>
                    </a:cubicBezTo>
                    <a:cubicBezTo>
                      <a:pt x="85827" y="108499"/>
                      <a:pt x="85916" y="108282"/>
                      <a:pt x="85916" y="107197"/>
                    </a:cubicBezTo>
                    <a:cubicBezTo>
                      <a:pt x="86092" y="106112"/>
                      <a:pt x="86269" y="105895"/>
                      <a:pt x="86357" y="106112"/>
                    </a:cubicBezTo>
                    <a:cubicBezTo>
                      <a:pt x="86357" y="106546"/>
                      <a:pt x="86445" y="106112"/>
                      <a:pt x="86622" y="106546"/>
                    </a:cubicBezTo>
                    <a:cubicBezTo>
                      <a:pt x="86799" y="106546"/>
                      <a:pt x="86799" y="107848"/>
                      <a:pt x="86799" y="107631"/>
                    </a:cubicBezTo>
                    <a:cubicBezTo>
                      <a:pt x="87064" y="106546"/>
                      <a:pt x="86887" y="106763"/>
                      <a:pt x="86887" y="106112"/>
                    </a:cubicBezTo>
                    <a:cubicBezTo>
                      <a:pt x="86887" y="105461"/>
                      <a:pt x="86887" y="105895"/>
                      <a:pt x="86622" y="105895"/>
                    </a:cubicBezTo>
                    <a:cubicBezTo>
                      <a:pt x="86445" y="105461"/>
                      <a:pt x="86445" y="104810"/>
                      <a:pt x="86357" y="104159"/>
                    </a:cubicBezTo>
                    <a:cubicBezTo>
                      <a:pt x="85916" y="103508"/>
                      <a:pt x="86269" y="101555"/>
                      <a:pt x="86357" y="100687"/>
                    </a:cubicBezTo>
                    <a:cubicBezTo>
                      <a:pt x="86622" y="100470"/>
                      <a:pt x="86357" y="99819"/>
                      <a:pt x="86622" y="99385"/>
                    </a:cubicBezTo>
                    <a:cubicBezTo>
                      <a:pt x="86887" y="99385"/>
                      <a:pt x="87152" y="99385"/>
                      <a:pt x="87417" y="100036"/>
                    </a:cubicBezTo>
                    <a:cubicBezTo>
                      <a:pt x="87593" y="100687"/>
                      <a:pt x="87682" y="101555"/>
                      <a:pt x="87682" y="100687"/>
                    </a:cubicBezTo>
                    <a:cubicBezTo>
                      <a:pt x="87682" y="100470"/>
                      <a:pt x="87417" y="99819"/>
                      <a:pt x="87328" y="99168"/>
                    </a:cubicBezTo>
                    <a:cubicBezTo>
                      <a:pt x="87328" y="98083"/>
                      <a:pt x="87064" y="96781"/>
                      <a:pt x="86887" y="95696"/>
                    </a:cubicBezTo>
                    <a:cubicBezTo>
                      <a:pt x="86887" y="94611"/>
                      <a:pt x="86799" y="94394"/>
                      <a:pt x="86799" y="93743"/>
                    </a:cubicBezTo>
                    <a:cubicBezTo>
                      <a:pt x="86799" y="93092"/>
                      <a:pt x="86622" y="93960"/>
                      <a:pt x="86622" y="93309"/>
                    </a:cubicBezTo>
                    <a:cubicBezTo>
                      <a:pt x="86799" y="92224"/>
                      <a:pt x="86622" y="93309"/>
                      <a:pt x="86622" y="92658"/>
                    </a:cubicBezTo>
                    <a:cubicBezTo>
                      <a:pt x="86445" y="91573"/>
                      <a:pt x="86887" y="91573"/>
                      <a:pt x="86799" y="89620"/>
                    </a:cubicBezTo>
                    <a:cubicBezTo>
                      <a:pt x="86622" y="88318"/>
                      <a:pt x="86445" y="88969"/>
                      <a:pt x="86622" y="88535"/>
                    </a:cubicBezTo>
                    <a:cubicBezTo>
                      <a:pt x="86622" y="88318"/>
                      <a:pt x="86445" y="88535"/>
                      <a:pt x="86445" y="88318"/>
                    </a:cubicBezTo>
                    <a:cubicBezTo>
                      <a:pt x="86445" y="87667"/>
                      <a:pt x="86357" y="87667"/>
                      <a:pt x="86445" y="87233"/>
                    </a:cubicBezTo>
                    <a:cubicBezTo>
                      <a:pt x="86622" y="87016"/>
                      <a:pt x="86445" y="86582"/>
                      <a:pt x="86357" y="86365"/>
                    </a:cubicBezTo>
                    <a:cubicBezTo>
                      <a:pt x="86269" y="85497"/>
                      <a:pt x="86357" y="86365"/>
                      <a:pt x="86092" y="86365"/>
                    </a:cubicBezTo>
                    <a:cubicBezTo>
                      <a:pt x="85827" y="86582"/>
                      <a:pt x="86357" y="87016"/>
                      <a:pt x="86269" y="87667"/>
                    </a:cubicBezTo>
                    <a:cubicBezTo>
                      <a:pt x="86269" y="88318"/>
                      <a:pt x="86092" y="87884"/>
                      <a:pt x="86092" y="88318"/>
                    </a:cubicBezTo>
                    <a:cubicBezTo>
                      <a:pt x="86092" y="88535"/>
                      <a:pt x="86357" y="88318"/>
                      <a:pt x="86092" y="88535"/>
                    </a:cubicBezTo>
                    <a:cubicBezTo>
                      <a:pt x="85916" y="89403"/>
                      <a:pt x="86092" y="88318"/>
                      <a:pt x="85827" y="88535"/>
                    </a:cubicBezTo>
                    <a:cubicBezTo>
                      <a:pt x="85651" y="88535"/>
                      <a:pt x="85562" y="88535"/>
                      <a:pt x="85651" y="89403"/>
                    </a:cubicBezTo>
                    <a:cubicBezTo>
                      <a:pt x="85651" y="89620"/>
                      <a:pt x="85651" y="90271"/>
                      <a:pt x="85562" y="91356"/>
                    </a:cubicBezTo>
                    <a:close/>
                    <a:moveTo>
                      <a:pt x="88918" y="112188"/>
                    </a:moveTo>
                    <a:cubicBezTo>
                      <a:pt x="89183" y="111971"/>
                      <a:pt x="88653" y="111537"/>
                      <a:pt x="88653" y="111971"/>
                    </a:cubicBezTo>
                    <a:cubicBezTo>
                      <a:pt x="88476" y="112622"/>
                      <a:pt x="88123" y="112839"/>
                      <a:pt x="88211" y="113490"/>
                    </a:cubicBezTo>
                    <a:cubicBezTo>
                      <a:pt x="88388" y="113924"/>
                      <a:pt x="88388" y="112622"/>
                      <a:pt x="88918" y="112188"/>
                    </a:cubicBezTo>
                    <a:close/>
                    <a:moveTo>
                      <a:pt x="89624" y="110886"/>
                    </a:moveTo>
                    <a:cubicBezTo>
                      <a:pt x="89889" y="110235"/>
                      <a:pt x="89889" y="110452"/>
                      <a:pt x="90154" y="109801"/>
                    </a:cubicBezTo>
                    <a:cubicBezTo>
                      <a:pt x="90419" y="109584"/>
                      <a:pt x="90772" y="109801"/>
                      <a:pt x="90507" y="109150"/>
                    </a:cubicBezTo>
                    <a:cubicBezTo>
                      <a:pt x="90419" y="108933"/>
                      <a:pt x="90242" y="109801"/>
                      <a:pt x="89977" y="109584"/>
                    </a:cubicBezTo>
                    <a:cubicBezTo>
                      <a:pt x="89889" y="109150"/>
                      <a:pt x="90154" y="109801"/>
                      <a:pt x="89889" y="109801"/>
                    </a:cubicBezTo>
                    <a:cubicBezTo>
                      <a:pt x="89624" y="110235"/>
                      <a:pt x="89359" y="110452"/>
                      <a:pt x="89183" y="111537"/>
                    </a:cubicBezTo>
                    <a:cubicBezTo>
                      <a:pt x="89183" y="111971"/>
                      <a:pt x="89448" y="111971"/>
                      <a:pt x="89624" y="110886"/>
                    </a:cubicBezTo>
                    <a:close/>
                    <a:moveTo>
                      <a:pt x="91037" y="108499"/>
                    </a:moveTo>
                    <a:cubicBezTo>
                      <a:pt x="91214" y="107848"/>
                      <a:pt x="91567" y="107197"/>
                      <a:pt x="91743" y="107197"/>
                    </a:cubicBezTo>
                    <a:cubicBezTo>
                      <a:pt x="91832" y="107631"/>
                      <a:pt x="90949" y="109584"/>
                      <a:pt x="91037" y="108499"/>
                    </a:cubicBezTo>
                    <a:close/>
                    <a:moveTo>
                      <a:pt x="94569" y="100036"/>
                    </a:moveTo>
                    <a:cubicBezTo>
                      <a:pt x="94569" y="99819"/>
                      <a:pt x="94657" y="98300"/>
                      <a:pt x="94834" y="98734"/>
                    </a:cubicBezTo>
                    <a:cubicBezTo>
                      <a:pt x="94922" y="99168"/>
                      <a:pt x="94569" y="100036"/>
                      <a:pt x="94569" y="100036"/>
                    </a:cubicBezTo>
                    <a:close/>
                    <a:moveTo>
                      <a:pt x="94128" y="100687"/>
                    </a:moveTo>
                    <a:cubicBezTo>
                      <a:pt x="94304" y="100687"/>
                      <a:pt x="94392" y="100470"/>
                      <a:pt x="94392" y="100470"/>
                    </a:cubicBezTo>
                    <a:cubicBezTo>
                      <a:pt x="94392" y="100687"/>
                      <a:pt x="94128" y="101121"/>
                      <a:pt x="94128" y="100687"/>
                    </a:cubicBezTo>
                    <a:close/>
                    <a:moveTo>
                      <a:pt x="93598" y="103508"/>
                    </a:moveTo>
                    <a:cubicBezTo>
                      <a:pt x="93509" y="103508"/>
                      <a:pt x="93509" y="103074"/>
                      <a:pt x="93598" y="103074"/>
                    </a:cubicBezTo>
                    <a:cubicBezTo>
                      <a:pt x="93598" y="103508"/>
                      <a:pt x="93598" y="103725"/>
                      <a:pt x="93598" y="103508"/>
                    </a:cubicBezTo>
                    <a:close/>
                    <a:moveTo>
                      <a:pt x="93068" y="104376"/>
                    </a:moveTo>
                    <a:cubicBezTo>
                      <a:pt x="93068" y="104376"/>
                      <a:pt x="93245" y="104159"/>
                      <a:pt x="93245" y="104376"/>
                    </a:cubicBezTo>
                    <a:cubicBezTo>
                      <a:pt x="93245" y="104376"/>
                      <a:pt x="93245" y="104810"/>
                      <a:pt x="93068" y="104376"/>
                    </a:cubicBezTo>
                    <a:close/>
                    <a:moveTo>
                      <a:pt x="95540" y="96998"/>
                    </a:moveTo>
                    <a:cubicBezTo>
                      <a:pt x="95805" y="96998"/>
                      <a:pt x="95805" y="95696"/>
                      <a:pt x="95629" y="95696"/>
                    </a:cubicBezTo>
                    <a:cubicBezTo>
                      <a:pt x="95540" y="95696"/>
                      <a:pt x="95540" y="96347"/>
                      <a:pt x="95364" y="96781"/>
                    </a:cubicBezTo>
                    <a:cubicBezTo>
                      <a:pt x="95099" y="96781"/>
                      <a:pt x="94922" y="96998"/>
                      <a:pt x="95099" y="97432"/>
                    </a:cubicBezTo>
                    <a:cubicBezTo>
                      <a:pt x="95275" y="98083"/>
                      <a:pt x="95275" y="97432"/>
                      <a:pt x="95540" y="96998"/>
                    </a:cubicBezTo>
                    <a:close/>
                    <a:moveTo>
                      <a:pt x="95805" y="96130"/>
                    </a:moveTo>
                    <a:cubicBezTo>
                      <a:pt x="95629" y="95696"/>
                      <a:pt x="95894" y="95479"/>
                      <a:pt x="96070" y="95479"/>
                    </a:cubicBezTo>
                    <a:cubicBezTo>
                      <a:pt x="96070" y="95696"/>
                      <a:pt x="95894" y="96130"/>
                      <a:pt x="95805" y="96130"/>
                    </a:cubicBezTo>
                    <a:close/>
                    <a:moveTo>
                      <a:pt x="102604" y="83544"/>
                    </a:moveTo>
                    <a:cubicBezTo>
                      <a:pt x="102869" y="83327"/>
                      <a:pt x="103311" y="85931"/>
                      <a:pt x="103046" y="85280"/>
                    </a:cubicBezTo>
                    <a:cubicBezTo>
                      <a:pt x="102781" y="84629"/>
                      <a:pt x="102516" y="83978"/>
                      <a:pt x="102604" y="83544"/>
                    </a:cubicBezTo>
                    <a:close/>
                    <a:moveTo>
                      <a:pt x="0" y="85931"/>
                    </a:moveTo>
                    <a:cubicBezTo>
                      <a:pt x="971" y="86365"/>
                      <a:pt x="1766" y="86582"/>
                      <a:pt x="2295" y="86365"/>
                    </a:cubicBezTo>
                    <a:cubicBezTo>
                      <a:pt x="2207" y="85280"/>
                      <a:pt x="2472" y="84846"/>
                      <a:pt x="2207" y="84629"/>
                    </a:cubicBezTo>
                    <a:cubicBezTo>
                      <a:pt x="1942" y="83978"/>
                      <a:pt x="2207" y="84846"/>
                      <a:pt x="1236" y="83978"/>
                    </a:cubicBezTo>
                    <a:cubicBezTo>
                      <a:pt x="1236" y="84195"/>
                      <a:pt x="1147" y="83978"/>
                      <a:pt x="1236" y="84195"/>
                    </a:cubicBezTo>
                    <a:cubicBezTo>
                      <a:pt x="1236" y="84846"/>
                      <a:pt x="971" y="84846"/>
                      <a:pt x="883" y="84846"/>
                    </a:cubicBezTo>
                    <a:cubicBezTo>
                      <a:pt x="706" y="84629"/>
                      <a:pt x="971" y="84195"/>
                      <a:pt x="971" y="83978"/>
                    </a:cubicBezTo>
                    <a:cubicBezTo>
                      <a:pt x="1147" y="83544"/>
                      <a:pt x="971" y="83544"/>
                      <a:pt x="883" y="84195"/>
                    </a:cubicBezTo>
                    <a:cubicBezTo>
                      <a:pt x="618" y="84846"/>
                      <a:pt x="706" y="84629"/>
                      <a:pt x="441" y="84629"/>
                    </a:cubicBezTo>
                    <a:cubicBezTo>
                      <a:pt x="176" y="84629"/>
                      <a:pt x="441" y="85280"/>
                      <a:pt x="0" y="85931"/>
                    </a:cubicBezTo>
                    <a:close/>
                    <a:moveTo>
                      <a:pt x="100838" y="74213"/>
                    </a:moveTo>
                    <a:cubicBezTo>
                      <a:pt x="101280" y="73128"/>
                      <a:pt x="101721" y="72477"/>
                      <a:pt x="101721" y="73128"/>
                    </a:cubicBezTo>
                    <a:cubicBezTo>
                      <a:pt x="101721" y="73779"/>
                      <a:pt x="100750" y="74864"/>
                      <a:pt x="100838" y="74213"/>
                    </a:cubicBezTo>
                    <a:close/>
                    <a:moveTo>
                      <a:pt x="82737" y="85280"/>
                    </a:moveTo>
                    <a:cubicBezTo>
                      <a:pt x="82472" y="84629"/>
                      <a:pt x="82560" y="83978"/>
                      <a:pt x="82825" y="84195"/>
                    </a:cubicBezTo>
                    <a:cubicBezTo>
                      <a:pt x="83267" y="84195"/>
                      <a:pt x="83002" y="85497"/>
                      <a:pt x="82737" y="85280"/>
                    </a:cubicBezTo>
                    <a:close/>
                    <a:moveTo>
                      <a:pt x="112494" y="37974"/>
                    </a:moveTo>
                    <a:cubicBezTo>
                      <a:pt x="112494" y="37974"/>
                      <a:pt x="112494" y="37974"/>
                      <a:pt x="112494" y="37974"/>
                    </a:cubicBezTo>
                    <a:cubicBezTo>
                      <a:pt x="112847" y="37974"/>
                      <a:pt x="113377" y="37757"/>
                      <a:pt x="113818" y="37323"/>
                    </a:cubicBezTo>
                    <a:cubicBezTo>
                      <a:pt x="114878" y="37106"/>
                      <a:pt x="113642" y="35370"/>
                      <a:pt x="112847" y="35587"/>
                    </a:cubicBezTo>
                    <a:cubicBezTo>
                      <a:pt x="112759" y="35587"/>
                      <a:pt x="112582" y="35587"/>
                      <a:pt x="112494" y="35587"/>
                    </a:cubicBezTo>
                    <a:cubicBezTo>
                      <a:pt x="112406" y="35587"/>
                      <a:pt x="112406" y="35587"/>
                      <a:pt x="112406" y="35587"/>
                    </a:cubicBezTo>
                    <a:cubicBezTo>
                      <a:pt x="111876" y="36021"/>
                      <a:pt x="111523" y="37106"/>
                      <a:pt x="111346" y="37757"/>
                    </a:cubicBezTo>
                    <a:cubicBezTo>
                      <a:pt x="111346" y="38408"/>
                      <a:pt x="111876" y="38408"/>
                      <a:pt x="112406" y="37974"/>
                    </a:cubicBezTo>
                    <a:lnTo>
                      <a:pt x="112494" y="37974"/>
                    </a:lnTo>
                    <a:close/>
                    <a:moveTo>
                      <a:pt x="104900" y="41663"/>
                    </a:moveTo>
                    <a:cubicBezTo>
                      <a:pt x="104635" y="42531"/>
                      <a:pt x="103664" y="41446"/>
                      <a:pt x="103841" y="41012"/>
                    </a:cubicBezTo>
                    <a:cubicBezTo>
                      <a:pt x="104105" y="40795"/>
                      <a:pt x="105165" y="41012"/>
                      <a:pt x="104900" y="41663"/>
                    </a:cubicBezTo>
                    <a:close/>
                    <a:moveTo>
                      <a:pt x="86357" y="28643"/>
                    </a:moveTo>
                    <a:cubicBezTo>
                      <a:pt x="85562" y="27558"/>
                      <a:pt x="85121" y="28643"/>
                      <a:pt x="84503" y="29511"/>
                    </a:cubicBezTo>
                    <a:cubicBezTo>
                      <a:pt x="83973" y="30596"/>
                      <a:pt x="84591" y="29511"/>
                      <a:pt x="85651" y="30162"/>
                    </a:cubicBezTo>
                    <a:cubicBezTo>
                      <a:pt x="87417" y="31030"/>
                      <a:pt x="87152" y="29511"/>
                      <a:pt x="86357" y="28643"/>
                    </a:cubicBezTo>
                    <a:close/>
                    <a:moveTo>
                      <a:pt x="91302" y="25171"/>
                    </a:moveTo>
                    <a:cubicBezTo>
                      <a:pt x="92008" y="25171"/>
                      <a:pt x="92185" y="23869"/>
                      <a:pt x="91743" y="24303"/>
                    </a:cubicBezTo>
                    <a:cubicBezTo>
                      <a:pt x="91479" y="24303"/>
                      <a:pt x="91479" y="22784"/>
                      <a:pt x="90772" y="23652"/>
                    </a:cubicBezTo>
                    <a:cubicBezTo>
                      <a:pt x="90154" y="24303"/>
                      <a:pt x="90949" y="22784"/>
                      <a:pt x="89889" y="23218"/>
                    </a:cubicBezTo>
                    <a:cubicBezTo>
                      <a:pt x="88741" y="23652"/>
                      <a:pt x="89094" y="22133"/>
                      <a:pt x="88918" y="22784"/>
                    </a:cubicBezTo>
                    <a:cubicBezTo>
                      <a:pt x="88653" y="23218"/>
                      <a:pt x="88211" y="24303"/>
                      <a:pt x="89713" y="24954"/>
                    </a:cubicBezTo>
                    <a:cubicBezTo>
                      <a:pt x="90507" y="25605"/>
                      <a:pt x="90684" y="25171"/>
                      <a:pt x="91302" y="25171"/>
                    </a:cubicBezTo>
                    <a:close/>
                    <a:moveTo>
                      <a:pt x="87947" y="22784"/>
                    </a:moveTo>
                    <a:cubicBezTo>
                      <a:pt x="88476" y="22784"/>
                      <a:pt x="87328" y="21482"/>
                      <a:pt x="86622" y="21916"/>
                    </a:cubicBezTo>
                    <a:cubicBezTo>
                      <a:pt x="86092" y="22133"/>
                      <a:pt x="85651" y="20180"/>
                      <a:pt x="85121" y="20831"/>
                    </a:cubicBezTo>
                    <a:cubicBezTo>
                      <a:pt x="84591" y="21482"/>
                      <a:pt x="85298" y="22133"/>
                      <a:pt x="85033" y="22567"/>
                    </a:cubicBezTo>
                    <a:cubicBezTo>
                      <a:pt x="84768" y="22567"/>
                      <a:pt x="84061" y="21265"/>
                      <a:pt x="83620" y="20397"/>
                    </a:cubicBezTo>
                    <a:cubicBezTo>
                      <a:pt x="83267" y="20180"/>
                      <a:pt x="83090" y="20397"/>
                      <a:pt x="82560" y="21482"/>
                    </a:cubicBezTo>
                    <a:cubicBezTo>
                      <a:pt x="82030" y="22133"/>
                      <a:pt x="82737" y="22784"/>
                      <a:pt x="82472" y="23218"/>
                    </a:cubicBezTo>
                    <a:cubicBezTo>
                      <a:pt x="82030" y="23652"/>
                      <a:pt x="82560" y="24520"/>
                      <a:pt x="83532" y="25605"/>
                    </a:cubicBezTo>
                    <a:cubicBezTo>
                      <a:pt x="84326" y="26256"/>
                      <a:pt x="83796" y="24520"/>
                      <a:pt x="84503" y="24954"/>
                    </a:cubicBezTo>
                    <a:cubicBezTo>
                      <a:pt x="85121" y="25605"/>
                      <a:pt x="85386" y="23869"/>
                      <a:pt x="85827" y="24954"/>
                    </a:cubicBezTo>
                    <a:cubicBezTo>
                      <a:pt x="86269" y="25605"/>
                      <a:pt x="86799" y="24520"/>
                      <a:pt x="87593" y="24303"/>
                    </a:cubicBezTo>
                    <a:cubicBezTo>
                      <a:pt x="88211" y="23652"/>
                      <a:pt x="87328" y="22784"/>
                      <a:pt x="87947" y="22784"/>
                    </a:cubicBezTo>
                    <a:close/>
                    <a:moveTo>
                      <a:pt x="81501" y="23218"/>
                    </a:moveTo>
                    <a:cubicBezTo>
                      <a:pt x="80971" y="23869"/>
                      <a:pt x="81236" y="21265"/>
                      <a:pt x="81501" y="21916"/>
                    </a:cubicBezTo>
                    <a:cubicBezTo>
                      <a:pt x="81766" y="22567"/>
                      <a:pt x="81766" y="22784"/>
                      <a:pt x="81501" y="23218"/>
                    </a:cubicBezTo>
                    <a:close/>
                    <a:moveTo>
                      <a:pt x="75055" y="32549"/>
                    </a:moveTo>
                    <a:cubicBezTo>
                      <a:pt x="75320" y="32549"/>
                      <a:pt x="75231" y="32549"/>
                      <a:pt x="75761" y="32983"/>
                    </a:cubicBezTo>
                    <a:cubicBezTo>
                      <a:pt x="76379" y="33634"/>
                      <a:pt x="76821" y="34719"/>
                      <a:pt x="77086" y="33634"/>
                    </a:cubicBezTo>
                    <a:cubicBezTo>
                      <a:pt x="77174" y="32549"/>
                      <a:pt x="76114" y="32549"/>
                      <a:pt x="76821" y="32332"/>
                    </a:cubicBezTo>
                    <a:cubicBezTo>
                      <a:pt x="77350" y="31898"/>
                      <a:pt x="76026" y="31681"/>
                      <a:pt x="76644" y="31247"/>
                    </a:cubicBezTo>
                    <a:cubicBezTo>
                      <a:pt x="77350" y="31030"/>
                      <a:pt x="76291" y="29945"/>
                      <a:pt x="75761" y="29511"/>
                    </a:cubicBezTo>
                    <a:cubicBezTo>
                      <a:pt x="75231" y="28860"/>
                      <a:pt x="75055" y="31030"/>
                      <a:pt x="74966" y="29945"/>
                    </a:cubicBezTo>
                    <a:cubicBezTo>
                      <a:pt x="74790" y="28860"/>
                      <a:pt x="74348" y="29511"/>
                      <a:pt x="73818" y="28860"/>
                    </a:cubicBezTo>
                    <a:cubicBezTo>
                      <a:pt x="73289" y="28209"/>
                      <a:pt x="72406" y="29294"/>
                      <a:pt x="72759" y="29945"/>
                    </a:cubicBezTo>
                    <a:cubicBezTo>
                      <a:pt x="73200" y="31030"/>
                      <a:pt x="71964" y="31247"/>
                      <a:pt x="72759" y="31681"/>
                    </a:cubicBezTo>
                    <a:cubicBezTo>
                      <a:pt x="73465" y="31898"/>
                      <a:pt x="73730" y="31898"/>
                      <a:pt x="74613" y="33417"/>
                    </a:cubicBezTo>
                    <a:cubicBezTo>
                      <a:pt x="75231" y="33634"/>
                      <a:pt x="74613" y="32549"/>
                      <a:pt x="75055" y="32549"/>
                    </a:cubicBezTo>
                    <a:close/>
                    <a:moveTo>
                      <a:pt x="65253" y="26256"/>
                    </a:moveTo>
                    <a:cubicBezTo>
                      <a:pt x="64547" y="25822"/>
                      <a:pt x="64194" y="26473"/>
                      <a:pt x="64812" y="27341"/>
                    </a:cubicBezTo>
                    <a:cubicBezTo>
                      <a:pt x="65607" y="28209"/>
                      <a:pt x="66048" y="26256"/>
                      <a:pt x="65253" y="26256"/>
                    </a:cubicBezTo>
                    <a:close/>
                    <a:moveTo>
                      <a:pt x="56512" y="14104"/>
                    </a:moveTo>
                    <a:cubicBezTo>
                      <a:pt x="57218" y="13670"/>
                      <a:pt x="57748" y="13453"/>
                      <a:pt x="58896" y="13453"/>
                    </a:cubicBezTo>
                    <a:cubicBezTo>
                      <a:pt x="60309" y="13019"/>
                      <a:pt x="60397" y="12368"/>
                      <a:pt x="59690" y="11500"/>
                    </a:cubicBezTo>
                    <a:cubicBezTo>
                      <a:pt x="59072" y="9981"/>
                      <a:pt x="59161" y="9764"/>
                      <a:pt x="58278" y="11066"/>
                    </a:cubicBezTo>
                    <a:cubicBezTo>
                      <a:pt x="57483" y="12802"/>
                      <a:pt x="58896" y="9764"/>
                      <a:pt x="58543" y="9330"/>
                    </a:cubicBezTo>
                    <a:cubicBezTo>
                      <a:pt x="58101" y="9113"/>
                      <a:pt x="57571" y="8462"/>
                      <a:pt x="57218" y="10415"/>
                    </a:cubicBezTo>
                    <a:cubicBezTo>
                      <a:pt x="56600" y="12368"/>
                      <a:pt x="56600" y="10632"/>
                      <a:pt x="56070" y="13670"/>
                    </a:cubicBezTo>
                    <a:cubicBezTo>
                      <a:pt x="55805" y="14321"/>
                      <a:pt x="55982" y="14755"/>
                      <a:pt x="56512" y="14104"/>
                    </a:cubicBezTo>
                    <a:close/>
                    <a:moveTo>
                      <a:pt x="54481" y="11066"/>
                    </a:moveTo>
                    <a:cubicBezTo>
                      <a:pt x="55452" y="12151"/>
                      <a:pt x="56600" y="11066"/>
                      <a:pt x="56247" y="10415"/>
                    </a:cubicBezTo>
                    <a:cubicBezTo>
                      <a:pt x="55805" y="9764"/>
                      <a:pt x="56777" y="8028"/>
                      <a:pt x="56335" y="7594"/>
                    </a:cubicBezTo>
                    <a:cubicBezTo>
                      <a:pt x="55805" y="6943"/>
                      <a:pt x="56070" y="6292"/>
                      <a:pt x="55275" y="7377"/>
                    </a:cubicBezTo>
                    <a:cubicBezTo>
                      <a:pt x="54392" y="8028"/>
                      <a:pt x="55187" y="6726"/>
                      <a:pt x="54746" y="6726"/>
                    </a:cubicBezTo>
                    <a:cubicBezTo>
                      <a:pt x="54392" y="6726"/>
                      <a:pt x="53245" y="6292"/>
                      <a:pt x="52715" y="6943"/>
                    </a:cubicBezTo>
                    <a:cubicBezTo>
                      <a:pt x="52185" y="8028"/>
                      <a:pt x="51125" y="9113"/>
                      <a:pt x="51920" y="9113"/>
                    </a:cubicBezTo>
                    <a:cubicBezTo>
                      <a:pt x="52891" y="9113"/>
                      <a:pt x="52185" y="9764"/>
                      <a:pt x="52715" y="10415"/>
                    </a:cubicBezTo>
                    <a:cubicBezTo>
                      <a:pt x="52980" y="10632"/>
                      <a:pt x="53421" y="10415"/>
                      <a:pt x="54481" y="11066"/>
                    </a:cubicBezTo>
                    <a:close/>
                    <a:moveTo>
                      <a:pt x="50860" y="6726"/>
                    </a:moveTo>
                    <a:cubicBezTo>
                      <a:pt x="50066" y="6726"/>
                      <a:pt x="49889" y="7377"/>
                      <a:pt x="50419" y="7594"/>
                    </a:cubicBezTo>
                    <a:cubicBezTo>
                      <a:pt x="51037" y="8028"/>
                      <a:pt x="50684" y="8679"/>
                      <a:pt x="51302" y="8462"/>
                    </a:cubicBezTo>
                    <a:cubicBezTo>
                      <a:pt x="52891" y="7377"/>
                      <a:pt x="51567" y="6943"/>
                      <a:pt x="50860" y="6726"/>
                    </a:cubicBezTo>
                    <a:close/>
                    <a:moveTo>
                      <a:pt x="52980" y="6292"/>
                    </a:moveTo>
                    <a:cubicBezTo>
                      <a:pt x="54216" y="6075"/>
                      <a:pt x="54746" y="6726"/>
                      <a:pt x="54392" y="5424"/>
                    </a:cubicBezTo>
                    <a:cubicBezTo>
                      <a:pt x="54128" y="4339"/>
                      <a:pt x="55011" y="4990"/>
                      <a:pt x="54922" y="4339"/>
                    </a:cubicBezTo>
                    <a:cubicBezTo>
                      <a:pt x="54746" y="3688"/>
                      <a:pt x="54392" y="4339"/>
                      <a:pt x="53951" y="3254"/>
                    </a:cubicBezTo>
                    <a:cubicBezTo>
                      <a:pt x="53421" y="2386"/>
                      <a:pt x="53245" y="1952"/>
                      <a:pt x="52715" y="2603"/>
                    </a:cubicBezTo>
                    <a:cubicBezTo>
                      <a:pt x="52362" y="3254"/>
                      <a:pt x="52097" y="2603"/>
                      <a:pt x="51390" y="3688"/>
                    </a:cubicBezTo>
                    <a:cubicBezTo>
                      <a:pt x="50684" y="4556"/>
                      <a:pt x="51832" y="3905"/>
                      <a:pt x="51390" y="4556"/>
                    </a:cubicBezTo>
                    <a:cubicBezTo>
                      <a:pt x="50860" y="5641"/>
                      <a:pt x="50066" y="6075"/>
                      <a:pt x="50596" y="6075"/>
                    </a:cubicBezTo>
                    <a:cubicBezTo>
                      <a:pt x="51302" y="6292"/>
                      <a:pt x="51125" y="6726"/>
                      <a:pt x="51920" y="6943"/>
                    </a:cubicBezTo>
                    <a:cubicBezTo>
                      <a:pt x="52891" y="6943"/>
                      <a:pt x="51920" y="6292"/>
                      <a:pt x="52980" y="6292"/>
                    </a:cubicBezTo>
                    <a:close/>
                    <a:moveTo>
                      <a:pt x="49536" y="2603"/>
                    </a:moveTo>
                    <a:cubicBezTo>
                      <a:pt x="49536" y="2386"/>
                      <a:pt x="50419" y="2603"/>
                      <a:pt x="50419" y="3037"/>
                    </a:cubicBezTo>
                    <a:cubicBezTo>
                      <a:pt x="50419" y="3254"/>
                      <a:pt x="49359" y="3254"/>
                      <a:pt x="49536" y="2603"/>
                    </a:cubicBezTo>
                    <a:close/>
                    <a:moveTo>
                      <a:pt x="52980" y="17793"/>
                    </a:moveTo>
                    <a:cubicBezTo>
                      <a:pt x="52891" y="17576"/>
                      <a:pt x="53863" y="16708"/>
                      <a:pt x="53951" y="17142"/>
                    </a:cubicBezTo>
                    <a:cubicBezTo>
                      <a:pt x="54128" y="17576"/>
                      <a:pt x="53421" y="18227"/>
                      <a:pt x="52980" y="17793"/>
                    </a:cubicBezTo>
                    <a:close/>
                  </a:path>
                </a:pathLst>
              </a:custGeom>
              <a:solidFill>
                <a:srgbClr val="3333FF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Shape 146"/>
            <p:cNvSpPr/>
            <p:nvPr/>
          </p:nvSpPr>
          <p:spPr>
            <a:xfrm>
              <a:off x="1442467" y="4714304"/>
              <a:ext cx="211262" cy="15485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0777" y="19292"/>
                  </a:moveTo>
                  <a:cubicBezTo>
                    <a:pt x="37680" y="34453"/>
                    <a:pt x="0" y="44494"/>
                    <a:pt x="0" y="59629"/>
                  </a:cubicBezTo>
                  <a:cubicBezTo>
                    <a:pt x="6770" y="69683"/>
                    <a:pt x="30777" y="59629"/>
                    <a:pt x="30777" y="84782"/>
                  </a:cubicBezTo>
                  <a:cubicBezTo>
                    <a:pt x="30777" y="104913"/>
                    <a:pt x="20594" y="89827"/>
                    <a:pt x="30777" y="104913"/>
                  </a:cubicBezTo>
                  <a:cubicBezTo>
                    <a:pt x="41206" y="120000"/>
                    <a:pt x="51466" y="99893"/>
                    <a:pt x="61650" y="89827"/>
                  </a:cubicBezTo>
                  <a:cubicBezTo>
                    <a:pt x="72060" y="84782"/>
                    <a:pt x="68571" y="99893"/>
                    <a:pt x="78849" y="84782"/>
                  </a:cubicBezTo>
                  <a:cubicBezTo>
                    <a:pt x="89184" y="59629"/>
                    <a:pt x="89184" y="84782"/>
                    <a:pt x="106270" y="74666"/>
                  </a:cubicBezTo>
                  <a:cubicBezTo>
                    <a:pt x="120000" y="69683"/>
                    <a:pt x="106270" y="74666"/>
                    <a:pt x="109740" y="59629"/>
                  </a:cubicBezTo>
                  <a:cubicBezTo>
                    <a:pt x="116680" y="49490"/>
                    <a:pt x="109740" y="44494"/>
                    <a:pt x="99405" y="49490"/>
                  </a:cubicBezTo>
                  <a:cubicBezTo>
                    <a:pt x="82225" y="59629"/>
                    <a:pt x="82225" y="74666"/>
                    <a:pt x="72060" y="44494"/>
                  </a:cubicBezTo>
                  <a:cubicBezTo>
                    <a:pt x="58293" y="14284"/>
                    <a:pt x="61650" y="14284"/>
                    <a:pt x="68571" y="4194"/>
                  </a:cubicBezTo>
                  <a:cubicBezTo>
                    <a:pt x="61687" y="0"/>
                    <a:pt x="42206" y="10053"/>
                    <a:pt x="30777" y="19292"/>
                  </a:cubicBezTo>
                  <a:close/>
                </a:path>
              </a:pathLst>
            </a:custGeom>
            <a:solidFill>
              <a:srgbClr val="3333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827584" y="2860551"/>
            <a:ext cx="4320480" cy="2008609"/>
            <a:chOff x="827584" y="2860551"/>
            <a:chExt cx="4320480" cy="2008609"/>
          </a:xfrm>
        </p:grpSpPr>
        <p:sp>
          <p:nvSpPr>
            <p:cNvPr id="148" name="Shape 148"/>
            <p:cNvSpPr/>
            <p:nvPr/>
          </p:nvSpPr>
          <p:spPr>
            <a:xfrm>
              <a:off x="1271017" y="3395092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Shape 149"/>
            <p:cNvSpPr/>
            <p:nvPr/>
          </p:nvSpPr>
          <p:spPr>
            <a:xfrm>
              <a:off x="1940818" y="2860551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Shape 150"/>
            <p:cNvSpPr/>
            <p:nvPr/>
          </p:nvSpPr>
          <p:spPr>
            <a:xfrm>
              <a:off x="2092077" y="4164335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Shape 151"/>
            <p:cNvSpPr/>
            <p:nvPr/>
          </p:nvSpPr>
          <p:spPr>
            <a:xfrm>
              <a:off x="1462286" y="4710311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Shape 152"/>
            <p:cNvSpPr/>
            <p:nvPr/>
          </p:nvSpPr>
          <p:spPr>
            <a:xfrm>
              <a:off x="1623070" y="3604270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Shape 153"/>
            <p:cNvSpPr/>
            <p:nvPr/>
          </p:nvSpPr>
          <p:spPr>
            <a:xfrm>
              <a:off x="1688604" y="4193679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Shape 154"/>
            <p:cNvSpPr/>
            <p:nvPr/>
          </p:nvSpPr>
          <p:spPr>
            <a:xfrm>
              <a:off x="2325638" y="3478163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Shape 155"/>
            <p:cNvSpPr/>
            <p:nvPr/>
          </p:nvSpPr>
          <p:spPr>
            <a:xfrm>
              <a:off x="827584" y="3861048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Shape 156"/>
            <p:cNvSpPr/>
            <p:nvPr/>
          </p:nvSpPr>
          <p:spPr>
            <a:xfrm>
              <a:off x="2555776" y="3212976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Shape 157"/>
            <p:cNvSpPr/>
            <p:nvPr/>
          </p:nvSpPr>
          <p:spPr>
            <a:xfrm>
              <a:off x="3707904" y="3717032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Shape 158"/>
            <p:cNvSpPr/>
            <p:nvPr/>
          </p:nvSpPr>
          <p:spPr>
            <a:xfrm>
              <a:off x="4644008" y="4077072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004048" y="4077072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Shape 160"/>
            <p:cNvSpPr/>
            <p:nvPr/>
          </p:nvSpPr>
          <p:spPr>
            <a:xfrm>
              <a:off x="1835696" y="4725144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0288" y="3621038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>
              <a:off x="2653680" y="3715147"/>
              <a:ext cx="144016" cy="144016"/>
            </a:xfrm>
            <a:prstGeom prst="flowChartConnector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3500000" scaled="0"/>
            </a:gra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Shape 163"/>
          <p:cNvGrpSpPr/>
          <p:nvPr/>
        </p:nvGrpSpPr>
        <p:grpSpPr>
          <a:xfrm>
            <a:off x="1222251" y="4032126"/>
            <a:ext cx="2330971" cy="1382266"/>
            <a:chOff x="1222251" y="4032126"/>
            <a:chExt cx="2330971" cy="1382266"/>
          </a:xfrm>
        </p:grpSpPr>
        <p:sp>
          <p:nvSpPr>
            <p:cNvPr id="164" name="Shape 164"/>
            <p:cNvSpPr/>
            <p:nvPr/>
          </p:nvSpPr>
          <p:spPr>
            <a:xfrm>
              <a:off x="1222251" y="4032126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06835" y="4316735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2006352" y="5172844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1333128" y="4638303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2227337" y="5180087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3312046" y="4274071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3168030" y="5111130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3481214" y="4909964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3419872" y="5013176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3183657" y="5317257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56334" y="5342384"/>
              <a:ext cx="72008" cy="72008"/>
            </a:xfrm>
            <a:prstGeom prst="flowChartConnector">
              <a:avLst/>
            </a:prstGeom>
            <a:solidFill>
              <a:srgbClr val="FFFF00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" name="Shape 175"/>
          <p:cNvSpPr/>
          <p:nvPr/>
        </p:nvSpPr>
        <p:spPr>
          <a:xfrm>
            <a:off x="1691680" y="4797152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1691680" y="4509120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1619672" y="3861048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1763688" y="3573016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923928" y="5157192"/>
            <a:ext cx="4104456" cy="10801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4572000" y="4005064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6183263" y="4916438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4283968" y="5106670"/>
            <a:ext cx="3600400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Universities of Russia</a:t>
            </a:r>
          </a:p>
        </p:txBody>
      </p:sp>
      <p:sp>
        <p:nvSpPr>
          <p:cNvPr id="183" name="Shape 183"/>
          <p:cNvSpPr/>
          <p:nvPr/>
        </p:nvSpPr>
        <p:spPr>
          <a:xfrm>
            <a:off x="4211960" y="5445224"/>
            <a:ext cx="374441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Universities of CIS countries</a:t>
            </a:r>
          </a:p>
        </p:txBody>
      </p:sp>
      <p:sp>
        <p:nvSpPr>
          <p:cNvPr id="184" name="Shape 184"/>
          <p:cNvSpPr/>
          <p:nvPr/>
        </p:nvSpPr>
        <p:spPr>
          <a:xfrm>
            <a:off x="4283968" y="5805264"/>
            <a:ext cx="3024336" cy="3385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Technical colleadges</a:t>
            </a:r>
          </a:p>
        </p:txBody>
      </p:sp>
      <p:sp>
        <p:nvSpPr>
          <p:cNvPr id="185" name="Shape 185"/>
          <p:cNvSpPr/>
          <p:nvPr/>
        </p:nvSpPr>
        <p:spPr>
          <a:xfrm>
            <a:off x="4173413" y="5579715"/>
            <a:ext cx="72008" cy="72008"/>
          </a:xfrm>
          <a:prstGeom prst="flowChartConnector">
            <a:avLst/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4139952" y="5157192"/>
            <a:ext cx="144016" cy="144016"/>
          </a:xfrm>
          <a:prstGeom prst="flowChartConnector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3500000" scaled="0"/>
          </a:gradFill>
          <a:ln w="25400" cap="flat" cmpd="sng">
            <a:solidFill>
              <a:srgbClr val="88A3A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4143697" y="5905475"/>
            <a:ext cx="144016" cy="144016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1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1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2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2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3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Shape 194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196" name="Shape 196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97" name="Shape 197"/>
          <p:cNvSpPr/>
          <p:nvPr/>
        </p:nvSpPr>
        <p:spPr>
          <a:xfrm>
            <a:off x="457200" y="285728"/>
            <a:ext cx="7686700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Regional Training Center (RTC) </a:t>
            </a:r>
            <a:b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of the World Meteorological Organization (WMO) in the Russian Federation</a:t>
            </a:r>
          </a:p>
        </p:txBody>
      </p:sp>
      <p:pic>
        <p:nvPicPr>
          <p:cNvPr id="198" name="Shape 198" descr="C:\Documents and Settings\pmarkasian\Desktop\Шаблоны\Шаблоны\Иконки\заготовки\3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28926" y="3286124"/>
            <a:ext cx="5827982" cy="2601089"/>
          </a:xfrm>
          <a:prstGeom prst="rect">
            <a:avLst/>
          </a:prstGeom>
          <a:noFill/>
          <a:ln>
            <a:noFill/>
          </a:ln>
          <a:effectLst>
            <a:outerShdw blurRad="76200" sy="23000" kx="1200000" ky="1200000" algn="br" rotWithShape="0">
              <a:srgbClr val="000000">
                <a:alpha val="20000"/>
              </a:srgbClr>
            </a:outerShdw>
          </a:effectLst>
        </p:spPr>
      </p:pic>
      <p:pic>
        <p:nvPicPr>
          <p:cNvPr id="199" name="Shape 199" descr="C:\Documents and Settings\pmarkasian\Desktop\Шаблоны\Шаблоны\Иконки\заготовки\1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728" y="1500174"/>
            <a:ext cx="4838814" cy="170995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00" name="Shape 200" descr="C:\Documents and Settings\pmarkasian\Desktop\Шаблоны\Шаблоны\Иконки\заготовки\2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71736" y="2357430"/>
            <a:ext cx="4653726" cy="219272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sp>
        <p:nvSpPr>
          <p:cNvPr id="201" name="Shape 201"/>
          <p:cNvSpPr txBox="1"/>
          <p:nvPr/>
        </p:nvSpPr>
        <p:spPr>
          <a:xfrm>
            <a:off x="2458752" y="1910263"/>
            <a:ext cx="3914892" cy="70788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Advanced Training Institute </a:t>
            </a:r>
          </a:p>
        </p:txBody>
      </p:sp>
      <p:sp>
        <p:nvSpPr>
          <p:cNvPr id="202" name="Shape 202"/>
          <p:cNvSpPr txBox="1"/>
          <p:nvPr/>
        </p:nvSpPr>
        <p:spPr>
          <a:xfrm rot="-378245">
            <a:off x="3455682" y="2697879"/>
            <a:ext cx="39148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Russian State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Hydrometeorological University </a:t>
            </a:r>
          </a:p>
        </p:txBody>
      </p:sp>
      <p:sp>
        <p:nvSpPr>
          <p:cNvPr id="203" name="Shape 203"/>
          <p:cNvSpPr txBox="1"/>
          <p:nvPr/>
        </p:nvSpPr>
        <p:spPr>
          <a:xfrm rot="-707341">
            <a:off x="4062961" y="3818210"/>
            <a:ext cx="391489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Moscow hydrometeorological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technical school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Shape 210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212" name="Shape 212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13" name="Shape 213"/>
          <p:cNvSpPr/>
          <p:nvPr/>
        </p:nvSpPr>
        <p:spPr>
          <a:xfrm>
            <a:off x="457200" y="285728"/>
            <a:ext cx="76867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Russian State Hydrometeorological University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 l="3875" t="41369" r="47257" b="23844"/>
          <a:stretch/>
        </p:blipFill>
        <p:spPr>
          <a:xfrm>
            <a:off x="107504" y="764704"/>
            <a:ext cx="4459845" cy="237112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>
            <a:off x="3707904" y="1201976"/>
            <a:ext cx="5365104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1930</a:t>
            </a: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– foundation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1944</a:t>
            </a: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– relocation to St.Petersburg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1995</a:t>
            </a: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– status of the RTC WMO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1998</a:t>
            </a: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– the University status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2015</a:t>
            </a: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– merger  with State Polar Academy</a:t>
            </a:r>
          </a:p>
        </p:txBody>
      </p:sp>
      <p:sp>
        <p:nvSpPr>
          <p:cNvPr id="216" name="Shape 216"/>
          <p:cNvSpPr/>
          <p:nvPr/>
        </p:nvSpPr>
        <p:spPr>
          <a:xfrm>
            <a:off x="-36512" y="3429000"/>
            <a:ext cx="5688632" cy="1631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RSHU FACULTIES: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Verdana"/>
              <a:buChar char="-"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Meteorological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Verdana"/>
              <a:buChar char="-"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Hydrological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Verdana"/>
              <a:buChar char="-"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Oceanological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Verdana"/>
              <a:buChar char="-"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 Ecology and environmental physics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 l="40643" t="5415" r="32876" b="61258"/>
          <a:stretch/>
        </p:blipFill>
        <p:spPr>
          <a:xfrm>
            <a:off x="6012160" y="3284984"/>
            <a:ext cx="2416830" cy="22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Shape 224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48925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226" name="Shape 226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27" name="Shape 227"/>
          <p:cNvSpPr/>
          <p:nvPr/>
        </p:nvSpPr>
        <p:spPr>
          <a:xfrm>
            <a:off x="457200" y="285728"/>
            <a:ext cx="76867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CIS countires students</a:t>
            </a:r>
          </a:p>
        </p:txBody>
      </p:sp>
      <p:sp>
        <p:nvSpPr>
          <p:cNvPr id="228" name="Shape 228"/>
          <p:cNvSpPr/>
          <p:nvPr/>
        </p:nvSpPr>
        <p:spPr>
          <a:xfrm>
            <a:off x="3255823" y="231843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40000"/>
                  <a:pt x="0" y="40000"/>
                  <a:pt x="0" y="0"/>
                </a:cubicBezTo>
                <a:cubicBezTo>
                  <a:pt x="0" y="0"/>
                  <a:pt x="0" y="0"/>
                  <a:pt x="30000" y="40000"/>
                </a:cubicBezTo>
                <a:cubicBezTo>
                  <a:pt x="30000" y="60000"/>
                  <a:pt x="30000" y="40000"/>
                  <a:pt x="90000" y="60000"/>
                </a:cubicBezTo>
                <a:cubicBezTo>
                  <a:pt x="120000" y="100000"/>
                  <a:pt x="120000" y="120000"/>
                  <a:pt x="90000" y="100000"/>
                </a:cubicBezTo>
                <a:cubicBezTo>
                  <a:pt x="30000" y="40000"/>
                  <a:pt x="30000" y="6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3258738" y="2318430"/>
            <a:ext cx="1166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20000"/>
                </a:moveTo>
                <a:cubicBezTo>
                  <a:pt x="30000" y="80000"/>
                  <a:pt x="0" y="8000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0000" y="0"/>
                  <a:pt x="0" y="0"/>
                  <a:pt x="30000" y="0"/>
                </a:cubicBezTo>
                <a:cubicBezTo>
                  <a:pt x="90000" y="0"/>
                  <a:pt x="30000" y="80000"/>
                  <a:pt x="90000" y="80000"/>
                </a:cubicBezTo>
                <a:cubicBezTo>
                  <a:pt x="120000" y="80000"/>
                  <a:pt x="90000" y="80000"/>
                  <a:pt x="90000" y="80000"/>
                </a:cubicBezTo>
                <a:cubicBezTo>
                  <a:pt x="120000" y="120000"/>
                  <a:pt x="90000" y="120000"/>
                  <a:pt x="3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67483" y="2315515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120000"/>
                </a:moveTo>
                <a:cubicBezTo>
                  <a:pt x="0" y="120000"/>
                  <a:pt x="40000" y="40000"/>
                  <a:pt x="40000" y="40000"/>
                </a:cubicBezTo>
                <a:cubicBezTo>
                  <a:pt x="0" y="0"/>
                  <a:pt x="40000" y="40000"/>
                  <a:pt x="40000" y="40000"/>
                </a:cubicBezTo>
                <a:cubicBezTo>
                  <a:pt x="40000" y="120000"/>
                  <a:pt x="120000" y="120000"/>
                  <a:pt x="40000" y="120000"/>
                </a:cubicBezTo>
                <a:cubicBezTo>
                  <a:pt x="40000" y="120000"/>
                  <a:pt x="40000" y="120000"/>
                  <a:pt x="4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67483" y="2315515"/>
            <a:ext cx="2915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0" y="40000"/>
                  <a:pt x="0" y="0"/>
                </a:cubicBezTo>
                <a:cubicBezTo>
                  <a:pt x="0" y="0"/>
                  <a:pt x="120000" y="4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550038" y="3497484"/>
            <a:ext cx="20404" cy="48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571" y="120000"/>
                </a:moveTo>
                <a:cubicBezTo>
                  <a:pt x="68571" y="120000"/>
                  <a:pt x="68571" y="120000"/>
                  <a:pt x="51428" y="120000"/>
                </a:cubicBezTo>
                <a:cubicBezTo>
                  <a:pt x="51428" y="120000"/>
                  <a:pt x="17142" y="120000"/>
                  <a:pt x="17142" y="112941"/>
                </a:cubicBezTo>
                <a:cubicBezTo>
                  <a:pt x="17142" y="56470"/>
                  <a:pt x="0" y="63529"/>
                  <a:pt x="17142" y="35294"/>
                </a:cubicBezTo>
                <a:cubicBezTo>
                  <a:pt x="51428" y="21176"/>
                  <a:pt x="51428" y="0"/>
                  <a:pt x="68571" y="14117"/>
                </a:cubicBezTo>
                <a:cubicBezTo>
                  <a:pt x="102857" y="21176"/>
                  <a:pt x="119999" y="35294"/>
                  <a:pt x="102857" y="42352"/>
                </a:cubicBezTo>
                <a:cubicBezTo>
                  <a:pt x="102857" y="63529"/>
                  <a:pt x="119999" y="63529"/>
                  <a:pt x="119999" y="77647"/>
                </a:cubicBezTo>
                <a:cubicBezTo>
                  <a:pt x="119999" y="98823"/>
                  <a:pt x="102857" y="120000"/>
                  <a:pt x="68571" y="120000"/>
                </a:cubicBezTo>
                <a:cubicBezTo>
                  <a:pt x="68571" y="120000"/>
                  <a:pt x="68571" y="120000"/>
                  <a:pt x="68571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4672464" y="3494569"/>
            <a:ext cx="10202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19999"/>
                </a:moveTo>
                <a:cubicBezTo>
                  <a:pt x="0" y="119999"/>
                  <a:pt x="30000" y="51428"/>
                  <a:pt x="0" y="51428"/>
                </a:cubicBezTo>
                <a:cubicBezTo>
                  <a:pt x="30000" y="17142"/>
                  <a:pt x="0" y="17142"/>
                  <a:pt x="30000" y="17142"/>
                </a:cubicBezTo>
                <a:cubicBezTo>
                  <a:pt x="90000" y="51428"/>
                  <a:pt x="30000" y="0"/>
                  <a:pt x="90000" y="0"/>
                </a:cubicBezTo>
                <a:cubicBezTo>
                  <a:pt x="120000" y="0"/>
                  <a:pt x="90000" y="51428"/>
                  <a:pt x="90000" y="68571"/>
                </a:cubicBezTo>
                <a:cubicBezTo>
                  <a:pt x="90000" y="68571"/>
                  <a:pt x="30000" y="102857"/>
                  <a:pt x="30000" y="11999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4493198" y="3386720"/>
            <a:ext cx="5830" cy="1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48000"/>
                  <a:pt x="0" y="48000"/>
                </a:cubicBezTo>
                <a:cubicBezTo>
                  <a:pt x="0" y="0"/>
                  <a:pt x="120000" y="72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4197335" y="3308019"/>
            <a:ext cx="16032" cy="42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24000"/>
                </a:moveTo>
                <a:cubicBezTo>
                  <a:pt x="80000" y="40000"/>
                  <a:pt x="120000" y="80000"/>
                  <a:pt x="80000" y="88000"/>
                </a:cubicBezTo>
                <a:cubicBezTo>
                  <a:pt x="60000" y="104000"/>
                  <a:pt x="60000" y="120000"/>
                  <a:pt x="0" y="120000"/>
                </a:cubicBezTo>
                <a:cubicBezTo>
                  <a:pt x="0" y="104000"/>
                  <a:pt x="0" y="104000"/>
                  <a:pt x="0" y="104000"/>
                </a:cubicBezTo>
                <a:cubicBezTo>
                  <a:pt x="0" y="88000"/>
                  <a:pt x="60000" y="80000"/>
                  <a:pt x="20000" y="64000"/>
                </a:cubicBezTo>
                <a:cubicBezTo>
                  <a:pt x="20000" y="64000"/>
                  <a:pt x="0" y="80000"/>
                  <a:pt x="0" y="64000"/>
                </a:cubicBezTo>
                <a:cubicBezTo>
                  <a:pt x="20000" y="64000"/>
                  <a:pt x="20000" y="64000"/>
                  <a:pt x="20000" y="64000"/>
                </a:cubicBezTo>
                <a:cubicBezTo>
                  <a:pt x="20000" y="48000"/>
                  <a:pt x="0" y="24000"/>
                  <a:pt x="20000" y="16000"/>
                </a:cubicBezTo>
                <a:cubicBezTo>
                  <a:pt x="60000" y="0"/>
                  <a:pt x="80000" y="24000"/>
                  <a:pt x="80000" y="24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4185676" y="3286158"/>
            <a:ext cx="27692" cy="115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000" y="32195"/>
                </a:moveTo>
                <a:cubicBezTo>
                  <a:pt x="108000" y="29268"/>
                  <a:pt x="108000" y="29268"/>
                  <a:pt x="108000" y="29268"/>
                </a:cubicBezTo>
                <a:cubicBezTo>
                  <a:pt x="108000" y="23414"/>
                  <a:pt x="108000" y="20487"/>
                  <a:pt x="120000" y="20487"/>
                </a:cubicBezTo>
                <a:cubicBezTo>
                  <a:pt x="120000" y="20487"/>
                  <a:pt x="120000" y="20487"/>
                  <a:pt x="120000" y="14634"/>
                </a:cubicBezTo>
                <a:cubicBezTo>
                  <a:pt x="120000" y="14634"/>
                  <a:pt x="120000" y="11707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08000" y="5853"/>
                  <a:pt x="108000" y="0"/>
                  <a:pt x="108000" y="5853"/>
                </a:cubicBezTo>
                <a:cubicBezTo>
                  <a:pt x="108000" y="11707"/>
                  <a:pt x="108000" y="11707"/>
                  <a:pt x="108000" y="11707"/>
                </a:cubicBezTo>
                <a:cubicBezTo>
                  <a:pt x="108000" y="11707"/>
                  <a:pt x="84000" y="11707"/>
                  <a:pt x="72000" y="11707"/>
                </a:cubicBezTo>
                <a:cubicBezTo>
                  <a:pt x="48000" y="20487"/>
                  <a:pt x="36000" y="49756"/>
                  <a:pt x="12000" y="55609"/>
                </a:cubicBezTo>
                <a:cubicBezTo>
                  <a:pt x="36000" y="55609"/>
                  <a:pt x="0" y="64390"/>
                  <a:pt x="0" y="64390"/>
                </a:cubicBezTo>
                <a:cubicBezTo>
                  <a:pt x="0" y="70243"/>
                  <a:pt x="0" y="70243"/>
                  <a:pt x="0" y="70243"/>
                </a:cubicBezTo>
                <a:cubicBezTo>
                  <a:pt x="12000" y="81951"/>
                  <a:pt x="36000" y="99512"/>
                  <a:pt x="48000" y="120000"/>
                </a:cubicBezTo>
                <a:cubicBezTo>
                  <a:pt x="48000" y="120000"/>
                  <a:pt x="48000" y="120000"/>
                  <a:pt x="48000" y="120000"/>
                </a:cubicBezTo>
                <a:cubicBezTo>
                  <a:pt x="48000" y="120000"/>
                  <a:pt x="72000" y="105365"/>
                  <a:pt x="72000" y="99512"/>
                </a:cubicBezTo>
                <a:cubicBezTo>
                  <a:pt x="72000" y="87804"/>
                  <a:pt x="108000" y="73170"/>
                  <a:pt x="108000" y="70243"/>
                </a:cubicBezTo>
                <a:cubicBezTo>
                  <a:pt x="108000" y="64390"/>
                  <a:pt x="108000" y="61463"/>
                  <a:pt x="108000" y="55609"/>
                </a:cubicBezTo>
                <a:cubicBezTo>
                  <a:pt x="84000" y="61463"/>
                  <a:pt x="84000" y="64390"/>
                  <a:pt x="48000" y="64390"/>
                </a:cubicBezTo>
                <a:cubicBezTo>
                  <a:pt x="48000" y="61463"/>
                  <a:pt x="48000" y="61463"/>
                  <a:pt x="48000" y="61463"/>
                </a:cubicBezTo>
                <a:cubicBezTo>
                  <a:pt x="48000" y="55609"/>
                  <a:pt x="84000" y="49756"/>
                  <a:pt x="72000" y="46829"/>
                </a:cubicBezTo>
                <a:cubicBezTo>
                  <a:pt x="72000" y="46829"/>
                  <a:pt x="48000" y="49756"/>
                  <a:pt x="48000" y="46829"/>
                </a:cubicBezTo>
                <a:cubicBezTo>
                  <a:pt x="72000" y="46829"/>
                  <a:pt x="72000" y="46829"/>
                  <a:pt x="72000" y="46829"/>
                </a:cubicBezTo>
                <a:cubicBezTo>
                  <a:pt x="72000" y="40975"/>
                  <a:pt x="48000" y="32195"/>
                  <a:pt x="72000" y="29268"/>
                </a:cubicBezTo>
                <a:cubicBezTo>
                  <a:pt x="84000" y="23414"/>
                  <a:pt x="108000" y="32195"/>
                  <a:pt x="108000" y="3219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179846" y="3340083"/>
            <a:ext cx="11660" cy="131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cubicBezTo>
                  <a:pt x="30000" y="24000"/>
                  <a:pt x="30000" y="24000"/>
                  <a:pt x="0" y="72000"/>
                </a:cubicBezTo>
                <a:cubicBezTo>
                  <a:pt x="0" y="72000"/>
                  <a:pt x="0" y="120000"/>
                  <a:pt x="30000" y="120000"/>
                </a:cubicBezTo>
                <a:cubicBezTo>
                  <a:pt x="30000" y="72000"/>
                  <a:pt x="30000" y="72000"/>
                  <a:pt x="30000" y="72000"/>
                </a:cubicBezTo>
                <a:cubicBezTo>
                  <a:pt x="30000" y="72000"/>
                  <a:pt x="120000" y="0"/>
                  <a:pt x="9000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3851920" y="1484784"/>
            <a:ext cx="3841836" cy="1563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26" y="41012"/>
                </a:moveTo>
                <a:cubicBezTo>
                  <a:pt x="27726" y="41012"/>
                  <a:pt x="28167" y="41012"/>
                  <a:pt x="27991" y="41663"/>
                </a:cubicBezTo>
                <a:cubicBezTo>
                  <a:pt x="27991" y="42097"/>
                  <a:pt x="28697" y="41663"/>
                  <a:pt x="28697" y="41446"/>
                </a:cubicBezTo>
                <a:cubicBezTo>
                  <a:pt x="28785" y="41012"/>
                  <a:pt x="28256" y="40795"/>
                  <a:pt x="27902" y="39710"/>
                </a:cubicBezTo>
                <a:cubicBezTo>
                  <a:pt x="27637" y="39059"/>
                  <a:pt x="27637" y="39493"/>
                  <a:pt x="27461" y="39710"/>
                </a:cubicBezTo>
                <a:cubicBezTo>
                  <a:pt x="27196" y="39710"/>
                  <a:pt x="27637" y="40361"/>
                  <a:pt x="27284" y="40144"/>
                </a:cubicBezTo>
                <a:cubicBezTo>
                  <a:pt x="27196" y="40144"/>
                  <a:pt x="27196" y="40361"/>
                  <a:pt x="27461" y="41012"/>
                </a:cubicBezTo>
                <a:cubicBezTo>
                  <a:pt x="27637" y="41446"/>
                  <a:pt x="27726" y="41446"/>
                  <a:pt x="27726" y="41012"/>
                </a:cubicBezTo>
                <a:close/>
                <a:moveTo>
                  <a:pt x="35673" y="29511"/>
                </a:moveTo>
                <a:cubicBezTo>
                  <a:pt x="35143" y="29945"/>
                  <a:pt x="34966" y="31247"/>
                  <a:pt x="36114" y="31030"/>
                </a:cubicBezTo>
                <a:cubicBezTo>
                  <a:pt x="36997" y="30596"/>
                  <a:pt x="36203" y="28860"/>
                  <a:pt x="35673" y="29511"/>
                </a:cubicBezTo>
                <a:close/>
                <a:moveTo>
                  <a:pt x="25607" y="36455"/>
                </a:moveTo>
                <a:cubicBezTo>
                  <a:pt x="25342" y="35370"/>
                  <a:pt x="24900" y="35587"/>
                  <a:pt x="25165" y="33417"/>
                </a:cubicBezTo>
                <a:cubicBezTo>
                  <a:pt x="25342" y="31247"/>
                  <a:pt x="26225" y="31247"/>
                  <a:pt x="25607" y="30162"/>
                </a:cubicBezTo>
                <a:cubicBezTo>
                  <a:pt x="24900" y="29511"/>
                  <a:pt x="25430" y="29945"/>
                  <a:pt x="24194" y="30162"/>
                </a:cubicBezTo>
                <a:cubicBezTo>
                  <a:pt x="23046" y="30596"/>
                  <a:pt x="23929" y="31030"/>
                  <a:pt x="23311" y="31681"/>
                </a:cubicBezTo>
                <a:cubicBezTo>
                  <a:pt x="22781" y="32332"/>
                  <a:pt x="23399" y="31898"/>
                  <a:pt x="23134" y="33417"/>
                </a:cubicBezTo>
                <a:cubicBezTo>
                  <a:pt x="22869" y="34719"/>
                  <a:pt x="22604" y="32983"/>
                  <a:pt x="22516" y="34285"/>
                </a:cubicBezTo>
                <a:cubicBezTo>
                  <a:pt x="22251" y="35587"/>
                  <a:pt x="22251" y="36021"/>
                  <a:pt x="22869" y="36021"/>
                </a:cubicBezTo>
                <a:cubicBezTo>
                  <a:pt x="23664" y="36021"/>
                  <a:pt x="22516" y="36455"/>
                  <a:pt x="23311" y="37323"/>
                </a:cubicBezTo>
                <a:cubicBezTo>
                  <a:pt x="23929" y="38408"/>
                  <a:pt x="23399" y="35370"/>
                  <a:pt x="23841" y="36672"/>
                </a:cubicBezTo>
                <a:cubicBezTo>
                  <a:pt x="24194" y="37974"/>
                  <a:pt x="23134" y="37974"/>
                  <a:pt x="24105" y="38408"/>
                </a:cubicBezTo>
                <a:cubicBezTo>
                  <a:pt x="24900" y="38625"/>
                  <a:pt x="24370" y="39059"/>
                  <a:pt x="25165" y="39059"/>
                </a:cubicBezTo>
                <a:cubicBezTo>
                  <a:pt x="25871" y="39059"/>
                  <a:pt x="25960" y="39710"/>
                  <a:pt x="26666" y="38625"/>
                </a:cubicBezTo>
                <a:cubicBezTo>
                  <a:pt x="26931" y="38408"/>
                  <a:pt x="25695" y="37757"/>
                  <a:pt x="25607" y="36455"/>
                </a:cubicBezTo>
                <a:close/>
                <a:moveTo>
                  <a:pt x="26401" y="29511"/>
                </a:moveTo>
                <a:cubicBezTo>
                  <a:pt x="26401" y="28860"/>
                  <a:pt x="26754" y="29511"/>
                  <a:pt x="26931" y="28209"/>
                </a:cubicBezTo>
                <a:cubicBezTo>
                  <a:pt x="27019" y="27341"/>
                  <a:pt x="27461" y="27558"/>
                  <a:pt x="27461" y="26907"/>
                </a:cubicBezTo>
                <a:cubicBezTo>
                  <a:pt x="27461" y="26256"/>
                  <a:pt x="27461" y="26256"/>
                  <a:pt x="28432" y="25605"/>
                </a:cubicBezTo>
                <a:cubicBezTo>
                  <a:pt x="29227" y="24954"/>
                  <a:pt x="28256" y="24954"/>
                  <a:pt x="29580" y="23218"/>
                </a:cubicBezTo>
                <a:cubicBezTo>
                  <a:pt x="30993" y="21916"/>
                  <a:pt x="33200" y="21265"/>
                  <a:pt x="34348" y="19746"/>
                </a:cubicBezTo>
                <a:cubicBezTo>
                  <a:pt x="35408" y="18444"/>
                  <a:pt x="34172" y="17142"/>
                  <a:pt x="33112" y="18227"/>
                </a:cubicBezTo>
                <a:cubicBezTo>
                  <a:pt x="32052" y="18878"/>
                  <a:pt x="32671" y="18878"/>
                  <a:pt x="31876" y="19529"/>
                </a:cubicBezTo>
                <a:cubicBezTo>
                  <a:pt x="31081" y="20180"/>
                  <a:pt x="31611" y="19095"/>
                  <a:pt x="30728" y="20180"/>
                </a:cubicBezTo>
                <a:cubicBezTo>
                  <a:pt x="29757" y="21265"/>
                  <a:pt x="30286" y="19746"/>
                  <a:pt x="29315" y="20180"/>
                </a:cubicBezTo>
                <a:cubicBezTo>
                  <a:pt x="28520" y="20180"/>
                  <a:pt x="29315" y="20831"/>
                  <a:pt x="28785" y="20831"/>
                </a:cubicBezTo>
                <a:cubicBezTo>
                  <a:pt x="28256" y="20831"/>
                  <a:pt x="27019" y="21916"/>
                  <a:pt x="26754" y="23218"/>
                </a:cubicBezTo>
                <a:cubicBezTo>
                  <a:pt x="26401" y="24303"/>
                  <a:pt x="26490" y="22784"/>
                  <a:pt x="26136" y="23652"/>
                </a:cubicBezTo>
                <a:cubicBezTo>
                  <a:pt x="25695" y="24520"/>
                  <a:pt x="25871" y="23218"/>
                  <a:pt x="25607" y="23869"/>
                </a:cubicBezTo>
                <a:cubicBezTo>
                  <a:pt x="25165" y="24520"/>
                  <a:pt x="25871" y="24520"/>
                  <a:pt x="25607" y="24954"/>
                </a:cubicBezTo>
                <a:cubicBezTo>
                  <a:pt x="25165" y="25171"/>
                  <a:pt x="25960" y="25605"/>
                  <a:pt x="25430" y="25605"/>
                </a:cubicBezTo>
                <a:cubicBezTo>
                  <a:pt x="24900" y="25822"/>
                  <a:pt x="25165" y="27341"/>
                  <a:pt x="24547" y="27992"/>
                </a:cubicBezTo>
                <a:cubicBezTo>
                  <a:pt x="23841" y="28643"/>
                  <a:pt x="23664" y="29294"/>
                  <a:pt x="24194" y="29294"/>
                </a:cubicBezTo>
                <a:cubicBezTo>
                  <a:pt x="24812" y="28860"/>
                  <a:pt x="23841" y="30162"/>
                  <a:pt x="24547" y="29945"/>
                </a:cubicBezTo>
                <a:cubicBezTo>
                  <a:pt x="25165" y="29294"/>
                  <a:pt x="25165" y="29294"/>
                  <a:pt x="25695" y="30162"/>
                </a:cubicBezTo>
                <a:cubicBezTo>
                  <a:pt x="25871" y="30596"/>
                  <a:pt x="26401" y="30596"/>
                  <a:pt x="26401" y="29511"/>
                </a:cubicBezTo>
                <a:close/>
                <a:moveTo>
                  <a:pt x="18278" y="4990"/>
                </a:moveTo>
                <a:cubicBezTo>
                  <a:pt x="18631" y="4990"/>
                  <a:pt x="18631" y="5641"/>
                  <a:pt x="18984" y="5424"/>
                </a:cubicBezTo>
                <a:cubicBezTo>
                  <a:pt x="19514" y="4556"/>
                  <a:pt x="19514" y="4339"/>
                  <a:pt x="20044" y="4556"/>
                </a:cubicBezTo>
                <a:cubicBezTo>
                  <a:pt x="20485" y="4990"/>
                  <a:pt x="20750" y="4556"/>
                  <a:pt x="19955" y="3905"/>
                </a:cubicBezTo>
                <a:cubicBezTo>
                  <a:pt x="18984" y="3688"/>
                  <a:pt x="19690" y="4339"/>
                  <a:pt x="18984" y="4339"/>
                </a:cubicBezTo>
                <a:cubicBezTo>
                  <a:pt x="18189" y="4556"/>
                  <a:pt x="17483" y="4990"/>
                  <a:pt x="18013" y="5424"/>
                </a:cubicBezTo>
                <a:cubicBezTo>
                  <a:pt x="18278" y="5424"/>
                  <a:pt x="18189" y="5424"/>
                  <a:pt x="18278" y="4990"/>
                </a:cubicBezTo>
                <a:close/>
                <a:moveTo>
                  <a:pt x="19690" y="6292"/>
                </a:moveTo>
                <a:cubicBezTo>
                  <a:pt x="20044" y="6075"/>
                  <a:pt x="19514" y="6943"/>
                  <a:pt x="20044" y="6726"/>
                </a:cubicBezTo>
                <a:cubicBezTo>
                  <a:pt x="20573" y="6292"/>
                  <a:pt x="20485" y="6943"/>
                  <a:pt x="20750" y="6292"/>
                </a:cubicBezTo>
                <a:cubicBezTo>
                  <a:pt x="20838" y="6075"/>
                  <a:pt x="20309" y="6292"/>
                  <a:pt x="20485" y="6075"/>
                </a:cubicBezTo>
                <a:cubicBezTo>
                  <a:pt x="20750" y="5641"/>
                  <a:pt x="21015" y="6075"/>
                  <a:pt x="21103" y="5424"/>
                </a:cubicBezTo>
                <a:cubicBezTo>
                  <a:pt x="21368" y="4990"/>
                  <a:pt x="21545" y="5424"/>
                  <a:pt x="22251" y="4990"/>
                </a:cubicBezTo>
                <a:cubicBezTo>
                  <a:pt x="22869" y="4556"/>
                  <a:pt x="22516" y="3905"/>
                  <a:pt x="21986" y="4339"/>
                </a:cubicBezTo>
                <a:cubicBezTo>
                  <a:pt x="21368" y="4556"/>
                  <a:pt x="22251" y="3905"/>
                  <a:pt x="21721" y="3905"/>
                </a:cubicBezTo>
                <a:cubicBezTo>
                  <a:pt x="21103" y="3688"/>
                  <a:pt x="20573" y="4339"/>
                  <a:pt x="20750" y="4339"/>
                </a:cubicBezTo>
                <a:cubicBezTo>
                  <a:pt x="21015" y="4556"/>
                  <a:pt x="21103" y="5424"/>
                  <a:pt x="20309" y="5424"/>
                </a:cubicBezTo>
                <a:cubicBezTo>
                  <a:pt x="19690" y="5424"/>
                  <a:pt x="19426" y="5424"/>
                  <a:pt x="19690" y="5641"/>
                </a:cubicBezTo>
                <a:cubicBezTo>
                  <a:pt x="20044" y="6075"/>
                  <a:pt x="19690" y="6075"/>
                  <a:pt x="19426" y="6075"/>
                </a:cubicBezTo>
                <a:cubicBezTo>
                  <a:pt x="19161" y="5641"/>
                  <a:pt x="18719" y="5641"/>
                  <a:pt x="19161" y="6292"/>
                </a:cubicBezTo>
                <a:cubicBezTo>
                  <a:pt x="19426" y="6726"/>
                  <a:pt x="19426" y="6292"/>
                  <a:pt x="19690" y="6292"/>
                </a:cubicBezTo>
                <a:close/>
                <a:moveTo>
                  <a:pt x="23929" y="6075"/>
                </a:moveTo>
                <a:cubicBezTo>
                  <a:pt x="23664" y="5424"/>
                  <a:pt x="23576" y="5424"/>
                  <a:pt x="23046" y="6075"/>
                </a:cubicBezTo>
                <a:cubicBezTo>
                  <a:pt x="22604" y="6292"/>
                  <a:pt x="24370" y="6943"/>
                  <a:pt x="23929" y="6075"/>
                </a:cubicBezTo>
                <a:close/>
                <a:moveTo>
                  <a:pt x="21721" y="3037"/>
                </a:moveTo>
                <a:cubicBezTo>
                  <a:pt x="21986" y="2386"/>
                  <a:pt x="22339" y="2603"/>
                  <a:pt x="21986" y="3037"/>
                </a:cubicBezTo>
                <a:cubicBezTo>
                  <a:pt x="21721" y="3254"/>
                  <a:pt x="21280" y="3688"/>
                  <a:pt x="21721" y="3037"/>
                </a:cubicBezTo>
                <a:close/>
                <a:moveTo>
                  <a:pt x="31081" y="4339"/>
                </a:moveTo>
                <a:cubicBezTo>
                  <a:pt x="31788" y="3905"/>
                  <a:pt x="32141" y="4339"/>
                  <a:pt x="32141" y="3254"/>
                </a:cubicBezTo>
                <a:cubicBezTo>
                  <a:pt x="32141" y="2603"/>
                  <a:pt x="31523" y="2386"/>
                  <a:pt x="31258" y="3037"/>
                </a:cubicBezTo>
                <a:cubicBezTo>
                  <a:pt x="31081" y="3688"/>
                  <a:pt x="30816" y="3037"/>
                  <a:pt x="30286" y="3905"/>
                </a:cubicBezTo>
                <a:cubicBezTo>
                  <a:pt x="29845" y="4339"/>
                  <a:pt x="30375" y="4556"/>
                  <a:pt x="31081" y="4339"/>
                </a:cubicBezTo>
                <a:close/>
                <a:moveTo>
                  <a:pt x="29845" y="867"/>
                </a:moveTo>
                <a:cubicBezTo>
                  <a:pt x="30286" y="650"/>
                  <a:pt x="31258" y="650"/>
                  <a:pt x="31081" y="867"/>
                </a:cubicBezTo>
                <a:cubicBezTo>
                  <a:pt x="30816" y="1518"/>
                  <a:pt x="29757" y="867"/>
                  <a:pt x="29845" y="867"/>
                </a:cubicBezTo>
                <a:close/>
                <a:moveTo>
                  <a:pt x="26931" y="650"/>
                </a:moveTo>
                <a:cubicBezTo>
                  <a:pt x="27019" y="0"/>
                  <a:pt x="27991" y="0"/>
                  <a:pt x="27991" y="650"/>
                </a:cubicBezTo>
                <a:cubicBezTo>
                  <a:pt x="27902" y="867"/>
                  <a:pt x="26754" y="1301"/>
                  <a:pt x="26931" y="650"/>
                </a:cubicBezTo>
                <a:close/>
                <a:moveTo>
                  <a:pt x="29050" y="3688"/>
                </a:moveTo>
                <a:cubicBezTo>
                  <a:pt x="29492" y="3688"/>
                  <a:pt x="30110" y="2386"/>
                  <a:pt x="28962" y="3037"/>
                </a:cubicBezTo>
                <a:cubicBezTo>
                  <a:pt x="27991" y="3688"/>
                  <a:pt x="28697" y="3905"/>
                  <a:pt x="29050" y="3688"/>
                </a:cubicBezTo>
                <a:close/>
                <a:moveTo>
                  <a:pt x="28962" y="5424"/>
                </a:moveTo>
                <a:cubicBezTo>
                  <a:pt x="29492" y="5641"/>
                  <a:pt x="29315" y="4990"/>
                  <a:pt x="29757" y="4990"/>
                </a:cubicBezTo>
                <a:cubicBezTo>
                  <a:pt x="30110" y="4990"/>
                  <a:pt x="30022" y="3037"/>
                  <a:pt x="29227" y="3905"/>
                </a:cubicBezTo>
                <a:cubicBezTo>
                  <a:pt x="28432" y="4556"/>
                  <a:pt x="28167" y="3037"/>
                  <a:pt x="27902" y="4556"/>
                </a:cubicBezTo>
                <a:cubicBezTo>
                  <a:pt x="27637" y="6292"/>
                  <a:pt x="28432" y="4990"/>
                  <a:pt x="28962" y="5424"/>
                </a:cubicBezTo>
                <a:close/>
                <a:moveTo>
                  <a:pt x="21280" y="6292"/>
                </a:moveTo>
                <a:cubicBezTo>
                  <a:pt x="21721" y="6075"/>
                  <a:pt x="21721" y="6292"/>
                  <a:pt x="21368" y="6726"/>
                </a:cubicBezTo>
                <a:cubicBezTo>
                  <a:pt x="21103" y="7377"/>
                  <a:pt x="20838" y="6292"/>
                  <a:pt x="21280" y="6292"/>
                </a:cubicBezTo>
                <a:close/>
                <a:moveTo>
                  <a:pt x="21721" y="6943"/>
                </a:moveTo>
                <a:cubicBezTo>
                  <a:pt x="22075" y="6292"/>
                  <a:pt x="22781" y="7377"/>
                  <a:pt x="22251" y="7377"/>
                </a:cubicBezTo>
                <a:cubicBezTo>
                  <a:pt x="21721" y="7377"/>
                  <a:pt x="21103" y="7377"/>
                  <a:pt x="21721" y="6943"/>
                </a:cubicBezTo>
                <a:close/>
                <a:moveTo>
                  <a:pt x="26225" y="6943"/>
                </a:moveTo>
                <a:cubicBezTo>
                  <a:pt x="26666" y="6943"/>
                  <a:pt x="26401" y="5641"/>
                  <a:pt x="26136" y="6075"/>
                </a:cubicBezTo>
                <a:cubicBezTo>
                  <a:pt x="25871" y="6075"/>
                  <a:pt x="25430" y="5641"/>
                  <a:pt x="25430" y="6292"/>
                </a:cubicBezTo>
                <a:cubicBezTo>
                  <a:pt x="25342" y="7377"/>
                  <a:pt x="25695" y="6726"/>
                  <a:pt x="26225" y="6943"/>
                </a:cubicBezTo>
                <a:close/>
                <a:moveTo>
                  <a:pt x="26931" y="6726"/>
                </a:moveTo>
                <a:cubicBezTo>
                  <a:pt x="27284" y="6943"/>
                  <a:pt x="26754" y="6075"/>
                  <a:pt x="27461" y="6075"/>
                </a:cubicBezTo>
                <a:cubicBezTo>
                  <a:pt x="27991" y="6075"/>
                  <a:pt x="27991" y="5641"/>
                  <a:pt x="27284" y="5424"/>
                </a:cubicBezTo>
                <a:cubicBezTo>
                  <a:pt x="26754" y="5424"/>
                  <a:pt x="26136" y="5424"/>
                  <a:pt x="26401" y="6075"/>
                </a:cubicBezTo>
                <a:cubicBezTo>
                  <a:pt x="26490" y="6292"/>
                  <a:pt x="26490" y="6292"/>
                  <a:pt x="26931" y="6726"/>
                </a:cubicBezTo>
                <a:close/>
                <a:moveTo>
                  <a:pt x="27637" y="6726"/>
                </a:moveTo>
                <a:cubicBezTo>
                  <a:pt x="27196" y="7377"/>
                  <a:pt x="27726" y="7377"/>
                  <a:pt x="28167" y="7377"/>
                </a:cubicBezTo>
                <a:cubicBezTo>
                  <a:pt x="28697" y="6943"/>
                  <a:pt x="28167" y="6726"/>
                  <a:pt x="27726" y="6726"/>
                </a:cubicBezTo>
                <a:cubicBezTo>
                  <a:pt x="27637" y="6726"/>
                  <a:pt x="27637" y="6726"/>
                  <a:pt x="27637" y="6726"/>
                </a:cubicBezTo>
                <a:close/>
                <a:moveTo>
                  <a:pt x="26401" y="1952"/>
                </a:moveTo>
                <a:cubicBezTo>
                  <a:pt x="26666" y="1952"/>
                  <a:pt x="26754" y="1952"/>
                  <a:pt x="27196" y="1952"/>
                </a:cubicBezTo>
                <a:cubicBezTo>
                  <a:pt x="27637" y="1952"/>
                  <a:pt x="27284" y="1952"/>
                  <a:pt x="26931" y="1518"/>
                </a:cubicBezTo>
                <a:cubicBezTo>
                  <a:pt x="26490" y="1301"/>
                  <a:pt x="26666" y="1301"/>
                  <a:pt x="26225" y="1518"/>
                </a:cubicBezTo>
                <a:cubicBezTo>
                  <a:pt x="25960" y="1952"/>
                  <a:pt x="25960" y="1952"/>
                  <a:pt x="26401" y="1952"/>
                </a:cubicBezTo>
                <a:close/>
                <a:moveTo>
                  <a:pt x="25871" y="2603"/>
                </a:moveTo>
                <a:cubicBezTo>
                  <a:pt x="25960" y="3037"/>
                  <a:pt x="26136" y="2603"/>
                  <a:pt x="26754" y="2386"/>
                </a:cubicBezTo>
                <a:cubicBezTo>
                  <a:pt x="27019" y="2386"/>
                  <a:pt x="26401" y="1952"/>
                  <a:pt x="25960" y="1952"/>
                </a:cubicBezTo>
                <a:cubicBezTo>
                  <a:pt x="25430" y="1952"/>
                  <a:pt x="26136" y="2603"/>
                  <a:pt x="25695" y="2386"/>
                </a:cubicBezTo>
                <a:cubicBezTo>
                  <a:pt x="25430" y="2386"/>
                  <a:pt x="25077" y="2386"/>
                  <a:pt x="25165" y="2603"/>
                </a:cubicBezTo>
                <a:cubicBezTo>
                  <a:pt x="25430" y="3037"/>
                  <a:pt x="25430" y="2386"/>
                  <a:pt x="25871" y="2603"/>
                </a:cubicBezTo>
                <a:close/>
                <a:moveTo>
                  <a:pt x="26931" y="3037"/>
                </a:moveTo>
                <a:cubicBezTo>
                  <a:pt x="27019" y="3037"/>
                  <a:pt x="27637" y="3254"/>
                  <a:pt x="27461" y="3688"/>
                </a:cubicBezTo>
                <a:cubicBezTo>
                  <a:pt x="27196" y="3688"/>
                  <a:pt x="26754" y="3254"/>
                  <a:pt x="26931" y="3037"/>
                </a:cubicBezTo>
                <a:close/>
                <a:moveTo>
                  <a:pt x="27637" y="4339"/>
                </a:moveTo>
                <a:cubicBezTo>
                  <a:pt x="27726" y="4339"/>
                  <a:pt x="27902" y="3688"/>
                  <a:pt x="27196" y="3905"/>
                </a:cubicBezTo>
                <a:cubicBezTo>
                  <a:pt x="26490" y="4339"/>
                  <a:pt x="27284" y="4339"/>
                  <a:pt x="27637" y="4339"/>
                </a:cubicBezTo>
                <a:close/>
                <a:moveTo>
                  <a:pt x="26136" y="3688"/>
                </a:moveTo>
                <a:cubicBezTo>
                  <a:pt x="26401" y="3688"/>
                  <a:pt x="26401" y="3905"/>
                  <a:pt x="26931" y="3905"/>
                </a:cubicBezTo>
                <a:cubicBezTo>
                  <a:pt x="27461" y="3688"/>
                  <a:pt x="27019" y="3688"/>
                  <a:pt x="26754" y="3254"/>
                </a:cubicBezTo>
                <a:cubicBezTo>
                  <a:pt x="26401" y="3254"/>
                  <a:pt x="25871" y="3037"/>
                  <a:pt x="25695" y="3037"/>
                </a:cubicBezTo>
                <a:cubicBezTo>
                  <a:pt x="25607" y="3254"/>
                  <a:pt x="25960" y="3254"/>
                  <a:pt x="26136" y="3688"/>
                </a:cubicBezTo>
                <a:close/>
                <a:moveTo>
                  <a:pt x="25077" y="3688"/>
                </a:moveTo>
                <a:cubicBezTo>
                  <a:pt x="25342" y="3688"/>
                  <a:pt x="24900" y="3688"/>
                  <a:pt x="25607" y="3905"/>
                </a:cubicBezTo>
                <a:cubicBezTo>
                  <a:pt x="26401" y="4339"/>
                  <a:pt x="26225" y="4556"/>
                  <a:pt x="26666" y="4339"/>
                </a:cubicBezTo>
                <a:cubicBezTo>
                  <a:pt x="26931" y="3905"/>
                  <a:pt x="26666" y="4339"/>
                  <a:pt x="26401" y="3905"/>
                </a:cubicBezTo>
                <a:cubicBezTo>
                  <a:pt x="25960" y="3688"/>
                  <a:pt x="25695" y="3254"/>
                  <a:pt x="25342" y="3254"/>
                </a:cubicBezTo>
                <a:cubicBezTo>
                  <a:pt x="25077" y="3688"/>
                  <a:pt x="24812" y="2603"/>
                  <a:pt x="24547" y="3254"/>
                </a:cubicBezTo>
                <a:cubicBezTo>
                  <a:pt x="24370" y="3688"/>
                  <a:pt x="24812" y="3254"/>
                  <a:pt x="25077" y="3688"/>
                </a:cubicBezTo>
                <a:close/>
                <a:moveTo>
                  <a:pt x="24547" y="4339"/>
                </a:moveTo>
                <a:cubicBezTo>
                  <a:pt x="24812" y="4339"/>
                  <a:pt x="24635" y="4556"/>
                  <a:pt x="24900" y="4339"/>
                </a:cubicBezTo>
                <a:cubicBezTo>
                  <a:pt x="25165" y="4339"/>
                  <a:pt x="25607" y="4339"/>
                  <a:pt x="25430" y="4339"/>
                </a:cubicBezTo>
                <a:cubicBezTo>
                  <a:pt x="25342" y="4339"/>
                  <a:pt x="24900" y="3688"/>
                  <a:pt x="24812" y="3905"/>
                </a:cubicBezTo>
                <a:cubicBezTo>
                  <a:pt x="24635" y="4339"/>
                  <a:pt x="24370" y="3688"/>
                  <a:pt x="24105" y="3905"/>
                </a:cubicBezTo>
                <a:cubicBezTo>
                  <a:pt x="24105" y="4339"/>
                  <a:pt x="24194" y="4339"/>
                  <a:pt x="24547" y="4339"/>
                </a:cubicBezTo>
                <a:close/>
                <a:moveTo>
                  <a:pt x="26136" y="4556"/>
                </a:moveTo>
                <a:cubicBezTo>
                  <a:pt x="26401" y="4556"/>
                  <a:pt x="25960" y="4339"/>
                  <a:pt x="25695" y="4339"/>
                </a:cubicBezTo>
                <a:cubicBezTo>
                  <a:pt x="25342" y="4339"/>
                  <a:pt x="25165" y="4556"/>
                  <a:pt x="25342" y="4556"/>
                </a:cubicBezTo>
                <a:cubicBezTo>
                  <a:pt x="25430" y="4990"/>
                  <a:pt x="25871" y="4556"/>
                  <a:pt x="26136" y="4556"/>
                </a:cubicBezTo>
                <a:close/>
                <a:moveTo>
                  <a:pt x="26666" y="4990"/>
                </a:moveTo>
                <a:cubicBezTo>
                  <a:pt x="26225" y="4990"/>
                  <a:pt x="26666" y="4556"/>
                  <a:pt x="26931" y="4556"/>
                </a:cubicBezTo>
                <a:cubicBezTo>
                  <a:pt x="27019" y="4556"/>
                  <a:pt x="27019" y="5424"/>
                  <a:pt x="26666" y="4990"/>
                </a:cubicBezTo>
                <a:close/>
                <a:moveTo>
                  <a:pt x="24370" y="4990"/>
                </a:moveTo>
                <a:cubicBezTo>
                  <a:pt x="24194" y="4556"/>
                  <a:pt x="23929" y="4990"/>
                  <a:pt x="24105" y="4990"/>
                </a:cubicBezTo>
                <a:cubicBezTo>
                  <a:pt x="24194" y="5424"/>
                  <a:pt x="23841" y="5641"/>
                  <a:pt x="24370" y="5424"/>
                </a:cubicBezTo>
                <a:cubicBezTo>
                  <a:pt x="24635" y="5424"/>
                  <a:pt x="24547" y="5424"/>
                  <a:pt x="24370" y="4990"/>
                </a:cubicBezTo>
                <a:close/>
                <a:moveTo>
                  <a:pt x="112406" y="55551"/>
                </a:moveTo>
                <a:cubicBezTo>
                  <a:pt x="112406" y="55551"/>
                  <a:pt x="112406" y="55551"/>
                  <a:pt x="112406" y="55551"/>
                </a:cubicBezTo>
                <a:cubicBezTo>
                  <a:pt x="112847" y="54683"/>
                  <a:pt x="112847" y="54683"/>
                  <a:pt x="112582" y="53598"/>
                </a:cubicBezTo>
                <a:cubicBezTo>
                  <a:pt x="112141" y="52513"/>
                  <a:pt x="113024" y="52296"/>
                  <a:pt x="113289" y="54249"/>
                </a:cubicBezTo>
                <a:cubicBezTo>
                  <a:pt x="113642" y="56202"/>
                  <a:pt x="114878" y="52947"/>
                  <a:pt x="115231" y="55551"/>
                </a:cubicBezTo>
                <a:cubicBezTo>
                  <a:pt x="115761" y="58372"/>
                  <a:pt x="116203" y="56636"/>
                  <a:pt x="116644" y="57938"/>
                </a:cubicBezTo>
                <a:cubicBezTo>
                  <a:pt x="116909" y="59240"/>
                  <a:pt x="117792" y="57938"/>
                  <a:pt x="117792" y="55985"/>
                </a:cubicBezTo>
                <a:cubicBezTo>
                  <a:pt x="117792" y="53598"/>
                  <a:pt x="118587" y="55334"/>
                  <a:pt x="119293" y="53598"/>
                </a:cubicBezTo>
                <a:cubicBezTo>
                  <a:pt x="120000" y="51428"/>
                  <a:pt x="119028" y="53164"/>
                  <a:pt x="118498" y="51211"/>
                </a:cubicBezTo>
                <a:cubicBezTo>
                  <a:pt x="118057" y="49909"/>
                  <a:pt x="117439" y="49909"/>
                  <a:pt x="116644" y="49909"/>
                </a:cubicBezTo>
                <a:cubicBezTo>
                  <a:pt x="115673" y="49909"/>
                  <a:pt x="117439" y="53598"/>
                  <a:pt x="116379" y="51862"/>
                </a:cubicBezTo>
                <a:cubicBezTo>
                  <a:pt x="115231" y="50560"/>
                  <a:pt x="116909" y="49475"/>
                  <a:pt x="115143" y="47522"/>
                </a:cubicBezTo>
                <a:cubicBezTo>
                  <a:pt x="114172" y="46220"/>
                  <a:pt x="113289" y="45135"/>
                  <a:pt x="112406" y="44050"/>
                </a:cubicBezTo>
                <a:cubicBezTo>
                  <a:pt x="112406" y="44050"/>
                  <a:pt x="112406" y="44050"/>
                  <a:pt x="112406" y="44050"/>
                </a:cubicBezTo>
                <a:cubicBezTo>
                  <a:pt x="111788" y="43182"/>
                  <a:pt x="111081" y="42531"/>
                  <a:pt x="110286" y="42097"/>
                </a:cubicBezTo>
                <a:cubicBezTo>
                  <a:pt x="108785" y="41012"/>
                  <a:pt x="109845" y="41446"/>
                  <a:pt x="107902" y="41012"/>
                </a:cubicBezTo>
                <a:cubicBezTo>
                  <a:pt x="105695" y="40795"/>
                  <a:pt x="106225" y="38625"/>
                  <a:pt x="105695" y="41012"/>
                </a:cubicBezTo>
                <a:cubicBezTo>
                  <a:pt x="105077" y="43399"/>
                  <a:pt x="106754" y="42097"/>
                  <a:pt x="105871" y="44050"/>
                </a:cubicBezTo>
                <a:cubicBezTo>
                  <a:pt x="104900" y="46220"/>
                  <a:pt x="105342" y="43399"/>
                  <a:pt x="104547" y="43399"/>
                </a:cubicBezTo>
                <a:cubicBezTo>
                  <a:pt x="103664" y="43399"/>
                  <a:pt x="104812" y="41012"/>
                  <a:pt x="103399" y="42097"/>
                </a:cubicBezTo>
                <a:cubicBezTo>
                  <a:pt x="102075" y="43399"/>
                  <a:pt x="101810" y="40795"/>
                  <a:pt x="100044" y="41663"/>
                </a:cubicBezTo>
                <a:cubicBezTo>
                  <a:pt x="98366" y="42748"/>
                  <a:pt x="98189" y="41446"/>
                  <a:pt x="98454" y="40361"/>
                </a:cubicBezTo>
                <a:cubicBezTo>
                  <a:pt x="98719" y="39059"/>
                  <a:pt x="97395" y="36455"/>
                  <a:pt x="94569" y="37757"/>
                </a:cubicBezTo>
                <a:cubicBezTo>
                  <a:pt x="91832" y="39059"/>
                  <a:pt x="92008" y="34936"/>
                  <a:pt x="91037" y="34068"/>
                </a:cubicBezTo>
                <a:cubicBezTo>
                  <a:pt x="90154" y="32983"/>
                  <a:pt x="90154" y="34068"/>
                  <a:pt x="88476" y="32983"/>
                </a:cubicBezTo>
                <a:cubicBezTo>
                  <a:pt x="86887" y="31898"/>
                  <a:pt x="86622" y="32549"/>
                  <a:pt x="85386" y="31898"/>
                </a:cubicBezTo>
                <a:cubicBezTo>
                  <a:pt x="84238" y="31030"/>
                  <a:pt x="85562" y="32983"/>
                  <a:pt x="84238" y="32983"/>
                </a:cubicBezTo>
                <a:cubicBezTo>
                  <a:pt x="82825" y="32983"/>
                  <a:pt x="85298" y="37106"/>
                  <a:pt x="83973" y="36021"/>
                </a:cubicBezTo>
                <a:cubicBezTo>
                  <a:pt x="82472" y="34936"/>
                  <a:pt x="83002" y="36672"/>
                  <a:pt x="81942" y="35587"/>
                </a:cubicBezTo>
                <a:cubicBezTo>
                  <a:pt x="80706" y="34936"/>
                  <a:pt x="80706" y="37757"/>
                  <a:pt x="79646" y="35587"/>
                </a:cubicBezTo>
                <a:cubicBezTo>
                  <a:pt x="78587" y="33634"/>
                  <a:pt x="78852" y="40361"/>
                  <a:pt x="77615" y="37757"/>
                </a:cubicBezTo>
                <a:cubicBezTo>
                  <a:pt x="76379" y="34936"/>
                  <a:pt x="76291" y="34068"/>
                  <a:pt x="75584" y="33417"/>
                </a:cubicBezTo>
                <a:cubicBezTo>
                  <a:pt x="74790" y="32549"/>
                  <a:pt x="76026" y="36021"/>
                  <a:pt x="75231" y="34285"/>
                </a:cubicBezTo>
                <a:cubicBezTo>
                  <a:pt x="74525" y="32983"/>
                  <a:pt x="73024" y="31681"/>
                  <a:pt x="70905" y="31247"/>
                </a:cubicBezTo>
                <a:cubicBezTo>
                  <a:pt x="67637" y="30596"/>
                  <a:pt x="70375" y="29511"/>
                  <a:pt x="69315" y="29294"/>
                </a:cubicBezTo>
                <a:cubicBezTo>
                  <a:pt x="68167" y="28860"/>
                  <a:pt x="67284" y="28860"/>
                  <a:pt x="66313" y="29294"/>
                </a:cubicBezTo>
                <a:cubicBezTo>
                  <a:pt x="65342" y="29511"/>
                  <a:pt x="65960" y="27341"/>
                  <a:pt x="65253" y="28209"/>
                </a:cubicBezTo>
                <a:cubicBezTo>
                  <a:pt x="64547" y="29294"/>
                  <a:pt x="64724" y="27558"/>
                  <a:pt x="63752" y="27992"/>
                </a:cubicBezTo>
                <a:cubicBezTo>
                  <a:pt x="62869" y="28643"/>
                  <a:pt x="63929" y="29511"/>
                  <a:pt x="62163" y="30162"/>
                </a:cubicBezTo>
                <a:cubicBezTo>
                  <a:pt x="60573" y="31030"/>
                  <a:pt x="60573" y="30162"/>
                  <a:pt x="62163" y="28643"/>
                </a:cubicBezTo>
                <a:cubicBezTo>
                  <a:pt x="63752" y="26907"/>
                  <a:pt x="63399" y="26256"/>
                  <a:pt x="64812" y="25171"/>
                </a:cubicBezTo>
                <a:cubicBezTo>
                  <a:pt x="66225" y="24303"/>
                  <a:pt x="66225" y="22133"/>
                  <a:pt x="65960" y="20831"/>
                </a:cubicBezTo>
                <a:cubicBezTo>
                  <a:pt x="65607" y="19746"/>
                  <a:pt x="65253" y="20397"/>
                  <a:pt x="64547" y="19095"/>
                </a:cubicBezTo>
                <a:cubicBezTo>
                  <a:pt x="64017" y="17793"/>
                  <a:pt x="63487" y="19095"/>
                  <a:pt x="62693" y="18444"/>
                </a:cubicBezTo>
                <a:cubicBezTo>
                  <a:pt x="61898" y="18227"/>
                  <a:pt x="62251" y="19095"/>
                  <a:pt x="61368" y="19529"/>
                </a:cubicBezTo>
                <a:cubicBezTo>
                  <a:pt x="59867" y="19746"/>
                  <a:pt x="62516" y="17793"/>
                  <a:pt x="60838" y="17793"/>
                </a:cubicBezTo>
                <a:cubicBezTo>
                  <a:pt x="59161" y="17576"/>
                  <a:pt x="59690" y="17142"/>
                  <a:pt x="60573" y="16491"/>
                </a:cubicBezTo>
                <a:cubicBezTo>
                  <a:pt x="61192" y="16057"/>
                  <a:pt x="59690" y="14321"/>
                  <a:pt x="58366" y="15840"/>
                </a:cubicBezTo>
                <a:cubicBezTo>
                  <a:pt x="56247" y="18227"/>
                  <a:pt x="57483" y="19095"/>
                  <a:pt x="56512" y="19095"/>
                </a:cubicBezTo>
                <a:cubicBezTo>
                  <a:pt x="54481" y="19529"/>
                  <a:pt x="56777" y="19529"/>
                  <a:pt x="54922" y="20397"/>
                </a:cubicBezTo>
                <a:cubicBezTo>
                  <a:pt x="52980" y="21482"/>
                  <a:pt x="55187" y="19529"/>
                  <a:pt x="52626" y="20397"/>
                </a:cubicBezTo>
                <a:cubicBezTo>
                  <a:pt x="50154" y="21265"/>
                  <a:pt x="52891" y="21916"/>
                  <a:pt x="50331" y="22567"/>
                </a:cubicBezTo>
                <a:cubicBezTo>
                  <a:pt x="47593" y="22784"/>
                  <a:pt x="48830" y="23869"/>
                  <a:pt x="47505" y="23869"/>
                </a:cubicBezTo>
                <a:cubicBezTo>
                  <a:pt x="46269" y="24303"/>
                  <a:pt x="46181" y="26907"/>
                  <a:pt x="46975" y="27341"/>
                </a:cubicBezTo>
                <a:cubicBezTo>
                  <a:pt x="47593" y="27341"/>
                  <a:pt x="47240" y="27992"/>
                  <a:pt x="46269" y="28643"/>
                </a:cubicBezTo>
                <a:cubicBezTo>
                  <a:pt x="44856" y="29294"/>
                  <a:pt x="43090" y="28209"/>
                  <a:pt x="42649" y="29945"/>
                </a:cubicBezTo>
                <a:cubicBezTo>
                  <a:pt x="42119" y="31247"/>
                  <a:pt x="43355" y="29945"/>
                  <a:pt x="42913" y="31898"/>
                </a:cubicBezTo>
                <a:cubicBezTo>
                  <a:pt x="42384" y="33634"/>
                  <a:pt x="43885" y="32549"/>
                  <a:pt x="43885" y="34068"/>
                </a:cubicBezTo>
                <a:cubicBezTo>
                  <a:pt x="43973" y="35587"/>
                  <a:pt x="45209" y="34068"/>
                  <a:pt x="44856" y="36021"/>
                </a:cubicBezTo>
                <a:cubicBezTo>
                  <a:pt x="44238" y="38408"/>
                  <a:pt x="45651" y="37974"/>
                  <a:pt x="44856" y="39710"/>
                </a:cubicBezTo>
                <a:cubicBezTo>
                  <a:pt x="43885" y="41663"/>
                  <a:pt x="45209" y="37106"/>
                  <a:pt x="44238" y="37757"/>
                </a:cubicBezTo>
                <a:cubicBezTo>
                  <a:pt x="43355" y="38625"/>
                  <a:pt x="45209" y="35370"/>
                  <a:pt x="43973" y="35370"/>
                </a:cubicBezTo>
                <a:cubicBezTo>
                  <a:pt x="42913" y="35370"/>
                  <a:pt x="43355" y="33634"/>
                  <a:pt x="41854" y="33417"/>
                </a:cubicBezTo>
                <a:cubicBezTo>
                  <a:pt x="40264" y="32549"/>
                  <a:pt x="40794" y="34936"/>
                  <a:pt x="40353" y="34719"/>
                </a:cubicBezTo>
                <a:cubicBezTo>
                  <a:pt x="39735" y="34068"/>
                  <a:pt x="39028" y="35370"/>
                  <a:pt x="40088" y="36021"/>
                </a:cubicBezTo>
                <a:cubicBezTo>
                  <a:pt x="41147" y="37106"/>
                  <a:pt x="40529" y="37323"/>
                  <a:pt x="39558" y="37106"/>
                </a:cubicBezTo>
                <a:cubicBezTo>
                  <a:pt x="38498" y="36672"/>
                  <a:pt x="39558" y="34068"/>
                  <a:pt x="39293" y="32549"/>
                </a:cubicBezTo>
                <a:cubicBezTo>
                  <a:pt x="38940" y="31247"/>
                  <a:pt x="38587" y="31030"/>
                  <a:pt x="38763" y="32983"/>
                </a:cubicBezTo>
                <a:cubicBezTo>
                  <a:pt x="39205" y="35587"/>
                  <a:pt x="36997" y="34285"/>
                  <a:pt x="37792" y="36672"/>
                </a:cubicBezTo>
                <a:cubicBezTo>
                  <a:pt x="38322" y="38625"/>
                  <a:pt x="38587" y="38625"/>
                  <a:pt x="38057" y="40361"/>
                </a:cubicBezTo>
                <a:cubicBezTo>
                  <a:pt x="37439" y="42097"/>
                  <a:pt x="38057" y="42097"/>
                  <a:pt x="38057" y="43399"/>
                </a:cubicBezTo>
                <a:cubicBezTo>
                  <a:pt x="37969" y="44701"/>
                  <a:pt x="39293" y="42531"/>
                  <a:pt x="40264" y="43833"/>
                </a:cubicBezTo>
                <a:cubicBezTo>
                  <a:pt x="41324" y="45352"/>
                  <a:pt x="40883" y="45786"/>
                  <a:pt x="40794" y="46437"/>
                </a:cubicBezTo>
                <a:cubicBezTo>
                  <a:pt x="40618" y="47088"/>
                  <a:pt x="40264" y="48824"/>
                  <a:pt x="40353" y="47088"/>
                </a:cubicBezTo>
                <a:cubicBezTo>
                  <a:pt x="40618" y="45352"/>
                  <a:pt x="40353" y="43399"/>
                  <a:pt x="39028" y="44484"/>
                </a:cubicBezTo>
                <a:cubicBezTo>
                  <a:pt x="37792" y="45352"/>
                  <a:pt x="39205" y="47522"/>
                  <a:pt x="38498" y="48173"/>
                </a:cubicBezTo>
                <a:cubicBezTo>
                  <a:pt x="37792" y="49258"/>
                  <a:pt x="38322" y="50126"/>
                  <a:pt x="37527" y="50777"/>
                </a:cubicBezTo>
                <a:cubicBezTo>
                  <a:pt x="36732" y="51862"/>
                  <a:pt x="37527" y="52947"/>
                  <a:pt x="35938" y="52296"/>
                </a:cubicBezTo>
                <a:cubicBezTo>
                  <a:pt x="34172" y="51428"/>
                  <a:pt x="36467" y="52296"/>
                  <a:pt x="36909" y="49909"/>
                </a:cubicBezTo>
                <a:cubicBezTo>
                  <a:pt x="37439" y="47522"/>
                  <a:pt x="37704" y="48824"/>
                  <a:pt x="37704" y="46871"/>
                </a:cubicBezTo>
                <a:cubicBezTo>
                  <a:pt x="37792" y="44701"/>
                  <a:pt x="36997" y="44701"/>
                  <a:pt x="37174" y="42531"/>
                </a:cubicBezTo>
                <a:cubicBezTo>
                  <a:pt x="37262" y="39710"/>
                  <a:pt x="37527" y="38408"/>
                  <a:pt x="36909" y="36672"/>
                </a:cubicBezTo>
                <a:cubicBezTo>
                  <a:pt x="36114" y="35370"/>
                  <a:pt x="37439" y="35587"/>
                  <a:pt x="37439" y="33417"/>
                </a:cubicBezTo>
                <a:cubicBezTo>
                  <a:pt x="37439" y="30596"/>
                  <a:pt x="35849" y="31898"/>
                  <a:pt x="35143" y="31681"/>
                </a:cubicBezTo>
                <a:cubicBezTo>
                  <a:pt x="34348" y="31030"/>
                  <a:pt x="34613" y="35587"/>
                  <a:pt x="33642" y="36672"/>
                </a:cubicBezTo>
                <a:cubicBezTo>
                  <a:pt x="32141" y="37974"/>
                  <a:pt x="33907" y="37974"/>
                  <a:pt x="33200" y="40361"/>
                </a:cubicBezTo>
                <a:cubicBezTo>
                  <a:pt x="32582" y="43182"/>
                  <a:pt x="35143" y="43182"/>
                  <a:pt x="34613" y="45352"/>
                </a:cubicBezTo>
                <a:cubicBezTo>
                  <a:pt x="33907" y="47522"/>
                  <a:pt x="34348" y="45352"/>
                  <a:pt x="31876" y="43182"/>
                </a:cubicBezTo>
                <a:cubicBezTo>
                  <a:pt x="29315" y="40361"/>
                  <a:pt x="28167" y="41663"/>
                  <a:pt x="28785" y="43399"/>
                </a:cubicBezTo>
                <a:cubicBezTo>
                  <a:pt x="29227" y="44484"/>
                  <a:pt x="27902" y="46871"/>
                  <a:pt x="27902" y="45135"/>
                </a:cubicBezTo>
                <a:cubicBezTo>
                  <a:pt x="27902" y="43182"/>
                  <a:pt x="27461" y="43833"/>
                  <a:pt x="26666" y="45135"/>
                </a:cubicBezTo>
                <a:cubicBezTo>
                  <a:pt x="25871" y="46437"/>
                  <a:pt x="25960" y="43833"/>
                  <a:pt x="24900" y="45786"/>
                </a:cubicBezTo>
                <a:cubicBezTo>
                  <a:pt x="23841" y="47522"/>
                  <a:pt x="23841" y="45135"/>
                  <a:pt x="24370" y="44050"/>
                </a:cubicBezTo>
                <a:cubicBezTo>
                  <a:pt x="24812" y="43399"/>
                  <a:pt x="23841" y="43833"/>
                  <a:pt x="22075" y="46220"/>
                </a:cubicBezTo>
                <a:cubicBezTo>
                  <a:pt x="20309" y="48173"/>
                  <a:pt x="20044" y="46437"/>
                  <a:pt x="19779" y="49258"/>
                </a:cubicBezTo>
                <a:cubicBezTo>
                  <a:pt x="19514" y="51862"/>
                  <a:pt x="19426" y="49909"/>
                  <a:pt x="18896" y="50560"/>
                </a:cubicBezTo>
                <a:cubicBezTo>
                  <a:pt x="18189" y="51428"/>
                  <a:pt x="18631" y="50126"/>
                  <a:pt x="18013" y="49475"/>
                </a:cubicBezTo>
                <a:cubicBezTo>
                  <a:pt x="17395" y="48824"/>
                  <a:pt x="18189" y="47739"/>
                  <a:pt x="18719" y="47739"/>
                </a:cubicBezTo>
                <a:cubicBezTo>
                  <a:pt x="19249" y="47739"/>
                  <a:pt x="18719" y="45135"/>
                  <a:pt x="17924" y="45352"/>
                </a:cubicBezTo>
                <a:cubicBezTo>
                  <a:pt x="17130" y="45352"/>
                  <a:pt x="16335" y="44050"/>
                  <a:pt x="16953" y="45786"/>
                </a:cubicBezTo>
                <a:cubicBezTo>
                  <a:pt x="17660" y="47088"/>
                  <a:pt x="16423" y="48607"/>
                  <a:pt x="17218" y="49909"/>
                </a:cubicBezTo>
                <a:cubicBezTo>
                  <a:pt x="17924" y="50777"/>
                  <a:pt x="17130" y="51211"/>
                  <a:pt x="17218" y="53164"/>
                </a:cubicBezTo>
                <a:cubicBezTo>
                  <a:pt x="17395" y="54900"/>
                  <a:pt x="16688" y="50126"/>
                  <a:pt x="15540" y="52296"/>
                </a:cubicBezTo>
                <a:cubicBezTo>
                  <a:pt x="14304" y="54249"/>
                  <a:pt x="13774" y="53815"/>
                  <a:pt x="14392" y="55985"/>
                </a:cubicBezTo>
                <a:cubicBezTo>
                  <a:pt x="15187" y="57938"/>
                  <a:pt x="14304" y="58372"/>
                  <a:pt x="13068" y="56636"/>
                </a:cubicBezTo>
                <a:cubicBezTo>
                  <a:pt x="11743" y="55334"/>
                  <a:pt x="11479" y="56202"/>
                  <a:pt x="12008" y="57287"/>
                </a:cubicBezTo>
                <a:cubicBezTo>
                  <a:pt x="12538" y="58589"/>
                  <a:pt x="13509" y="58372"/>
                  <a:pt x="12715" y="59674"/>
                </a:cubicBezTo>
                <a:cubicBezTo>
                  <a:pt x="12008" y="60542"/>
                  <a:pt x="12097" y="58372"/>
                  <a:pt x="11302" y="57938"/>
                </a:cubicBezTo>
                <a:cubicBezTo>
                  <a:pt x="10419" y="57504"/>
                  <a:pt x="11037" y="56636"/>
                  <a:pt x="10684" y="55551"/>
                </a:cubicBezTo>
                <a:cubicBezTo>
                  <a:pt x="10154" y="54683"/>
                  <a:pt x="11214" y="54249"/>
                  <a:pt x="10507" y="52947"/>
                </a:cubicBezTo>
                <a:cubicBezTo>
                  <a:pt x="9889" y="51428"/>
                  <a:pt x="9183" y="51211"/>
                  <a:pt x="9006" y="49909"/>
                </a:cubicBezTo>
                <a:cubicBezTo>
                  <a:pt x="8918" y="48607"/>
                  <a:pt x="9006" y="50777"/>
                  <a:pt x="10419" y="51428"/>
                </a:cubicBezTo>
                <a:cubicBezTo>
                  <a:pt x="11743" y="51862"/>
                  <a:pt x="13068" y="54249"/>
                  <a:pt x="14304" y="52513"/>
                </a:cubicBezTo>
                <a:cubicBezTo>
                  <a:pt x="15540" y="50777"/>
                  <a:pt x="15894" y="49475"/>
                  <a:pt x="14569" y="47522"/>
                </a:cubicBezTo>
                <a:cubicBezTo>
                  <a:pt x="13333" y="45352"/>
                  <a:pt x="13509" y="46437"/>
                  <a:pt x="12097" y="44050"/>
                </a:cubicBezTo>
                <a:cubicBezTo>
                  <a:pt x="10772" y="42097"/>
                  <a:pt x="11214" y="43833"/>
                  <a:pt x="9977" y="43182"/>
                </a:cubicBezTo>
                <a:cubicBezTo>
                  <a:pt x="8918" y="42097"/>
                  <a:pt x="9977" y="42097"/>
                  <a:pt x="9183" y="41446"/>
                </a:cubicBezTo>
                <a:cubicBezTo>
                  <a:pt x="8388" y="40361"/>
                  <a:pt x="9006" y="42531"/>
                  <a:pt x="7947" y="41446"/>
                </a:cubicBezTo>
                <a:cubicBezTo>
                  <a:pt x="7947" y="41663"/>
                  <a:pt x="7947" y="41663"/>
                  <a:pt x="7947" y="41663"/>
                </a:cubicBezTo>
                <a:cubicBezTo>
                  <a:pt x="8123" y="42531"/>
                  <a:pt x="7858" y="42531"/>
                  <a:pt x="7682" y="42097"/>
                </a:cubicBezTo>
                <a:cubicBezTo>
                  <a:pt x="7417" y="42097"/>
                  <a:pt x="7593" y="42097"/>
                  <a:pt x="7417" y="42531"/>
                </a:cubicBezTo>
                <a:cubicBezTo>
                  <a:pt x="7328" y="42748"/>
                  <a:pt x="6887" y="42748"/>
                  <a:pt x="6887" y="43182"/>
                </a:cubicBezTo>
                <a:cubicBezTo>
                  <a:pt x="6799" y="43833"/>
                  <a:pt x="6799" y="44050"/>
                  <a:pt x="6622" y="43833"/>
                </a:cubicBezTo>
                <a:cubicBezTo>
                  <a:pt x="5916" y="44701"/>
                  <a:pt x="6534" y="44050"/>
                  <a:pt x="6534" y="44484"/>
                </a:cubicBezTo>
                <a:cubicBezTo>
                  <a:pt x="6622" y="45135"/>
                  <a:pt x="6181" y="44701"/>
                  <a:pt x="6357" y="45786"/>
                </a:cubicBezTo>
                <a:cubicBezTo>
                  <a:pt x="6534" y="47522"/>
                  <a:pt x="6799" y="46220"/>
                  <a:pt x="7064" y="47088"/>
                </a:cubicBezTo>
                <a:cubicBezTo>
                  <a:pt x="7328" y="48173"/>
                  <a:pt x="7593" y="47739"/>
                  <a:pt x="7328" y="48607"/>
                </a:cubicBezTo>
                <a:cubicBezTo>
                  <a:pt x="7064" y="49258"/>
                  <a:pt x="6534" y="50126"/>
                  <a:pt x="6799" y="50777"/>
                </a:cubicBezTo>
                <a:cubicBezTo>
                  <a:pt x="7064" y="51211"/>
                  <a:pt x="7593" y="54249"/>
                  <a:pt x="7417" y="54249"/>
                </a:cubicBezTo>
                <a:cubicBezTo>
                  <a:pt x="7152" y="54249"/>
                  <a:pt x="7152" y="54249"/>
                  <a:pt x="7152" y="54683"/>
                </a:cubicBezTo>
                <a:cubicBezTo>
                  <a:pt x="7328" y="54683"/>
                  <a:pt x="7152" y="54683"/>
                  <a:pt x="7152" y="54900"/>
                </a:cubicBezTo>
                <a:cubicBezTo>
                  <a:pt x="7152" y="55551"/>
                  <a:pt x="7064" y="55334"/>
                  <a:pt x="7152" y="55551"/>
                </a:cubicBezTo>
                <a:cubicBezTo>
                  <a:pt x="7417" y="55985"/>
                  <a:pt x="7064" y="55985"/>
                  <a:pt x="7064" y="56202"/>
                </a:cubicBezTo>
                <a:cubicBezTo>
                  <a:pt x="7152" y="56853"/>
                  <a:pt x="7682" y="56853"/>
                  <a:pt x="7417" y="57287"/>
                </a:cubicBezTo>
                <a:cubicBezTo>
                  <a:pt x="7328" y="57504"/>
                  <a:pt x="7417" y="57504"/>
                  <a:pt x="7417" y="57938"/>
                </a:cubicBezTo>
                <a:cubicBezTo>
                  <a:pt x="7328" y="58372"/>
                  <a:pt x="7858" y="58372"/>
                  <a:pt x="7858" y="59023"/>
                </a:cubicBezTo>
                <a:cubicBezTo>
                  <a:pt x="7682" y="59674"/>
                  <a:pt x="7152" y="59674"/>
                  <a:pt x="7417" y="60325"/>
                </a:cubicBezTo>
                <a:cubicBezTo>
                  <a:pt x="7682" y="60542"/>
                  <a:pt x="8123" y="60976"/>
                  <a:pt x="8211" y="61627"/>
                </a:cubicBezTo>
                <a:cubicBezTo>
                  <a:pt x="8388" y="62278"/>
                  <a:pt x="8476" y="62061"/>
                  <a:pt x="8388" y="62712"/>
                </a:cubicBezTo>
                <a:cubicBezTo>
                  <a:pt x="8211" y="63363"/>
                  <a:pt x="7858" y="64665"/>
                  <a:pt x="7064" y="66401"/>
                </a:cubicBezTo>
                <a:cubicBezTo>
                  <a:pt x="6357" y="68137"/>
                  <a:pt x="6092" y="68354"/>
                  <a:pt x="5827" y="69005"/>
                </a:cubicBezTo>
                <a:cubicBezTo>
                  <a:pt x="6092" y="69439"/>
                  <a:pt x="6357" y="68354"/>
                  <a:pt x="6534" y="68788"/>
                </a:cubicBezTo>
                <a:cubicBezTo>
                  <a:pt x="6534" y="68788"/>
                  <a:pt x="6357" y="68788"/>
                  <a:pt x="6357" y="69005"/>
                </a:cubicBezTo>
                <a:cubicBezTo>
                  <a:pt x="6534" y="69656"/>
                  <a:pt x="6092" y="68788"/>
                  <a:pt x="6357" y="69439"/>
                </a:cubicBezTo>
                <a:cubicBezTo>
                  <a:pt x="6534" y="70090"/>
                  <a:pt x="6534" y="69439"/>
                  <a:pt x="6622" y="70090"/>
                </a:cubicBezTo>
                <a:cubicBezTo>
                  <a:pt x="6799" y="70524"/>
                  <a:pt x="7152" y="69656"/>
                  <a:pt x="7328" y="70524"/>
                </a:cubicBezTo>
                <a:cubicBezTo>
                  <a:pt x="7328" y="70741"/>
                  <a:pt x="7593" y="70524"/>
                  <a:pt x="7593" y="70741"/>
                </a:cubicBezTo>
                <a:cubicBezTo>
                  <a:pt x="7417" y="71175"/>
                  <a:pt x="7417" y="71175"/>
                  <a:pt x="7064" y="70741"/>
                </a:cubicBezTo>
                <a:cubicBezTo>
                  <a:pt x="6534" y="70524"/>
                  <a:pt x="6799" y="71826"/>
                  <a:pt x="6534" y="71175"/>
                </a:cubicBezTo>
                <a:cubicBezTo>
                  <a:pt x="6092" y="70741"/>
                  <a:pt x="6357" y="72043"/>
                  <a:pt x="6092" y="71392"/>
                </a:cubicBezTo>
                <a:cubicBezTo>
                  <a:pt x="5827" y="71175"/>
                  <a:pt x="6092" y="71826"/>
                  <a:pt x="5916" y="72043"/>
                </a:cubicBezTo>
                <a:cubicBezTo>
                  <a:pt x="6181" y="72694"/>
                  <a:pt x="5827" y="72477"/>
                  <a:pt x="5827" y="73128"/>
                </a:cubicBezTo>
                <a:cubicBezTo>
                  <a:pt x="5827" y="74213"/>
                  <a:pt x="5386" y="73345"/>
                  <a:pt x="5562" y="74864"/>
                </a:cubicBezTo>
                <a:cubicBezTo>
                  <a:pt x="5827" y="75732"/>
                  <a:pt x="5386" y="75081"/>
                  <a:pt x="5651" y="76166"/>
                </a:cubicBezTo>
                <a:cubicBezTo>
                  <a:pt x="5916" y="77251"/>
                  <a:pt x="5651" y="76383"/>
                  <a:pt x="5562" y="77468"/>
                </a:cubicBezTo>
                <a:cubicBezTo>
                  <a:pt x="5651" y="78119"/>
                  <a:pt x="5916" y="78119"/>
                  <a:pt x="5827" y="78553"/>
                </a:cubicBezTo>
                <a:cubicBezTo>
                  <a:pt x="5827" y="78770"/>
                  <a:pt x="5651" y="79421"/>
                  <a:pt x="5827" y="79421"/>
                </a:cubicBezTo>
                <a:cubicBezTo>
                  <a:pt x="5916" y="79421"/>
                  <a:pt x="5827" y="79421"/>
                  <a:pt x="5916" y="80289"/>
                </a:cubicBezTo>
                <a:cubicBezTo>
                  <a:pt x="6181" y="80940"/>
                  <a:pt x="6092" y="81591"/>
                  <a:pt x="6092" y="81591"/>
                </a:cubicBezTo>
                <a:cubicBezTo>
                  <a:pt x="6534" y="81157"/>
                  <a:pt x="6181" y="81808"/>
                  <a:pt x="6622" y="81808"/>
                </a:cubicBezTo>
                <a:cubicBezTo>
                  <a:pt x="7152" y="81591"/>
                  <a:pt x="6799" y="82893"/>
                  <a:pt x="7152" y="82459"/>
                </a:cubicBezTo>
                <a:cubicBezTo>
                  <a:pt x="7417" y="81808"/>
                  <a:pt x="7682" y="82242"/>
                  <a:pt x="7682" y="82459"/>
                </a:cubicBezTo>
                <a:cubicBezTo>
                  <a:pt x="7858" y="82893"/>
                  <a:pt x="8123" y="82459"/>
                  <a:pt x="7947" y="83327"/>
                </a:cubicBezTo>
                <a:cubicBezTo>
                  <a:pt x="7858" y="84195"/>
                  <a:pt x="8211" y="84195"/>
                  <a:pt x="7947" y="84629"/>
                </a:cubicBezTo>
                <a:cubicBezTo>
                  <a:pt x="7682" y="85280"/>
                  <a:pt x="8123" y="84846"/>
                  <a:pt x="8123" y="85931"/>
                </a:cubicBezTo>
                <a:cubicBezTo>
                  <a:pt x="8211" y="87233"/>
                  <a:pt x="8741" y="87016"/>
                  <a:pt x="8653" y="87233"/>
                </a:cubicBezTo>
                <a:cubicBezTo>
                  <a:pt x="8388" y="88318"/>
                  <a:pt x="9006" y="87233"/>
                  <a:pt x="9006" y="88318"/>
                </a:cubicBezTo>
                <a:cubicBezTo>
                  <a:pt x="9006" y="88535"/>
                  <a:pt x="9448" y="88535"/>
                  <a:pt x="9183" y="88969"/>
                </a:cubicBezTo>
                <a:cubicBezTo>
                  <a:pt x="8918" y="89403"/>
                  <a:pt x="8918" y="90054"/>
                  <a:pt x="8476" y="89403"/>
                </a:cubicBezTo>
                <a:cubicBezTo>
                  <a:pt x="8388" y="88969"/>
                  <a:pt x="8211" y="89620"/>
                  <a:pt x="8388" y="90054"/>
                </a:cubicBezTo>
                <a:cubicBezTo>
                  <a:pt x="8653" y="90922"/>
                  <a:pt x="8211" y="90922"/>
                  <a:pt x="8476" y="92007"/>
                </a:cubicBezTo>
                <a:cubicBezTo>
                  <a:pt x="8653" y="92224"/>
                  <a:pt x="8918" y="92658"/>
                  <a:pt x="9006" y="92007"/>
                </a:cubicBezTo>
                <a:cubicBezTo>
                  <a:pt x="9006" y="91356"/>
                  <a:pt x="9271" y="92007"/>
                  <a:pt x="9624" y="91573"/>
                </a:cubicBezTo>
                <a:cubicBezTo>
                  <a:pt x="9889" y="90922"/>
                  <a:pt x="9713" y="92007"/>
                  <a:pt x="9977" y="91573"/>
                </a:cubicBezTo>
                <a:cubicBezTo>
                  <a:pt x="10242" y="90922"/>
                  <a:pt x="9977" y="92224"/>
                  <a:pt x="10419" y="92658"/>
                </a:cubicBezTo>
                <a:cubicBezTo>
                  <a:pt x="10684" y="93092"/>
                  <a:pt x="10154" y="93309"/>
                  <a:pt x="10242" y="93743"/>
                </a:cubicBezTo>
                <a:cubicBezTo>
                  <a:pt x="10507" y="94394"/>
                  <a:pt x="10242" y="94394"/>
                  <a:pt x="10507" y="94394"/>
                </a:cubicBezTo>
                <a:cubicBezTo>
                  <a:pt x="10772" y="94611"/>
                  <a:pt x="10772" y="93960"/>
                  <a:pt x="11037" y="95045"/>
                </a:cubicBezTo>
                <a:cubicBezTo>
                  <a:pt x="11302" y="95696"/>
                  <a:pt x="11037" y="96998"/>
                  <a:pt x="11302" y="96781"/>
                </a:cubicBezTo>
                <a:cubicBezTo>
                  <a:pt x="11743" y="96347"/>
                  <a:pt x="11743" y="97432"/>
                  <a:pt x="12273" y="96781"/>
                </a:cubicBezTo>
                <a:cubicBezTo>
                  <a:pt x="12715" y="96130"/>
                  <a:pt x="12538" y="96998"/>
                  <a:pt x="12803" y="97432"/>
                </a:cubicBezTo>
                <a:cubicBezTo>
                  <a:pt x="13068" y="98083"/>
                  <a:pt x="13245" y="96998"/>
                  <a:pt x="13509" y="98083"/>
                </a:cubicBezTo>
                <a:cubicBezTo>
                  <a:pt x="13598" y="98300"/>
                  <a:pt x="13863" y="97649"/>
                  <a:pt x="14039" y="98300"/>
                </a:cubicBezTo>
                <a:cubicBezTo>
                  <a:pt x="14128" y="99168"/>
                  <a:pt x="14392" y="98300"/>
                  <a:pt x="14392" y="98734"/>
                </a:cubicBezTo>
                <a:cubicBezTo>
                  <a:pt x="14392" y="99385"/>
                  <a:pt x="14569" y="99385"/>
                  <a:pt x="14392" y="99819"/>
                </a:cubicBezTo>
                <a:cubicBezTo>
                  <a:pt x="14128" y="100036"/>
                  <a:pt x="14128" y="100470"/>
                  <a:pt x="14304" y="100470"/>
                </a:cubicBezTo>
                <a:cubicBezTo>
                  <a:pt x="14392" y="100470"/>
                  <a:pt x="14569" y="100687"/>
                  <a:pt x="14304" y="100687"/>
                </a:cubicBezTo>
                <a:cubicBezTo>
                  <a:pt x="14128" y="100687"/>
                  <a:pt x="14039" y="101121"/>
                  <a:pt x="14128" y="101555"/>
                </a:cubicBezTo>
                <a:cubicBezTo>
                  <a:pt x="14304" y="101772"/>
                  <a:pt x="14392" y="102423"/>
                  <a:pt x="14304" y="102857"/>
                </a:cubicBezTo>
                <a:cubicBezTo>
                  <a:pt x="14128" y="103508"/>
                  <a:pt x="13598" y="102857"/>
                  <a:pt x="13509" y="103508"/>
                </a:cubicBezTo>
                <a:cubicBezTo>
                  <a:pt x="13509" y="104159"/>
                  <a:pt x="12980" y="103074"/>
                  <a:pt x="13068" y="105244"/>
                </a:cubicBezTo>
                <a:cubicBezTo>
                  <a:pt x="13509" y="104376"/>
                  <a:pt x="13245" y="105461"/>
                  <a:pt x="13598" y="104810"/>
                </a:cubicBezTo>
                <a:cubicBezTo>
                  <a:pt x="13863" y="104376"/>
                  <a:pt x="13863" y="105244"/>
                  <a:pt x="13598" y="105461"/>
                </a:cubicBezTo>
                <a:cubicBezTo>
                  <a:pt x="13068" y="105895"/>
                  <a:pt x="13333" y="106112"/>
                  <a:pt x="12803" y="106112"/>
                </a:cubicBezTo>
                <a:cubicBezTo>
                  <a:pt x="12715" y="106112"/>
                  <a:pt x="12803" y="107197"/>
                  <a:pt x="13068" y="106763"/>
                </a:cubicBezTo>
                <a:cubicBezTo>
                  <a:pt x="13245" y="106763"/>
                  <a:pt x="13509" y="107848"/>
                  <a:pt x="13245" y="107848"/>
                </a:cubicBezTo>
                <a:cubicBezTo>
                  <a:pt x="13068" y="107631"/>
                  <a:pt x="12980" y="107631"/>
                  <a:pt x="12803" y="108282"/>
                </a:cubicBezTo>
                <a:cubicBezTo>
                  <a:pt x="12803" y="108933"/>
                  <a:pt x="12715" y="108933"/>
                  <a:pt x="12715" y="109150"/>
                </a:cubicBezTo>
                <a:cubicBezTo>
                  <a:pt x="12803" y="110235"/>
                  <a:pt x="12715" y="109584"/>
                  <a:pt x="12362" y="109584"/>
                </a:cubicBezTo>
                <a:cubicBezTo>
                  <a:pt x="12273" y="109584"/>
                  <a:pt x="12008" y="108933"/>
                  <a:pt x="12097" y="109584"/>
                </a:cubicBezTo>
                <a:cubicBezTo>
                  <a:pt x="12097" y="109801"/>
                  <a:pt x="11743" y="109801"/>
                  <a:pt x="12273" y="110235"/>
                </a:cubicBezTo>
                <a:cubicBezTo>
                  <a:pt x="12715" y="110886"/>
                  <a:pt x="12362" y="111320"/>
                  <a:pt x="12803" y="111320"/>
                </a:cubicBezTo>
                <a:cubicBezTo>
                  <a:pt x="13245" y="111537"/>
                  <a:pt x="12803" y="111537"/>
                  <a:pt x="13333" y="112188"/>
                </a:cubicBezTo>
                <a:cubicBezTo>
                  <a:pt x="13863" y="112622"/>
                  <a:pt x="13333" y="111971"/>
                  <a:pt x="14304" y="114358"/>
                </a:cubicBezTo>
                <a:cubicBezTo>
                  <a:pt x="14392" y="113924"/>
                  <a:pt x="14657" y="113924"/>
                  <a:pt x="14834" y="113924"/>
                </a:cubicBezTo>
                <a:cubicBezTo>
                  <a:pt x="14922" y="113924"/>
                  <a:pt x="14922" y="114575"/>
                  <a:pt x="15187" y="114575"/>
                </a:cubicBezTo>
                <a:cubicBezTo>
                  <a:pt x="15540" y="114575"/>
                  <a:pt x="15364" y="115226"/>
                  <a:pt x="15805" y="114575"/>
                </a:cubicBezTo>
                <a:cubicBezTo>
                  <a:pt x="16070" y="114358"/>
                  <a:pt x="16158" y="115009"/>
                  <a:pt x="16335" y="115009"/>
                </a:cubicBezTo>
                <a:cubicBezTo>
                  <a:pt x="16423" y="115009"/>
                  <a:pt x="16423" y="115226"/>
                  <a:pt x="16865" y="115660"/>
                </a:cubicBezTo>
                <a:cubicBezTo>
                  <a:pt x="17218" y="115877"/>
                  <a:pt x="16865" y="115877"/>
                  <a:pt x="16953" y="116311"/>
                </a:cubicBezTo>
                <a:cubicBezTo>
                  <a:pt x="17218" y="116528"/>
                  <a:pt x="17395" y="115660"/>
                  <a:pt x="17483" y="115877"/>
                </a:cubicBezTo>
                <a:cubicBezTo>
                  <a:pt x="17748" y="116311"/>
                  <a:pt x="17748" y="115660"/>
                  <a:pt x="17924" y="115877"/>
                </a:cubicBezTo>
                <a:cubicBezTo>
                  <a:pt x="18013" y="115877"/>
                  <a:pt x="18013" y="116311"/>
                  <a:pt x="18278" y="116311"/>
                </a:cubicBezTo>
                <a:cubicBezTo>
                  <a:pt x="18631" y="116311"/>
                  <a:pt x="18189" y="116962"/>
                  <a:pt x="18278" y="117396"/>
                </a:cubicBezTo>
                <a:cubicBezTo>
                  <a:pt x="18454" y="117613"/>
                  <a:pt x="18454" y="117613"/>
                  <a:pt x="18896" y="118047"/>
                </a:cubicBezTo>
                <a:cubicBezTo>
                  <a:pt x="18984" y="118698"/>
                  <a:pt x="19161" y="117613"/>
                  <a:pt x="19161" y="118264"/>
                </a:cubicBezTo>
                <a:cubicBezTo>
                  <a:pt x="19249" y="118915"/>
                  <a:pt x="19426" y="118264"/>
                  <a:pt x="19426" y="118915"/>
                </a:cubicBezTo>
                <a:cubicBezTo>
                  <a:pt x="19514" y="120000"/>
                  <a:pt x="19955" y="119566"/>
                  <a:pt x="19955" y="119349"/>
                </a:cubicBezTo>
                <a:cubicBezTo>
                  <a:pt x="20044" y="118915"/>
                  <a:pt x="20220" y="118698"/>
                  <a:pt x="20309" y="118264"/>
                </a:cubicBezTo>
                <a:cubicBezTo>
                  <a:pt x="19955" y="115877"/>
                  <a:pt x="19514" y="116311"/>
                  <a:pt x="19690" y="114358"/>
                </a:cubicBezTo>
                <a:cubicBezTo>
                  <a:pt x="19779" y="111971"/>
                  <a:pt x="19514" y="114358"/>
                  <a:pt x="19514" y="112839"/>
                </a:cubicBezTo>
                <a:cubicBezTo>
                  <a:pt x="19514" y="111537"/>
                  <a:pt x="18719" y="111971"/>
                  <a:pt x="19161" y="111320"/>
                </a:cubicBezTo>
                <a:cubicBezTo>
                  <a:pt x="19426" y="110452"/>
                  <a:pt x="19514" y="109584"/>
                  <a:pt x="19955" y="108499"/>
                </a:cubicBezTo>
                <a:cubicBezTo>
                  <a:pt x="20309" y="107631"/>
                  <a:pt x="20485" y="108499"/>
                  <a:pt x="20485" y="107848"/>
                </a:cubicBezTo>
                <a:cubicBezTo>
                  <a:pt x="20485" y="107631"/>
                  <a:pt x="20485" y="107848"/>
                  <a:pt x="20573" y="106763"/>
                </a:cubicBezTo>
                <a:cubicBezTo>
                  <a:pt x="19955" y="105895"/>
                  <a:pt x="21015" y="106546"/>
                  <a:pt x="20309" y="104810"/>
                </a:cubicBezTo>
                <a:cubicBezTo>
                  <a:pt x="19779" y="103074"/>
                  <a:pt x="19779" y="103074"/>
                  <a:pt x="19514" y="103508"/>
                </a:cubicBezTo>
                <a:cubicBezTo>
                  <a:pt x="19249" y="103508"/>
                  <a:pt x="19514" y="102423"/>
                  <a:pt x="19161" y="101772"/>
                </a:cubicBezTo>
                <a:cubicBezTo>
                  <a:pt x="18631" y="101555"/>
                  <a:pt x="19426" y="100036"/>
                  <a:pt x="19161" y="99168"/>
                </a:cubicBezTo>
                <a:cubicBezTo>
                  <a:pt x="18896" y="98300"/>
                  <a:pt x="19514" y="96130"/>
                  <a:pt x="19779" y="96781"/>
                </a:cubicBezTo>
                <a:cubicBezTo>
                  <a:pt x="20309" y="98734"/>
                  <a:pt x="20485" y="98083"/>
                  <a:pt x="20485" y="96781"/>
                </a:cubicBezTo>
                <a:cubicBezTo>
                  <a:pt x="20485" y="95479"/>
                  <a:pt x="21368" y="94611"/>
                  <a:pt x="21810" y="93743"/>
                </a:cubicBezTo>
                <a:cubicBezTo>
                  <a:pt x="22075" y="92224"/>
                  <a:pt x="22251" y="94394"/>
                  <a:pt x="22604" y="93309"/>
                </a:cubicBezTo>
                <a:cubicBezTo>
                  <a:pt x="23134" y="92658"/>
                  <a:pt x="23046" y="93743"/>
                  <a:pt x="23664" y="93960"/>
                </a:cubicBezTo>
                <a:cubicBezTo>
                  <a:pt x="24370" y="93960"/>
                  <a:pt x="25077" y="96998"/>
                  <a:pt x="25607" y="96130"/>
                </a:cubicBezTo>
                <a:cubicBezTo>
                  <a:pt x="25871" y="95045"/>
                  <a:pt x="25960" y="94394"/>
                  <a:pt x="26401" y="95045"/>
                </a:cubicBezTo>
                <a:cubicBezTo>
                  <a:pt x="26754" y="95696"/>
                  <a:pt x="26754" y="93960"/>
                  <a:pt x="27637" y="95696"/>
                </a:cubicBezTo>
                <a:cubicBezTo>
                  <a:pt x="28432" y="96998"/>
                  <a:pt x="27991" y="94611"/>
                  <a:pt x="28520" y="95696"/>
                </a:cubicBezTo>
                <a:cubicBezTo>
                  <a:pt x="29227" y="96781"/>
                  <a:pt x="29845" y="94394"/>
                  <a:pt x="29050" y="93743"/>
                </a:cubicBezTo>
                <a:cubicBezTo>
                  <a:pt x="27637" y="92007"/>
                  <a:pt x="29492" y="92224"/>
                  <a:pt x="28962" y="90922"/>
                </a:cubicBezTo>
                <a:cubicBezTo>
                  <a:pt x="28432" y="90054"/>
                  <a:pt x="30286" y="90054"/>
                  <a:pt x="29580" y="89403"/>
                </a:cubicBezTo>
                <a:cubicBezTo>
                  <a:pt x="28962" y="88535"/>
                  <a:pt x="28697" y="87016"/>
                  <a:pt x="29492" y="87016"/>
                </a:cubicBezTo>
                <a:cubicBezTo>
                  <a:pt x="30286" y="87016"/>
                  <a:pt x="32935" y="85497"/>
                  <a:pt x="33642" y="84629"/>
                </a:cubicBezTo>
                <a:cubicBezTo>
                  <a:pt x="34437" y="83978"/>
                  <a:pt x="34613" y="82459"/>
                  <a:pt x="35143" y="83544"/>
                </a:cubicBezTo>
                <a:cubicBezTo>
                  <a:pt x="35496" y="84195"/>
                  <a:pt x="35849" y="82459"/>
                  <a:pt x="36114" y="84846"/>
                </a:cubicBezTo>
                <a:cubicBezTo>
                  <a:pt x="36291" y="87667"/>
                  <a:pt x="36732" y="85931"/>
                  <a:pt x="37262" y="86582"/>
                </a:cubicBezTo>
                <a:cubicBezTo>
                  <a:pt x="37792" y="87233"/>
                  <a:pt x="38233" y="86582"/>
                  <a:pt x="37792" y="87667"/>
                </a:cubicBezTo>
                <a:cubicBezTo>
                  <a:pt x="37439" y="88535"/>
                  <a:pt x="38233" y="88535"/>
                  <a:pt x="39293" y="87016"/>
                </a:cubicBezTo>
                <a:cubicBezTo>
                  <a:pt x="40353" y="84846"/>
                  <a:pt x="40264" y="86365"/>
                  <a:pt x="40000" y="87016"/>
                </a:cubicBezTo>
                <a:cubicBezTo>
                  <a:pt x="39735" y="87667"/>
                  <a:pt x="40794" y="87884"/>
                  <a:pt x="41677" y="92224"/>
                </a:cubicBezTo>
                <a:cubicBezTo>
                  <a:pt x="42913" y="98734"/>
                  <a:pt x="42384" y="93092"/>
                  <a:pt x="43178" y="94611"/>
                </a:cubicBezTo>
                <a:cubicBezTo>
                  <a:pt x="44150" y="96781"/>
                  <a:pt x="44503" y="93960"/>
                  <a:pt x="45386" y="96130"/>
                </a:cubicBezTo>
                <a:cubicBezTo>
                  <a:pt x="46004" y="98300"/>
                  <a:pt x="46269" y="99819"/>
                  <a:pt x="46799" y="98300"/>
                </a:cubicBezTo>
                <a:cubicBezTo>
                  <a:pt x="47505" y="97432"/>
                  <a:pt x="46799" y="98734"/>
                  <a:pt x="47505" y="100036"/>
                </a:cubicBezTo>
                <a:cubicBezTo>
                  <a:pt x="47505" y="100036"/>
                  <a:pt x="47505" y="100036"/>
                  <a:pt x="47947" y="99819"/>
                </a:cubicBezTo>
                <a:cubicBezTo>
                  <a:pt x="48300" y="98300"/>
                  <a:pt x="48211" y="99385"/>
                  <a:pt x="48830" y="98734"/>
                </a:cubicBezTo>
                <a:cubicBezTo>
                  <a:pt x="49359" y="98300"/>
                  <a:pt x="48830" y="98083"/>
                  <a:pt x="49624" y="96998"/>
                </a:cubicBezTo>
                <a:cubicBezTo>
                  <a:pt x="50419" y="96130"/>
                  <a:pt x="51037" y="95479"/>
                  <a:pt x="51390" y="96130"/>
                </a:cubicBezTo>
                <a:cubicBezTo>
                  <a:pt x="51832" y="96781"/>
                  <a:pt x="52362" y="95479"/>
                  <a:pt x="52450" y="96781"/>
                </a:cubicBezTo>
                <a:cubicBezTo>
                  <a:pt x="52626" y="97649"/>
                  <a:pt x="54922" y="98734"/>
                  <a:pt x="55187" y="96998"/>
                </a:cubicBezTo>
                <a:cubicBezTo>
                  <a:pt x="55275" y="95696"/>
                  <a:pt x="54481" y="95696"/>
                  <a:pt x="55011" y="93960"/>
                </a:cubicBezTo>
                <a:cubicBezTo>
                  <a:pt x="55540" y="92007"/>
                  <a:pt x="55275" y="92007"/>
                  <a:pt x="56512" y="93092"/>
                </a:cubicBezTo>
                <a:cubicBezTo>
                  <a:pt x="57571" y="94394"/>
                  <a:pt x="58013" y="93092"/>
                  <a:pt x="58013" y="94611"/>
                </a:cubicBezTo>
                <a:cubicBezTo>
                  <a:pt x="58013" y="96347"/>
                  <a:pt x="58631" y="97649"/>
                  <a:pt x="59337" y="96998"/>
                </a:cubicBezTo>
                <a:cubicBezTo>
                  <a:pt x="60132" y="96347"/>
                  <a:pt x="60309" y="96347"/>
                  <a:pt x="61192" y="97432"/>
                </a:cubicBezTo>
                <a:cubicBezTo>
                  <a:pt x="62163" y="98083"/>
                  <a:pt x="61633" y="98734"/>
                  <a:pt x="62869" y="99385"/>
                </a:cubicBezTo>
                <a:cubicBezTo>
                  <a:pt x="64547" y="100470"/>
                  <a:pt x="63929" y="98734"/>
                  <a:pt x="64988" y="99168"/>
                </a:cubicBezTo>
                <a:cubicBezTo>
                  <a:pt x="66048" y="99168"/>
                  <a:pt x="65783" y="95696"/>
                  <a:pt x="66754" y="96998"/>
                </a:cubicBezTo>
                <a:cubicBezTo>
                  <a:pt x="67549" y="98300"/>
                  <a:pt x="67549" y="96998"/>
                  <a:pt x="68079" y="98083"/>
                </a:cubicBezTo>
                <a:cubicBezTo>
                  <a:pt x="68785" y="99168"/>
                  <a:pt x="69050" y="99168"/>
                  <a:pt x="69580" y="97649"/>
                </a:cubicBezTo>
                <a:cubicBezTo>
                  <a:pt x="70110" y="96347"/>
                  <a:pt x="69933" y="95479"/>
                  <a:pt x="70640" y="93309"/>
                </a:cubicBezTo>
                <a:cubicBezTo>
                  <a:pt x="71169" y="91573"/>
                  <a:pt x="70905" y="90922"/>
                  <a:pt x="70463" y="90922"/>
                </a:cubicBezTo>
                <a:cubicBezTo>
                  <a:pt x="70110" y="90922"/>
                  <a:pt x="70640" y="88969"/>
                  <a:pt x="71964" y="88535"/>
                </a:cubicBezTo>
                <a:cubicBezTo>
                  <a:pt x="73200" y="88318"/>
                  <a:pt x="73554" y="89403"/>
                  <a:pt x="73995" y="89403"/>
                </a:cubicBezTo>
                <a:cubicBezTo>
                  <a:pt x="74348" y="89403"/>
                  <a:pt x="75231" y="92007"/>
                  <a:pt x="75496" y="95479"/>
                </a:cubicBezTo>
                <a:cubicBezTo>
                  <a:pt x="75584" y="99168"/>
                  <a:pt x="75849" y="98734"/>
                  <a:pt x="76644" y="99168"/>
                </a:cubicBezTo>
                <a:cubicBezTo>
                  <a:pt x="77439" y="99385"/>
                  <a:pt x="77174" y="100470"/>
                  <a:pt x="77615" y="100470"/>
                </a:cubicBezTo>
                <a:cubicBezTo>
                  <a:pt x="78057" y="100687"/>
                  <a:pt x="77615" y="101555"/>
                  <a:pt x="77880" y="101772"/>
                </a:cubicBezTo>
                <a:cubicBezTo>
                  <a:pt x="78145" y="102206"/>
                  <a:pt x="77615" y="102423"/>
                  <a:pt x="78057" y="103074"/>
                </a:cubicBezTo>
                <a:cubicBezTo>
                  <a:pt x="78410" y="104159"/>
                  <a:pt x="78940" y="103725"/>
                  <a:pt x="79381" y="102857"/>
                </a:cubicBezTo>
                <a:cubicBezTo>
                  <a:pt x="79735" y="102206"/>
                  <a:pt x="79735" y="103074"/>
                  <a:pt x="80176" y="102206"/>
                </a:cubicBezTo>
                <a:cubicBezTo>
                  <a:pt x="80529" y="101121"/>
                  <a:pt x="80971" y="102857"/>
                  <a:pt x="80529" y="104159"/>
                </a:cubicBezTo>
                <a:cubicBezTo>
                  <a:pt x="80176" y="105895"/>
                  <a:pt x="79911" y="110886"/>
                  <a:pt x="79381" y="110235"/>
                </a:cubicBezTo>
                <a:cubicBezTo>
                  <a:pt x="78852" y="109584"/>
                  <a:pt x="78675" y="109150"/>
                  <a:pt x="78587" y="109801"/>
                </a:cubicBezTo>
                <a:cubicBezTo>
                  <a:pt x="78410" y="110886"/>
                  <a:pt x="77880" y="109801"/>
                  <a:pt x="78145" y="111320"/>
                </a:cubicBezTo>
                <a:cubicBezTo>
                  <a:pt x="78322" y="112622"/>
                  <a:pt x="78410" y="113924"/>
                  <a:pt x="78145" y="115009"/>
                </a:cubicBezTo>
                <a:cubicBezTo>
                  <a:pt x="78057" y="116311"/>
                  <a:pt x="77880" y="115009"/>
                  <a:pt x="77792" y="116311"/>
                </a:cubicBezTo>
                <a:cubicBezTo>
                  <a:pt x="77792" y="116311"/>
                  <a:pt x="77792" y="116311"/>
                  <a:pt x="77880" y="116962"/>
                </a:cubicBezTo>
                <a:cubicBezTo>
                  <a:pt x="78145" y="116311"/>
                  <a:pt x="77880" y="115877"/>
                  <a:pt x="78057" y="116311"/>
                </a:cubicBezTo>
                <a:cubicBezTo>
                  <a:pt x="78322" y="116311"/>
                  <a:pt x="78322" y="116311"/>
                  <a:pt x="78410" y="115660"/>
                </a:cubicBezTo>
                <a:cubicBezTo>
                  <a:pt x="78587" y="115009"/>
                  <a:pt x="78410" y="114575"/>
                  <a:pt x="78675" y="114575"/>
                </a:cubicBezTo>
                <a:cubicBezTo>
                  <a:pt x="78852" y="114575"/>
                  <a:pt x="78587" y="115660"/>
                  <a:pt x="78852" y="115009"/>
                </a:cubicBezTo>
                <a:cubicBezTo>
                  <a:pt x="79116" y="114575"/>
                  <a:pt x="78852" y="115660"/>
                  <a:pt x="79116" y="115660"/>
                </a:cubicBezTo>
                <a:cubicBezTo>
                  <a:pt x="79205" y="115660"/>
                  <a:pt x="79381" y="115877"/>
                  <a:pt x="79470" y="115877"/>
                </a:cubicBezTo>
                <a:cubicBezTo>
                  <a:pt x="79646" y="116311"/>
                  <a:pt x="79646" y="115877"/>
                  <a:pt x="80000" y="115660"/>
                </a:cubicBezTo>
                <a:cubicBezTo>
                  <a:pt x="80264" y="115660"/>
                  <a:pt x="80176" y="115226"/>
                  <a:pt x="80706" y="114575"/>
                </a:cubicBezTo>
                <a:cubicBezTo>
                  <a:pt x="81147" y="113924"/>
                  <a:pt x="81412" y="111971"/>
                  <a:pt x="82472" y="109584"/>
                </a:cubicBezTo>
                <a:cubicBezTo>
                  <a:pt x="83355" y="106763"/>
                  <a:pt x="83090" y="105461"/>
                  <a:pt x="83532" y="104810"/>
                </a:cubicBezTo>
                <a:cubicBezTo>
                  <a:pt x="84061" y="103725"/>
                  <a:pt x="83620" y="103725"/>
                  <a:pt x="84238" y="102423"/>
                </a:cubicBezTo>
                <a:cubicBezTo>
                  <a:pt x="84856" y="101121"/>
                  <a:pt x="84856" y="97432"/>
                  <a:pt x="84768" y="96347"/>
                </a:cubicBezTo>
                <a:cubicBezTo>
                  <a:pt x="84591" y="95479"/>
                  <a:pt x="84856" y="95479"/>
                  <a:pt x="85033" y="94394"/>
                </a:cubicBezTo>
                <a:cubicBezTo>
                  <a:pt x="85121" y="93092"/>
                  <a:pt x="85651" y="92658"/>
                  <a:pt x="85298" y="91573"/>
                </a:cubicBezTo>
                <a:cubicBezTo>
                  <a:pt x="85033" y="90922"/>
                  <a:pt x="85386" y="90922"/>
                  <a:pt x="85121" y="90271"/>
                </a:cubicBezTo>
                <a:cubicBezTo>
                  <a:pt x="85033" y="89403"/>
                  <a:pt x="85651" y="89620"/>
                  <a:pt x="85298" y="88535"/>
                </a:cubicBezTo>
                <a:cubicBezTo>
                  <a:pt x="84768" y="87884"/>
                  <a:pt x="84591" y="87233"/>
                  <a:pt x="84503" y="87016"/>
                </a:cubicBezTo>
                <a:cubicBezTo>
                  <a:pt x="84238" y="86365"/>
                  <a:pt x="83973" y="87016"/>
                  <a:pt x="83620" y="86582"/>
                </a:cubicBezTo>
                <a:cubicBezTo>
                  <a:pt x="83355" y="86365"/>
                  <a:pt x="83620" y="87884"/>
                  <a:pt x="83002" y="88318"/>
                </a:cubicBezTo>
                <a:cubicBezTo>
                  <a:pt x="82030" y="88969"/>
                  <a:pt x="83267" y="85931"/>
                  <a:pt x="82560" y="86582"/>
                </a:cubicBezTo>
                <a:cubicBezTo>
                  <a:pt x="82030" y="87016"/>
                  <a:pt x="82737" y="87667"/>
                  <a:pt x="82207" y="87667"/>
                </a:cubicBezTo>
                <a:cubicBezTo>
                  <a:pt x="81677" y="87667"/>
                  <a:pt x="82737" y="85497"/>
                  <a:pt x="81766" y="85497"/>
                </a:cubicBezTo>
                <a:cubicBezTo>
                  <a:pt x="80971" y="85497"/>
                  <a:pt x="80529" y="85280"/>
                  <a:pt x="81677" y="83544"/>
                </a:cubicBezTo>
                <a:cubicBezTo>
                  <a:pt x="82825" y="81591"/>
                  <a:pt x="83002" y="81591"/>
                  <a:pt x="83267" y="79855"/>
                </a:cubicBezTo>
                <a:cubicBezTo>
                  <a:pt x="83532" y="78119"/>
                  <a:pt x="84503" y="78119"/>
                  <a:pt x="84768" y="76166"/>
                </a:cubicBezTo>
                <a:cubicBezTo>
                  <a:pt x="85121" y="74213"/>
                  <a:pt x="86445" y="72043"/>
                  <a:pt x="87152" y="72477"/>
                </a:cubicBezTo>
                <a:cubicBezTo>
                  <a:pt x="87858" y="73128"/>
                  <a:pt x="88123" y="72043"/>
                  <a:pt x="88476" y="72694"/>
                </a:cubicBezTo>
                <a:cubicBezTo>
                  <a:pt x="88918" y="73345"/>
                  <a:pt x="88476" y="72043"/>
                  <a:pt x="89448" y="72477"/>
                </a:cubicBezTo>
                <a:cubicBezTo>
                  <a:pt x="90507" y="72694"/>
                  <a:pt x="90507" y="73345"/>
                  <a:pt x="90772" y="71826"/>
                </a:cubicBezTo>
                <a:cubicBezTo>
                  <a:pt x="90772" y="71392"/>
                  <a:pt x="93245" y="71392"/>
                  <a:pt x="92450" y="73128"/>
                </a:cubicBezTo>
                <a:cubicBezTo>
                  <a:pt x="91743" y="74430"/>
                  <a:pt x="93509" y="73345"/>
                  <a:pt x="93598" y="73128"/>
                </a:cubicBezTo>
                <a:cubicBezTo>
                  <a:pt x="93863" y="72043"/>
                  <a:pt x="94128" y="74430"/>
                  <a:pt x="94834" y="73128"/>
                </a:cubicBezTo>
                <a:cubicBezTo>
                  <a:pt x="95540" y="72043"/>
                  <a:pt x="93509" y="72043"/>
                  <a:pt x="94922" y="69439"/>
                </a:cubicBezTo>
                <a:cubicBezTo>
                  <a:pt x="96423" y="67052"/>
                  <a:pt x="95805" y="65967"/>
                  <a:pt x="97483" y="65750"/>
                </a:cubicBezTo>
                <a:cubicBezTo>
                  <a:pt x="98984" y="65099"/>
                  <a:pt x="97748" y="70090"/>
                  <a:pt x="98896" y="68788"/>
                </a:cubicBezTo>
                <a:cubicBezTo>
                  <a:pt x="99955" y="67269"/>
                  <a:pt x="99690" y="65750"/>
                  <a:pt x="100309" y="66401"/>
                </a:cubicBezTo>
                <a:cubicBezTo>
                  <a:pt x="101015" y="66618"/>
                  <a:pt x="99955" y="62929"/>
                  <a:pt x="101192" y="62929"/>
                </a:cubicBezTo>
                <a:cubicBezTo>
                  <a:pt x="102339" y="63363"/>
                  <a:pt x="101280" y="62929"/>
                  <a:pt x="101192" y="65967"/>
                </a:cubicBezTo>
                <a:cubicBezTo>
                  <a:pt x="100838" y="69005"/>
                  <a:pt x="100044" y="68137"/>
                  <a:pt x="98984" y="71392"/>
                </a:cubicBezTo>
                <a:cubicBezTo>
                  <a:pt x="97924" y="74864"/>
                  <a:pt x="97395" y="76166"/>
                  <a:pt x="96688" y="76383"/>
                </a:cubicBezTo>
                <a:cubicBezTo>
                  <a:pt x="95894" y="77251"/>
                  <a:pt x="96600" y="77902"/>
                  <a:pt x="95894" y="79204"/>
                </a:cubicBezTo>
                <a:cubicBezTo>
                  <a:pt x="95099" y="80506"/>
                  <a:pt x="95364" y="86365"/>
                  <a:pt x="95805" y="91356"/>
                </a:cubicBezTo>
                <a:cubicBezTo>
                  <a:pt x="95894" y="93309"/>
                  <a:pt x="95805" y="97432"/>
                  <a:pt x="96953" y="93092"/>
                </a:cubicBezTo>
                <a:cubicBezTo>
                  <a:pt x="97748" y="90271"/>
                  <a:pt x="96953" y="89403"/>
                  <a:pt x="98101" y="89403"/>
                </a:cubicBezTo>
                <a:cubicBezTo>
                  <a:pt x="98896" y="89403"/>
                  <a:pt x="97924" y="85931"/>
                  <a:pt x="98984" y="85931"/>
                </a:cubicBezTo>
                <a:cubicBezTo>
                  <a:pt x="100573" y="85497"/>
                  <a:pt x="99249" y="83978"/>
                  <a:pt x="99690" y="82242"/>
                </a:cubicBezTo>
                <a:cubicBezTo>
                  <a:pt x="100044" y="80289"/>
                  <a:pt x="100573" y="82893"/>
                  <a:pt x="100750" y="81157"/>
                </a:cubicBezTo>
                <a:cubicBezTo>
                  <a:pt x="100838" y="79204"/>
                  <a:pt x="99779" y="79855"/>
                  <a:pt x="100309" y="78119"/>
                </a:cubicBezTo>
                <a:cubicBezTo>
                  <a:pt x="101280" y="75515"/>
                  <a:pt x="98984" y="76817"/>
                  <a:pt x="100044" y="74864"/>
                </a:cubicBezTo>
                <a:cubicBezTo>
                  <a:pt x="101192" y="72477"/>
                  <a:pt x="100485" y="71392"/>
                  <a:pt x="101192" y="70741"/>
                </a:cubicBezTo>
                <a:cubicBezTo>
                  <a:pt x="101986" y="70090"/>
                  <a:pt x="101280" y="71826"/>
                  <a:pt x="102251" y="70090"/>
                </a:cubicBezTo>
                <a:cubicBezTo>
                  <a:pt x="103399" y="67703"/>
                  <a:pt x="101986" y="73128"/>
                  <a:pt x="103046" y="70741"/>
                </a:cubicBezTo>
                <a:cubicBezTo>
                  <a:pt x="104282" y="68137"/>
                  <a:pt x="104900" y="69005"/>
                  <a:pt x="105430" y="70741"/>
                </a:cubicBezTo>
                <a:cubicBezTo>
                  <a:pt x="105960" y="72043"/>
                  <a:pt x="105077" y="70524"/>
                  <a:pt x="107108" y="67703"/>
                </a:cubicBezTo>
                <a:cubicBezTo>
                  <a:pt x="107902" y="66618"/>
                  <a:pt x="108520" y="64665"/>
                  <a:pt x="109580" y="64014"/>
                </a:cubicBezTo>
                <a:cubicBezTo>
                  <a:pt x="111523" y="62278"/>
                  <a:pt x="111523" y="64665"/>
                  <a:pt x="111876" y="63580"/>
                </a:cubicBezTo>
                <a:cubicBezTo>
                  <a:pt x="112406" y="62278"/>
                  <a:pt x="111788" y="62061"/>
                  <a:pt x="111523" y="59674"/>
                </a:cubicBezTo>
                <a:cubicBezTo>
                  <a:pt x="111081" y="56853"/>
                  <a:pt x="110816" y="59674"/>
                  <a:pt x="110551" y="57504"/>
                </a:cubicBezTo>
                <a:cubicBezTo>
                  <a:pt x="110463" y="56202"/>
                  <a:pt x="111611" y="58372"/>
                  <a:pt x="112141" y="56202"/>
                </a:cubicBezTo>
                <a:cubicBezTo>
                  <a:pt x="112317" y="55985"/>
                  <a:pt x="112406" y="55985"/>
                  <a:pt x="112406" y="55551"/>
                </a:cubicBezTo>
                <a:cubicBezTo>
                  <a:pt x="112406" y="55551"/>
                  <a:pt x="112406" y="55551"/>
                  <a:pt x="112406" y="55551"/>
                </a:cubicBezTo>
                <a:close/>
                <a:moveTo>
                  <a:pt x="85562" y="91356"/>
                </a:moveTo>
                <a:cubicBezTo>
                  <a:pt x="85386" y="92007"/>
                  <a:pt x="85651" y="91573"/>
                  <a:pt x="85562" y="92224"/>
                </a:cubicBezTo>
                <a:cubicBezTo>
                  <a:pt x="85386" y="93092"/>
                  <a:pt x="85651" y="93092"/>
                  <a:pt x="85651" y="93309"/>
                </a:cubicBezTo>
                <a:cubicBezTo>
                  <a:pt x="85562" y="93309"/>
                  <a:pt x="85827" y="93309"/>
                  <a:pt x="85916" y="94394"/>
                </a:cubicBezTo>
                <a:cubicBezTo>
                  <a:pt x="86092" y="95045"/>
                  <a:pt x="85651" y="95696"/>
                  <a:pt x="85827" y="96347"/>
                </a:cubicBezTo>
                <a:cubicBezTo>
                  <a:pt x="85916" y="97432"/>
                  <a:pt x="85827" y="100036"/>
                  <a:pt x="85651" y="100687"/>
                </a:cubicBezTo>
                <a:cubicBezTo>
                  <a:pt x="85562" y="101555"/>
                  <a:pt x="86092" y="101555"/>
                  <a:pt x="85827" y="103508"/>
                </a:cubicBezTo>
                <a:cubicBezTo>
                  <a:pt x="85562" y="104376"/>
                  <a:pt x="85916" y="105244"/>
                  <a:pt x="85827" y="105895"/>
                </a:cubicBezTo>
                <a:cubicBezTo>
                  <a:pt x="85562" y="106546"/>
                  <a:pt x="85651" y="106763"/>
                  <a:pt x="85651" y="107631"/>
                </a:cubicBezTo>
                <a:cubicBezTo>
                  <a:pt x="85827" y="108499"/>
                  <a:pt x="85916" y="108282"/>
                  <a:pt x="85916" y="107197"/>
                </a:cubicBezTo>
                <a:cubicBezTo>
                  <a:pt x="86092" y="106112"/>
                  <a:pt x="86269" y="105895"/>
                  <a:pt x="86357" y="106112"/>
                </a:cubicBezTo>
                <a:cubicBezTo>
                  <a:pt x="86357" y="106546"/>
                  <a:pt x="86445" y="106112"/>
                  <a:pt x="86622" y="106546"/>
                </a:cubicBezTo>
                <a:cubicBezTo>
                  <a:pt x="86799" y="106546"/>
                  <a:pt x="86799" y="107848"/>
                  <a:pt x="86799" y="107631"/>
                </a:cubicBezTo>
                <a:cubicBezTo>
                  <a:pt x="87064" y="106546"/>
                  <a:pt x="86887" y="106763"/>
                  <a:pt x="86887" y="106112"/>
                </a:cubicBezTo>
                <a:cubicBezTo>
                  <a:pt x="86887" y="105461"/>
                  <a:pt x="86887" y="105895"/>
                  <a:pt x="86622" y="105895"/>
                </a:cubicBezTo>
                <a:cubicBezTo>
                  <a:pt x="86445" y="105461"/>
                  <a:pt x="86445" y="104810"/>
                  <a:pt x="86357" y="104159"/>
                </a:cubicBezTo>
                <a:cubicBezTo>
                  <a:pt x="85916" y="103508"/>
                  <a:pt x="86269" y="101555"/>
                  <a:pt x="86357" y="100687"/>
                </a:cubicBezTo>
                <a:cubicBezTo>
                  <a:pt x="86622" y="100470"/>
                  <a:pt x="86357" y="99819"/>
                  <a:pt x="86622" y="99385"/>
                </a:cubicBezTo>
                <a:cubicBezTo>
                  <a:pt x="86887" y="99385"/>
                  <a:pt x="87152" y="99385"/>
                  <a:pt x="87417" y="100036"/>
                </a:cubicBezTo>
                <a:cubicBezTo>
                  <a:pt x="87593" y="100687"/>
                  <a:pt x="87682" y="101555"/>
                  <a:pt x="87682" y="100687"/>
                </a:cubicBezTo>
                <a:cubicBezTo>
                  <a:pt x="87682" y="100470"/>
                  <a:pt x="87417" y="99819"/>
                  <a:pt x="87328" y="99168"/>
                </a:cubicBezTo>
                <a:cubicBezTo>
                  <a:pt x="87328" y="98083"/>
                  <a:pt x="87064" y="96781"/>
                  <a:pt x="86887" y="95696"/>
                </a:cubicBezTo>
                <a:cubicBezTo>
                  <a:pt x="86887" y="94611"/>
                  <a:pt x="86799" y="94394"/>
                  <a:pt x="86799" y="93743"/>
                </a:cubicBezTo>
                <a:cubicBezTo>
                  <a:pt x="86799" y="93092"/>
                  <a:pt x="86622" y="93960"/>
                  <a:pt x="86622" y="93309"/>
                </a:cubicBezTo>
                <a:cubicBezTo>
                  <a:pt x="86799" y="92224"/>
                  <a:pt x="86622" y="93309"/>
                  <a:pt x="86622" y="92658"/>
                </a:cubicBezTo>
                <a:cubicBezTo>
                  <a:pt x="86445" y="91573"/>
                  <a:pt x="86887" y="91573"/>
                  <a:pt x="86799" y="89620"/>
                </a:cubicBezTo>
                <a:cubicBezTo>
                  <a:pt x="86622" y="88318"/>
                  <a:pt x="86445" y="88969"/>
                  <a:pt x="86622" y="88535"/>
                </a:cubicBezTo>
                <a:cubicBezTo>
                  <a:pt x="86622" y="88318"/>
                  <a:pt x="86445" y="88535"/>
                  <a:pt x="86445" y="88318"/>
                </a:cubicBezTo>
                <a:cubicBezTo>
                  <a:pt x="86445" y="87667"/>
                  <a:pt x="86357" y="87667"/>
                  <a:pt x="86445" y="87233"/>
                </a:cubicBezTo>
                <a:cubicBezTo>
                  <a:pt x="86622" y="87016"/>
                  <a:pt x="86445" y="86582"/>
                  <a:pt x="86357" y="86365"/>
                </a:cubicBezTo>
                <a:cubicBezTo>
                  <a:pt x="86269" y="85497"/>
                  <a:pt x="86357" y="86365"/>
                  <a:pt x="86092" y="86365"/>
                </a:cubicBezTo>
                <a:cubicBezTo>
                  <a:pt x="85827" y="86582"/>
                  <a:pt x="86357" y="87016"/>
                  <a:pt x="86269" y="87667"/>
                </a:cubicBezTo>
                <a:cubicBezTo>
                  <a:pt x="86269" y="88318"/>
                  <a:pt x="86092" y="87884"/>
                  <a:pt x="86092" y="88318"/>
                </a:cubicBezTo>
                <a:cubicBezTo>
                  <a:pt x="86092" y="88535"/>
                  <a:pt x="86357" y="88318"/>
                  <a:pt x="86092" y="88535"/>
                </a:cubicBezTo>
                <a:cubicBezTo>
                  <a:pt x="85916" y="89403"/>
                  <a:pt x="86092" y="88318"/>
                  <a:pt x="85827" y="88535"/>
                </a:cubicBezTo>
                <a:cubicBezTo>
                  <a:pt x="85651" y="88535"/>
                  <a:pt x="85562" y="88535"/>
                  <a:pt x="85651" y="89403"/>
                </a:cubicBezTo>
                <a:cubicBezTo>
                  <a:pt x="85651" y="89620"/>
                  <a:pt x="85651" y="90271"/>
                  <a:pt x="85562" y="91356"/>
                </a:cubicBezTo>
                <a:close/>
                <a:moveTo>
                  <a:pt x="88918" y="112188"/>
                </a:moveTo>
                <a:cubicBezTo>
                  <a:pt x="89183" y="111971"/>
                  <a:pt x="88653" y="111537"/>
                  <a:pt x="88653" y="111971"/>
                </a:cubicBezTo>
                <a:cubicBezTo>
                  <a:pt x="88476" y="112622"/>
                  <a:pt x="88123" y="112839"/>
                  <a:pt x="88211" y="113490"/>
                </a:cubicBezTo>
                <a:cubicBezTo>
                  <a:pt x="88388" y="113924"/>
                  <a:pt x="88388" y="112622"/>
                  <a:pt x="88918" y="112188"/>
                </a:cubicBezTo>
                <a:close/>
                <a:moveTo>
                  <a:pt x="89624" y="110886"/>
                </a:moveTo>
                <a:cubicBezTo>
                  <a:pt x="89889" y="110235"/>
                  <a:pt x="89889" y="110452"/>
                  <a:pt x="90154" y="109801"/>
                </a:cubicBezTo>
                <a:cubicBezTo>
                  <a:pt x="90419" y="109584"/>
                  <a:pt x="90772" y="109801"/>
                  <a:pt x="90507" y="109150"/>
                </a:cubicBezTo>
                <a:cubicBezTo>
                  <a:pt x="90419" y="108933"/>
                  <a:pt x="90242" y="109801"/>
                  <a:pt x="89977" y="109584"/>
                </a:cubicBezTo>
                <a:cubicBezTo>
                  <a:pt x="89889" y="109150"/>
                  <a:pt x="90154" y="109801"/>
                  <a:pt x="89889" y="109801"/>
                </a:cubicBezTo>
                <a:cubicBezTo>
                  <a:pt x="89624" y="110235"/>
                  <a:pt x="89359" y="110452"/>
                  <a:pt x="89183" y="111537"/>
                </a:cubicBezTo>
                <a:cubicBezTo>
                  <a:pt x="89183" y="111971"/>
                  <a:pt x="89448" y="111971"/>
                  <a:pt x="89624" y="110886"/>
                </a:cubicBezTo>
                <a:close/>
                <a:moveTo>
                  <a:pt x="91037" y="108499"/>
                </a:moveTo>
                <a:cubicBezTo>
                  <a:pt x="91214" y="107848"/>
                  <a:pt x="91567" y="107197"/>
                  <a:pt x="91743" y="107197"/>
                </a:cubicBezTo>
                <a:cubicBezTo>
                  <a:pt x="91832" y="107631"/>
                  <a:pt x="90949" y="109584"/>
                  <a:pt x="91037" y="108499"/>
                </a:cubicBezTo>
                <a:close/>
                <a:moveTo>
                  <a:pt x="94569" y="100036"/>
                </a:moveTo>
                <a:cubicBezTo>
                  <a:pt x="94569" y="99819"/>
                  <a:pt x="94657" y="98300"/>
                  <a:pt x="94834" y="98734"/>
                </a:cubicBezTo>
                <a:cubicBezTo>
                  <a:pt x="94922" y="99168"/>
                  <a:pt x="94569" y="100036"/>
                  <a:pt x="94569" y="100036"/>
                </a:cubicBezTo>
                <a:close/>
                <a:moveTo>
                  <a:pt x="94128" y="100687"/>
                </a:moveTo>
                <a:cubicBezTo>
                  <a:pt x="94304" y="100687"/>
                  <a:pt x="94392" y="100470"/>
                  <a:pt x="94392" y="100470"/>
                </a:cubicBezTo>
                <a:cubicBezTo>
                  <a:pt x="94392" y="100687"/>
                  <a:pt x="94128" y="101121"/>
                  <a:pt x="94128" y="100687"/>
                </a:cubicBezTo>
                <a:close/>
                <a:moveTo>
                  <a:pt x="93598" y="103508"/>
                </a:moveTo>
                <a:cubicBezTo>
                  <a:pt x="93509" y="103508"/>
                  <a:pt x="93509" y="103074"/>
                  <a:pt x="93598" y="103074"/>
                </a:cubicBezTo>
                <a:cubicBezTo>
                  <a:pt x="93598" y="103508"/>
                  <a:pt x="93598" y="103725"/>
                  <a:pt x="93598" y="103508"/>
                </a:cubicBezTo>
                <a:close/>
                <a:moveTo>
                  <a:pt x="93068" y="104376"/>
                </a:moveTo>
                <a:cubicBezTo>
                  <a:pt x="93068" y="104376"/>
                  <a:pt x="93245" y="104159"/>
                  <a:pt x="93245" y="104376"/>
                </a:cubicBezTo>
                <a:cubicBezTo>
                  <a:pt x="93245" y="104376"/>
                  <a:pt x="93245" y="104810"/>
                  <a:pt x="93068" y="104376"/>
                </a:cubicBezTo>
                <a:close/>
                <a:moveTo>
                  <a:pt x="95540" y="96998"/>
                </a:moveTo>
                <a:cubicBezTo>
                  <a:pt x="95805" y="96998"/>
                  <a:pt x="95805" y="95696"/>
                  <a:pt x="95629" y="95696"/>
                </a:cubicBezTo>
                <a:cubicBezTo>
                  <a:pt x="95540" y="95696"/>
                  <a:pt x="95540" y="96347"/>
                  <a:pt x="95364" y="96781"/>
                </a:cubicBezTo>
                <a:cubicBezTo>
                  <a:pt x="95099" y="96781"/>
                  <a:pt x="94922" y="96998"/>
                  <a:pt x="95099" y="97432"/>
                </a:cubicBezTo>
                <a:cubicBezTo>
                  <a:pt x="95275" y="98083"/>
                  <a:pt x="95275" y="97432"/>
                  <a:pt x="95540" y="96998"/>
                </a:cubicBezTo>
                <a:close/>
                <a:moveTo>
                  <a:pt x="95805" y="96130"/>
                </a:moveTo>
                <a:cubicBezTo>
                  <a:pt x="95629" y="95696"/>
                  <a:pt x="95894" y="95479"/>
                  <a:pt x="96070" y="95479"/>
                </a:cubicBezTo>
                <a:cubicBezTo>
                  <a:pt x="96070" y="95696"/>
                  <a:pt x="95894" y="96130"/>
                  <a:pt x="95805" y="96130"/>
                </a:cubicBezTo>
                <a:close/>
                <a:moveTo>
                  <a:pt x="102604" y="83544"/>
                </a:moveTo>
                <a:cubicBezTo>
                  <a:pt x="102869" y="83327"/>
                  <a:pt x="103311" y="85931"/>
                  <a:pt x="103046" y="85280"/>
                </a:cubicBezTo>
                <a:cubicBezTo>
                  <a:pt x="102781" y="84629"/>
                  <a:pt x="102516" y="83978"/>
                  <a:pt x="102604" y="83544"/>
                </a:cubicBezTo>
                <a:close/>
                <a:moveTo>
                  <a:pt x="0" y="85931"/>
                </a:moveTo>
                <a:cubicBezTo>
                  <a:pt x="971" y="86365"/>
                  <a:pt x="1766" y="86582"/>
                  <a:pt x="2295" y="86365"/>
                </a:cubicBezTo>
                <a:cubicBezTo>
                  <a:pt x="2207" y="85280"/>
                  <a:pt x="2472" y="84846"/>
                  <a:pt x="2207" y="84629"/>
                </a:cubicBezTo>
                <a:cubicBezTo>
                  <a:pt x="1942" y="83978"/>
                  <a:pt x="2207" y="84846"/>
                  <a:pt x="1236" y="83978"/>
                </a:cubicBezTo>
                <a:cubicBezTo>
                  <a:pt x="1236" y="84195"/>
                  <a:pt x="1147" y="83978"/>
                  <a:pt x="1236" y="84195"/>
                </a:cubicBezTo>
                <a:cubicBezTo>
                  <a:pt x="1236" y="84846"/>
                  <a:pt x="971" y="84846"/>
                  <a:pt x="883" y="84846"/>
                </a:cubicBezTo>
                <a:cubicBezTo>
                  <a:pt x="706" y="84629"/>
                  <a:pt x="971" y="84195"/>
                  <a:pt x="971" y="83978"/>
                </a:cubicBezTo>
                <a:cubicBezTo>
                  <a:pt x="1147" y="83544"/>
                  <a:pt x="971" y="83544"/>
                  <a:pt x="883" y="84195"/>
                </a:cubicBezTo>
                <a:cubicBezTo>
                  <a:pt x="618" y="84846"/>
                  <a:pt x="706" y="84629"/>
                  <a:pt x="441" y="84629"/>
                </a:cubicBezTo>
                <a:cubicBezTo>
                  <a:pt x="176" y="84629"/>
                  <a:pt x="441" y="85280"/>
                  <a:pt x="0" y="85931"/>
                </a:cubicBezTo>
                <a:close/>
                <a:moveTo>
                  <a:pt x="100838" y="74213"/>
                </a:moveTo>
                <a:cubicBezTo>
                  <a:pt x="101280" y="73128"/>
                  <a:pt x="101721" y="72477"/>
                  <a:pt x="101721" y="73128"/>
                </a:cubicBezTo>
                <a:cubicBezTo>
                  <a:pt x="101721" y="73779"/>
                  <a:pt x="100750" y="74864"/>
                  <a:pt x="100838" y="74213"/>
                </a:cubicBezTo>
                <a:close/>
                <a:moveTo>
                  <a:pt x="82737" y="85280"/>
                </a:moveTo>
                <a:cubicBezTo>
                  <a:pt x="82472" y="84629"/>
                  <a:pt x="82560" y="83978"/>
                  <a:pt x="82825" y="84195"/>
                </a:cubicBezTo>
                <a:cubicBezTo>
                  <a:pt x="83267" y="84195"/>
                  <a:pt x="83002" y="85497"/>
                  <a:pt x="82737" y="85280"/>
                </a:cubicBezTo>
                <a:close/>
                <a:moveTo>
                  <a:pt x="112494" y="37974"/>
                </a:moveTo>
                <a:cubicBezTo>
                  <a:pt x="112494" y="37974"/>
                  <a:pt x="112494" y="37974"/>
                  <a:pt x="112494" y="37974"/>
                </a:cubicBezTo>
                <a:cubicBezTo>
                  <a:pt x="112847" y="37974"/>
                  <a:pt x="113377" y="37757"/>
                  <a:pt x="113818" y="37323"/>
                </a:cubicBezTo>
                <a:cubicBezTo>
                  <a:pt x="114878" y="37106"/>
                  <a:pt x="113642" y="35370"/>
                  <a:pt x="112847" y="35587"/>
                </a:cubicBezTo>
                <a:cubicBezTo>
                  <a:pt x="112759" y="35587"/>
                  <a:pt x="112582" y="35587"/>
                  <a:pt x="112494" y="35587"/>
                </a:cubicBezTo>
                <a:cubicBezTo>
                  <a:pt x="112406" y="35587"/>
                  <a:pt x="112406" y="35587"/>
                  <a:pt x="112406" y="35587"/>
                </a:cubicBezTo>
                <a:cubicBezTo>
                  <a:pt x="111876" y="36021"/>
                  <a:pt x="111523" y="37106"/>
                  <a:pt x="111346" y="37757"/>
                </a:cubicBezTo>
                <a:cubicBezTo>
                  <a:pt x="111346" y="38408"/>
                  <a:pt x="111876" y="38408"/>
                  <a:pt x="112406" y="37974"/>
                </a:cubicBezTo>
                <a:lnTo>
                  <a:pt x="112494" y="37974"/>
                </a:lnTo>
                <a:close/>
                <a:moveTo>
                  <a:pt x="104900" y="41663"/>
                </a:moveTo>
                <a:cubicBezTo>
                  <a:pt x="104635" y="42531"/>
                  <a:pt x="103664" y="41446"/>
                  <a:pt x="103841" y="41012"/>
                </a:cubicBezTo>
                <a:cubicBezTo>
                  <a:pt x="104105" y="40795"/>
                  <a:pt x="105165" y="41012"/>
                  <a:pt x="104900" y="41663"/>
                </a:cubicBezTo>
                <a:close/>
                <a:moveTo>
                  <a:pt x="86357" y="28643"/>
                </a:moveTo>
                <a:cubicBezTo>
                  <a:pt x="85562" y="27558"/>
                  <a:pt x="85121" y="28643"/>
                  <a:pt x="84503" y="29511"/>
                </a:cubicBezTo>
                <a:cubicBezTo>
                  <a:pt x="83973" y="30596"/>
                  <a:pt x="84591" y="29511"/>
                  <a:pt x="85651" y="30162"/>
                </a:cubicBezTo>
                <a:cubicBezTo>
                  <a:pt x="87417" y="31030"/>
                  <a:pt x="87152" y="29511"/>
                  <a:pt x="86357" y="28643"/>
                </a:cubicBezTo>
                <a:close/>
                <a:moveTo>
                  <a:pt x="91302" y="25171"/>
                </a:moveTo>
                <a:cubicBezTo>
                  <a:pt x="92008" y="25171"/>
                  <a:pt x="92185" y="23869"/>
                  <a:pt x="91743" y="24303"/>
                </a:cubicBezTo>
                <a:cubicBezTo>
                  <a:pt x="91479" y="24303"/>
                  <a:pt x="91479" y="22784"/>
                  <a:pt x="90772" y="23652"/>
                </a:cubicBezTo>
                <a:cubicBezTo>
                  <a:pt x="90154" y="24303"/>
                  <a:pt x="90949" y="22784"/>
                  <a:pt x="89889" y="23218"/>
                </a:cubicBezTo>
                <a:cubicBezTo>
                  <a:pt x="88741" y="23652"/>
                  <a:pt x="89094" y="22133"/>
                  <a:pt x="88918" y="22784"/>
                </a:cubicBezTo>
                <a:cubicBezTo>
                  <a:pt x="88653" y="23218"/>
                  <a:pt x="88211" y="24303"/>
                  <a:pt x="89713" y="24954"/>
                </a:cubicBezTo>
                <a:cubicBezTo>
                  <a:pt x="90507" y="25605"/>
                  <a:pt x="90684" y="25171"/>
                  <a:pt x="91302" y="25171"/>
                </a:cubicBezTo>
                <a:close/>
                <a:moveTo>
                  <a:pt x="87947" y="22784"/>
                </a:moveTo>
                <a:cubicBezTo>
                  <a:pt x="88476" y="22784"/>
                  <a:pt x="87328" y="21482"/>
                  <a:pt x="86622" y="21916"/>
                </a:cubicBezTo>
                <a:cubicBezTo>
                  <a:pt x="86092" y="22133"/>
                  <a:pt x="85651" y="20180"/>
                  <a:pt x="85121" y="20831"/>
                </a:cubicBezTo>
                <a:cubicBezTo>
                  <a:pt x="84591" y="21482"/>
                  <a:pt x="85298" y="22133"/>
                  <a:pt x="85033" y="22567"/>
                </a:cubicBezTo>
                <a:cubicBezTo>
                  <a:pt x="84768" y="22567"/>
                  <a:pt x="84061" y="21265"/>
                  <a:pt x="83620" y="20397"/>
                </a:cubicBezTo>
                <a:cubicBezTo>
                  <a:pt x="83267" y="20180"/>
                  <a:pt x="83090" y="20397"/>
                  <a:pt x="82560" y="21482"/>
                </a:cubicBezTo>
                <a:cubicBezTo>
                  <a:pt x="82030" y="22133"/>
                  <a:pt x="82737" y="22784"/>
                  <a:pt x="82472" y="23218"/>
                </a:cubicBezTo>
                <a:cubicBezTo>
                  <a:pt x="82030" y="23652"/>
                  <a:pt x="82560" y="24520"/>
                  <a:pt x="83532" y="25605"/>
                </a:cubicBezTo>
                <a:cubicBezTo>
                  <a:pt x="84326" y="26256"/>
                  <a:pt x="83796" y="24520"/>
                  <a:pt x="84503" y="24954"/>
                </a:cubicBezTo>
                <a:cubicBezTo>
                  <a:pt x="85121" y="25605"/>
                  <a:pt x="85386" y="23869"/>
                  <a:pt x="85827" y="24954"/>
                </a:cubicBezTo>
                <a:cubicBezTo>
                  <a:pt x="86269" y="25605"/>
                  <a:pt x="86799" y="24520"/>
                  <a:pt x="87593" y="24303"/>
                </a:cubicBezTo>
                <a:cubicBezTo>
                  <a:pt x="88211" y="23652"/>
                  <a:pt x="87328" y="22784"/>
                  <a:pt x="87947" y="22784"/>
                </a:cubicBezTo>
                <a:close/>
                <a:moveTo>
                  <a:pt x="81501" y="23218"/>
                </a:moveTo>
                <a:cubicBezTo>
                  <a:pt x="80971" y="23869"/>
                  <a:pt x="81236" y="21265"/>
                  <a:pt x="81501" y="21916"/>
                </a:cubicBezTo>
                <a:cubicBezTo>
                  <a:pt x="81766" y="22567"/>
                  <a:pt x="81766" y="22784"/>
                  <a:pt x="81501" y="23218"/>
                </a:cubicBezTo>
                <a:close/>
                <a:moveTo>
                  <a:pt x="75055" y="32549"/>
                </a:moveTo>
                <a:cubicBezTo>
                  <a:pt x="75320" y="32549"/>
                  <a:pt x="75231" y="32549"/>
                  <a:pt x="75761" y="32983"/>
                </a:cubicBezTo>
                <a:cubicBezTo>
                  <a:pt x="76379" y="33634"/>
                  <a:pt x="76821" y="34719"/>
                  <a:pt x="77086" y="33634"/>
                </a:cubicBezTo>
                <a:cubicBezTo>
                  <a:pt x="77174" y="32549"/>
                  <a:pt x="76114" y="32549"/>
                  <a:pt x="76821" y="32332"/>
                </a:cubicBezTo>
                <a:cubicBezTo>
                  <a:pt x="77350" y="31898"/>
                  <a:pt x="76026" y="31681"/>
                  <a:pt x="76644" y="31247"/>
                </a:cubicBezTo>
                <a:cubicBezTo>
                  <a:pt x="77350" y="31030"/>
                  <a:pt x="76291" y="29945"/>
                  <a:pt x="75761" y="29511"/>
                </a:cubicBezTo>
                <a:cubicBezTo>
                  <a:pt x="75231" y="28860"/>
                  <a:pt x="75055" y="31030"/>
                  <a:pt x="74966" y="29945"/>
                </a:cubicBezTo>
                <a:cubicBezTo>
                  <a:pt x="74790" y="28860"/>
                  <a:pt x="74348" y="29511"/>
                  <a:pt x="73818" y="28860"/>
                </a:cubicBezTo>
                <a:cubicBezTo>
                  <a:pt x="73289" y="28209"/>
                  <a:pt x="72406" y="29294"/>
                  <a:pt x="72759" y="29945"/>
                </a:cubicBezTo>
                <a:cubicBezTo>
                  <a:pt x="73200" y="31030"/>
                  <a:pt x="71964" y="31247"/>
                  <a:pt x="72759" y="31681"/>
                </a:cubicBezTo>
                <a:cubicBezTo>
                  <a:pt x="73465" y="31898"/>
                  <a:pt x="73730" y="31898"/>
                  <a:pt x="74613" y="33417"/>
                </a:cubicBezTo>
                <a:cubicBezTo>
                  <a:pt x="75231" y="33634"/>
                  <a:pt x="74613" y="32549"/>
                  <a:pt x="75055" y="32549"/>
                </a:cubicBezTo>
                <a:close/>
                <a:moveTo>
                  <a:pt x="65253" y="26256"/>
                </a:moveTo>
                <a:cubicBezTo>
                  <a:pt x="64547" y="25822"/>
                  <a:pt x="64194" y="26473"/>
                  <a:pt x="64812" y="27341"/>
                </a:cubicBezTo>
                <a:cubicBezTo>
                  <a:pt x="65607" y="28209"/>
                  <a:pt x="66048" y="26256"/>
                  <a:pt x="65253" y="26256"/>
                </a:cubicBezTo>
                <a:close/>
                <a:moveTo>
                  <a:pt x="56512" y="14104"/>
                </a:moveTo>
                <a:cubicBezTo>
                  <a:pt x="57218" y="13670"/>
                  <a:pt x="57748" y="13453"/>
                  <a:pt x="58896" y="13453"/>
                </a:cubicBezTo>
                <a:cubicBezTo>
                  <a:pt x="60309" y="13019"/>
                  <a:pt x="60397" y="12368"/>
                  <a:pt x="59690" y="11500"/>
                </a:cubicBezTo>
                <a:cubicBezTo>
                  <a:pt x="59072" y="9981"/>
                  <a:pt x="59161" y="9764"/>
                  <a:pt x="58278" y="11066"/>
                </a:cubicBezTo>
                <a:cubicBezTo>
                  <a:pt x="57483" y="12802"/>
                  <a:pt x="58896" y="9764"/>
                  <a:pt x="58543" y="9330"/>
                </a:cubicBezTo>
                <a:cubicBezTo>
                  <a:pt x="58101" y="9113"/>
                  <a:pt x="57571" y="8462"/>
                  <a:pt x="57218" y="10415"/>
                </a:cubicBezTo>
                <a:cubicBezTo>
                  <a:pt x="56600" y="12368"/>
                  <a:pt x="56600" y="10632"/>
                  <a:pt x="56070" y="13670"/>
                </a:cubicBezTo>
                <a:cubicBezTo>
                  <a:pt x="55805" y="14321"/>
                  <a:pt x="55982" y="14755"/>
                  <a:pt x="56512" y="14104"/>
                </a:cubicBezTo>
                <a:close/>
                <a:moveTo>
                  <a:pt x="54481" y="11066"/>
                </a:moveTo>
                <a:cubicBezTo>
                  <a:pt x="55452" y="12151"/>
                  <a:pt x="56600" y="11066"/>
                  <a:pt x="56247" y="10415"/>
                </a:cubicBezTo>
                <a:cubicBezTo>
                  <a:pt x="55805" y="9764"/>
                  <a:pt x="56777" y="8028"/>
                  <a:pt x="56335" y="7594"/>
                </a:cubicBezTo>
                <a:cubicBezTo>
                  <a:pt x="55805" y="6943"/>
                  <a:pt x="56070" y="6292"/>
                  <a:pt x="55275" y="7377"/>
                </a:cubicBezTo>
                <a:cubicBezTo>
                  <a:pt x="54392" y="8028"/>
                  <a:pt x="55187" y="6726"/>
                  <a:pt x="54746" y="6726"/>
                </a:cubicBezTo>
                <a:cubicBezTo>
                  <a:pt x="54392" y="6726"/>
                  <a:pt x="53245" y="6292"/>
                  <a:pt x="52715" y="6943"/>
                </a:cubicBezTo>
                <a:cubicBezTo>
                  <a:pt x="52185" y="8028"/>
                  <a:pt x="51125" y="9113"/>
                  <a:pt x="51920" y="9113"/>
                </a:cubicBezTo>
                <a:cubicBezTo>
                  <a:pt x="52891" y="9113"/>
                  <a:pt x="52185" y="9764"/>
                  <a:pt x="52715" y="10415"/>
                </a:cubicBezTo>
                <a:cubicBezTo>
                  <a:pt x="52980" y="10632"/>
                  <a:pt x="53421" y="10415"/>
                  <a:pt x="54481" y="11066"/>
                </a:cubicBezTo>
                <a:close/>
                <a:moveTo>
                  <a:pt x="50860" y="6726"/>
                </a:moveTo>
                <a:cubicBezTo>
                  <a:pt x="50066" y="6726"/>
                  <a:pt x="49889" y="7377"/>
                  <a:pt x="50419" y="7594"/>
                </a:cubicBezTo>
                <a:cubicBezTo>
                  <a:pt x="51037" y="8028"/>
                  <a:pt x="50684" y="8679"/>
                  <a:pt x="51302" y="8462"/>
                </a:cubicBezTo>
                <a:cubicBezTo>
                  <a:pt x="52891" y="7377"/>
                  <a:pt x="51567" y="6943"/>
                  <a:pt x="50860" y="6726"/>
                </a:cubicBezTo>
                <a:close/>
                <a:moveTo>
                  <a:pt x="52980" y="6292"/>
                </a:moveTo>
                <a:cubicBezTo>
                  <a:pt x="54216" y="6075"/>
                  <a:pt x="54746" y="6726"/>
                  <a:pt x="54392" y="5424"/>
                </a:cubicBezTo>
                <a:cubicBezTo>
                  <a:pt x="54128" y="4339"/>
                  <a:pt x="55011" y="4990"/>
                  <a:pt x="54922" y="4339"/>
                </a:cubicBezTo>
                <a:cubicBezTo>
                  <a:pt x="54746" y="3688"/>
                  <a:pt x="54392" y="4339"/>
                  <a:pt x="53951" y="3254"/>
                </a:cubicBezTo>
                <a:cubicBezTo>
                  <a:pt x="53421" y="2386"/>
                  <a:pt x="53245" y="1952"/>
                  <a:pt x="52715" y="2603"/>
                </a:cubicBezTo>
                <a:cubicBezTo>
                  <a:pt x="52362" y="3254"/>
                  <a:pt x="52097" y="2603"/>
                  <a:pt x="51390" y="3688"/>
                </a:cubicBezTo>
                <a:cubicBezTo>
                  <a:pt x="50684" y="4556"/>
                  <a:pt x="51832" y="3905"/>
                  <a:pt x="51390" y="4556"/>
                </a:cubicBezTo>
                <a:cubicBezTo>
                  <a:pt x="50860" y="5641"/>
                  <a:pt x="50066" y="6075"/>
                  <a:pt x="50596" y="6075"/>
                </a:cubicBezTo>
                <a:cubicBezTo>
                  <a:pt x="51302" y="6292"/>
                  <a:pt x="51125" y="6726"/>
                  <a:pt x="51920" y="6943"/>
                </a:cubicBezTo>
                <a:cubicBezTo>
                  <a:pt x="52891" y="6943"/>
                  <a:pt x="51920" y="6292"/>
                  <a:pt x="52980" y="6292"/>
                </a:cubicBezTo>
                <a:close/>
                <a:moveTo>
                  <a:pt x="49536" y="2603"/>
                </a:moveTo>
                <a:cubicBezTo>
                  <a:pt x="49536" y="2386"/>
                  <a:pt x="50419" y="2603"/>
                  <a:pt x="50419" y="3037"/>
                </a:cubicBezTo>
                <a:cubicBezTo>
                  <a:pt x="50419" y="3254"/>
                  <a:pt x="49359" y="3254"/>
                  <a:pt x="49536" y="2603"/>
                </a:cubicBezTo>
                <a:close/>
                <a:moveTo>
                  <a:pt x="52980" y="17793"/>
                </a:moveTo>
                <a:cubicBezTo>
                  <a:pt x="52891" y="17576"/>
                  <a:pt x="53863" y="16708"/>
                  <a:pt x="53951" y="17142"/>
                </a:cubicBezTo>
                <a:cubicBezTo>
                  <a:pt x="54128" y="17576"/>
                  <a:pt x="53421" y="18227"/>
                  <a:pt x="52980" y="17793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3781962" y="2977184"/>
            <a:ext cx="18947" cy="5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120000"/>
                </a:moveTo>
                <a:cubicBezTo>
                  <a:pt x="119999" y="120000"/>
                  <a:pt x="68571" y="120000"/>
                  <a:pt x="51428" y="120000"/>
                </a:cubicBezTo>
                <a:cubicBezTo>
                  <a:pt x="0" y="120000"/>
                  <a:pt x="0" y="120000"/>
                  <a:pt x="17142" y="120000"/>
                </a:cubicBezTo>
                <a:cubicBezTo>
                  <a:pt x="51428" y="0"/>
                  <a:pt x="68571" y="120000"/>
                  <a:pt x="102857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781962" y="2974270"/>
            <a:ext cx="16032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000" y="120000"/>
                </a:moveTo>
                <a:cubicBezTo>
                  <a:pt x="0" y="0"/>
                  <a:pt x="120000" y="120000"/>
                  <a:pt x="80000" y="120000"/>
                </a:cubicBezTo>
                <a:cubicBezTo>
                  <a:pt x="60000" y="120000"/>
                  <a:pt x="20000" y="120000"/>
                  <a:pt x="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3784877" y="2988844"/>
            <a:ext cx="13117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000" y="120000"/>
                </a:moveTo>
                <a:cubicBezTo>
                  <a:pt x="0" y="0"/>
                  <a:pt x="120000" y="0"/>
                  <a:pt x="120000" y="120000"/>
                </a:cubicBezTo>
                <a:cubicBezTo>
                  <a:pt x="120000" y="120000"/>
                  <a:pt x="120000" y="120000"/>
                  <a:pt x="72000" y="120000"/>
                </a:cubicBezTo>
                <a:cubicBezTo>
                  <a:pt x="48000" y="120000"/>
                  <a:pt x="48000" y="120000"/>
                  <a:pt x="48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3736782" y="2917430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0000" y="120000"/>
                  <a:pt x="0" y="40000"/>
                  <a:pt x="0" y="40000"/>
                </a:cubicBezTo>
                <a:cubicBezTo>
                  <a:pt x="80000" y="0"/>
                  <a:pt x="0" y="0"/>
                  <a:pt x="80000" y="0"/>
                </a:cubicBezTo>
                <a:cubicBezTo>
                  <a:pt x="80000" y="0"/>
                  <a:pt x="80000" y="0"/>
                  <a:pt x="120000" y="40000"/>
                </a:cubicBezTo>
                <a:cubicBezTo>
                  <a:pt x="120000" y="120000"/>
                  <a:pt x="120000" y="120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3733867" y="2917430"/>
            <a:ext cx="7287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2857"/>
                </a:moveTo>
                <a:cubicBezTo>
                  <a:pt x="40000" y="68571"/>
                  <a:pt x="0" y="51428"/>
                  <a:pt x="40000" y="51428"/>
                </a:cubicBezTo>
                <a:cubicBezTo>
                  <a:pt x="40000" y="51428"/>
                  <a:pt x="40000" y="68571"/>
                  <a:pt x="40000" y="17142"/>
                </a:cubicBezTo>
                <a:cubicBezTo>
                  <a:pt x="0" y="0"/>
                  <a:pt x="40000" y="0"/>
                  <a:pt x="40000" y="0"/>
                </a:cubicBezTo>
                <a:cubicBezTo>
                  <a:pt x="40000" y="17142"/>
                  <a:pt x="120000" y="119999"/>
                  <a:pt x="120000" y="10285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3741154" y="292909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0000"/>
                </a:moveTo>
                <a:cubicBezTo>
                  <a:pt x="30000" y="60000"/>
                  <a:pt x="30000" y="60000"/>
                  <a:pt x="30000" y="40000"/>
                </a:cubicBezTo>
                <a:cubicBezTo>
                  <a:pt x="0" y="0"/>
                  <a:pt x="30000" y="40000"/>
                  <a:pt x="30000" y="60000"/>
                </a:cubicBezTo>
                <a:cubicBezTo>
                  <a:pt x="90000" y="60000"/>
                  <a:pt x="120000" y="120000"/>
                  <a:pt x="120000" y="10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3448207" y="2997588"/>
            <a:ext cx="583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120000" y="120000"/>
                  <a:pt x="120000" y="120000"/>
                </a:cubicBezTo>
                <a:cubicBezTo>
                  <a:pt x="120000" y="40000"/>
                  <a:pt x="120000" y="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836712"/>
            <a:ext cx="9036496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Shape 253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48925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255" name="Shape 255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56" name="Shape 256"/>
          <p:cNvSpPr/>
          <p:nvPr/>
        </p:nvSpPr>
        <p:spPr>
          <a:xfrm>
            <a:off x="457200" y="285728"/>
            <a:ext cx="76867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Students  of  Africa</a:t>
            </a:r>
          </a:p>
        </p:txBody>
      </p:sp>
      <p:sp>
        <p:nvSpPr>
          <p:cNvPr id="257" name="Shape 257"/>
          <p:cNvSpPr/>
          <p:nvPr/>
        </p:nvSpPr>
        <p:spPr>
          <a:xfrm>
            <a:off x="3255823" y="231843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40000"/>
                  <a:pt x="0" y="40000"/>
                  <a:pt x="0" y="0"/>
                </a:cubicBezTo>
                <a:cubicBezTo>
                  <a:pt x="0" y="0"/>
                  <a:pt x="0" y="0"/>
                  <a:pt x="30000" y="40000"/>
                </a:cubicBezTo>
                <a:cubicBezTo>
                  <a:pt x="30000" y="60000"/>
                  <a:pt x="30000" y="40000"/>
                  <a:pt x="90000" y="60000"/>
                </a:cubicBezTo>
                <a:cubicBezTo>
                  <a:pt x="120000" y="100000"/>
                  <a:pt x="120000" y="120000"/>
                  <a:pt x="90000" y="100000"/>
                </a:cubicBezTo>
                <a:cubicBezTo>
                  <a:pt x="30000" y="40000"/>
                  <a:pt x="30000" y="6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3258738" y="2318430"/>
            <a:ext cx="1166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20000"/>
                </a:moveTo>
                <a:cubicBezTo>
                  <a:pt x="30000" y="80000"/>
                  <a:pt x="0" y="8000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0000" y="0"/>
                  <a:pt x="0" y="0"/>
                  <a:pt x="30000" y="0"/>
                </a:cubicBezTo>
                <a:cubicBezTo>
                  <a:pt x="90000" y="0"/>
                  <a:pt x="30000" y="80000"/>
                  <a:pt x="90000" y="80000"/>
                </a:cubicBezTo>
                <a:cubicBezTo>
                  <a:pt x="120000" y="80000"/>
                  <a:pt x="90000" y="80000"/>
                  <a:pt x="90000" y="80000"/>
                </a:cubicBezTo>
                <a:cubicBezTo>
                  <a:pt x="120000" y="120000"/>
                  <a:pt x="90000" y="120000"/>
                  <a:pt x="3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3267483" y="2315515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120000"/>
                </a:moveTo>
                <a:cubicBezTo>
                  <a:pt x="0" y="120000"/>
                  <a:pt x="40000" y="40000"/>
                  <a:pt x="40000" y="40000"/>
                </a:cubicBezTo>
                <a:cubicBezTo>
                  <a:pt x="0" y="0"/>
                  <a:pt x="40000" y="40000"/>
                  <a:pt x="40000" y="40000"/>
                </a:cubicBezTo>
                <a:cubicBezTo>
                  <a:pt x="40000" y="120000"/>
                  <a:pt x="120000" y="120000"/>
                  <a:pt x="40000" y="120000"/>
                </a:cubicBezTo>
                <a:cubicBezTo>
                  <a:pt x="40000" y="120000"/>
                  <a:pt x="40000" y="120000"/>
                  <a:pt x="4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3267483" y="2315515"/>
            <a:ext cx="2915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0" y="40000"/>
                  <a:pt x="0" y="0"/>
                </a:cubicBezTo>
                <a:cubicBezTo>
                  <a:pt x="0" y="0"/>
                  <a:pt x="120000" y="4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4550038" y="3497484"/>
            <a:ext cx="20404" cy="48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571" y="120000"/>
                </a:moveTo>
                <a:cubicBezTo>
                  <a:pt x="68571" y="120000"/>
                  <a:pt x="68571" y="120000"/>
                  <a:pt x="51428" y="120000"/>
                </a:cubicBezTo>
                <a:cubicBezTo>
                  <a:pt x="51428" y="120000"/>
                  <a:pt x="17142" y="120000"/>
                  <a:pt x="17142" y="112941"/>
                </a:cubicBezTo>
                <a:cubicBezTo>
                  <a:pt x="17142" y="56470"/>
                  <a:pt x="0" y="63529"/>
                  <a:pt x="17142" y="35294"/>
                </a:cubicBezTo>
                <a:cubicBezTo>
                  <a:pt x="51428" y="21176"/>
                  <a:pt x="51428" y="0"/>
                  <a:pt x="68571" y="14117"/>
                </a:cubicBezTo>
                <a:cubicBezTo>
                  <a:pt x="102857" y="21176"/>
                  <a:pt x="119999" y="35294"/>
                  <a:pt x="102857" y="42352"/>
                </a:cubicBezTo>
                <a:cubicBezTo>
                  <a:pt x="102857" y="63529"/>
                  <a:pt x="119999" y="63529"/>
                  <a:pt x="119999" y="77647"/>
                </a:cubicBezTo>
                <a:cubicBezTo>
                  <a:pt x="119999" y="98823"/>
                  <a:pt x="102857" y="120000"/>
                  <a:pt x="68571" y="120000"/>
                </a:cubicBezTo>
                <a:cubicBezTo>
                  <a:pt x="68571" y="120000"/>
                  <a:pt x="68571" y="120000"/>
                  <a:pt x="68571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4672464" y="3494569"/>
            <a:ext cx="10202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19999"/>
                </a:moveTo>
                <a:cubicBezTo>
                  <a:pt x="0" y="119999"/>
                  <a:pt x="30000" y="51428"/>
                  <a:pt x="0" y="51428"/>
                </a:cubicBezTo>
                <a:cubicBezTo>
                  <a:pt x="30000" y="17142"/>
                  <a:pt x="0" y="17142"/>
                  <a:pt x="30000" y="17142"/>
                </a:cubicBezTo>
                <a:cubicBezTo>
                  <a:pt x="90000" y="51428"/>
                  <a:pt x="30000" y="0"/>
                  <a:pt x="90000" y="0"/>
                </a:cubicBezTo>
                <a:cubicBezTo>
                  <a:pt x="120000" y="0"/>
                  <a:pt x="90000" y="51428"/>
                  <a:pt x="90000" y="68571"/>
                </a:cubicBezTo>
                <a:cubicBezTo>
                  <a:pt x="90000" y="68571"/>
                  <a:pt x="30000" y="102857"/>
                  <a:pt x="30000" y="11999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4493198" y="3386720"/>
            <a:ext cx="5830" cy="1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48000"/>
                  <a:pt x="0" y="48000"/>
                </a:cubicBezTo>
                <a:cubicBezTo>
                  <a:pt x="0" y="0"/>
                  <a:pt x="120000" y="72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4197335" y="3308019"/>
            <a:ext cx="16032" cy="42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24000"/>
                </a:moveTo>
                <a:cubicBezTo>
                  <a:pt x="80000" y="40000"/>
                  <a:pt x="120000" y="80000"/>
                  <a:pt x="80000" y="88000"/>
                </a:cubicBezTo>
                <a:cubicBezTo>
                  <a:pt x="60000" y="104000"/>
                  <a:pt x="60000" y="120000"/>
                  <a:pt x="0" y="120000"/>
                </a:cubicBezTo>
                <a:cubicBezTo>
                  <a:pt x="0" y="104000"/>
                  <a:pt x="0" y="104000"/>
                  <a:pt x="0" y="104000"/>
                </a:cubicBezTo>
                <a:cubicBezTo>
                  <a:pt x="0" y="88000"/>
                  <a:pt x="60000" y="80000"/>
                  <a:pt x="20000" y="64000"/>
                </a:cubicBezTo>
                <a:cubicBezTo>
                  <a:pt x="20000" y="64000"/>
                  <a:pt x="0" y="80000"/>
                  <a:pt x="0" y="64000"/>
                </a:cubicBezTo>
                <a:cubicBezTo>
                  <a:pt x="20000" y="64000"/>
                  <a:pt x="20000" y="64000"/>
                  <a:pt x="20000" y="64000"/>
                </a:cubicBezTo>
                <a:cubicBezTo>
                  <a:pt x="20000" y="48000"/>
                  <a:pt x="0" y="24000"/>
                  <a:pt x="20000" y="16000"/>
                </a:cubicBezTo>
                <a:cubicBezTo>
                  <a:pt x="60000" y="0"/>
                  <a:pt x="80000" y="24000"/>
                  <a:pt x="80000" y="24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4185676" y="3286158"/>
            <a:ext cx="27692" cy="115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000" y="32195"/>
                </a:moveTo>
                <a:cubicBezTo>
                  <a:pt x="108000" y="29268"/>
                  <a:pt x="108000" y="29268"/>
                  <a:pt x="108000" y="29268"/>
                </a:cubicBezTo>
                <a:cubicBezTo>
                  <a:pt x="108000" y="23414"/>
                  <a:pt x="108000" y="20487"/>
                  <a:pt x="120000" y="20487"/>
                </a:cubicBezTo>
                <a:cubicBezTo>
                  <a:pt x="120000" y="20487"/>
                  <a:pt x="120000" y="20487"/>
                  <a:pt x="120000" y="14634"/>
                </a:cubicBezTo>
                <a:cubicBezTo>
                  <a:pt x="120000" y="14634"/>
                  <a:pt x="120000" y="11707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08000" y="5853"/>
                  <a:pt x="108000" y="0"/>
                  <a:pt x="108000" y="5853"/>
                </a:cubicBezTo>
                <a:cubicBezTo>
                  <a:pt x="108000" y="11707"/>
                  <a:pt x="108000" y="11707"/>
                  <a:pt x="108000" y="11707"/>
                </a:cubicBezTo>
                <a:cubicBezTo>
                  <a:pt x="108000" y="11707"/>
                  <a:pt x="84000" y="11707"/>
                  <a:pt x="72000" y="11707"/>
                </a:cubicBezTo>
                <a:cubicBezTo>
                  <a:pt x="48000" y="20487"/>
                  <a:pt x="36000" y="49756"/>
                  <a:pt x="12000" y="55609"/>
                </a:cubicBezTo>
                <a:cubicBezTo>
                  <a:pt x="36000" y="55609"/>
                  <a:pt x="0" y="64390"/>
                  <a:pt x="0" y="64390"/>
                </a:cubicBezTo>
                <a:cubicBezTo>
                  <a:pt x="0" y="70243"/>
                  <a:pt x="0" y="70243"/>
                  <a:pt x="0" y="70243"/>
                </a:cubicBezTo>
                <a:cubicBezTo>
                  <a:pt x="12000" y="81951"/>
                  <a:pt x="36000" y="99512"/>
                  <a:pt x="48000" y="120000"/>
                </a:cubicBezTo>
                <a:cubicBezTo>
                  <a:pt x="48000" y="120000"/>
                  <a:pt x="48000" y="120000"/>
                  <a:pt x="48000" y="120000"/>
                </a:cubicBezTo>
                <a:cubicBezTo>
                  <a:pt x="48000" y="120000"/>
                  <a:pt x="72000" y="105365"/>
                  <a:pt x="72000" y="99512"/>
                </a:cubicBezTo>
                <a:cubicBezTo>
                  <a:pt x="72000" y="87804"/>
                  <a:pt x="108000" y="73170"/>
                  <a:pt x="108000" y="70243"/>
                </a:cubicBezTo>
                <a:cubicBezTo>
                  <a:pt x="108000" y="64390"/>
                  <a:pt x="108000" y="61463"/>
                  <a:pt x="108000" y="55609"/>
                </a:cubicBezTo>
                <a:cubicBezTo>
                  <a:pt x="84000" y="61463"/>
                  <a:pt x="84000" y="64390"/>
                  <a:pt x="48000" y="64390"/>
                </a:cubicBezTo>
                <a:cubicBezTo>
                  <a:pt x="48000" y="61463"/>
                  <a:pt x="48000" y="61463"/>
                  <a:pt x="48000" y="61463"/>
                </a:cubicBezTo>
                <a:cubicBezTo>
                  <a:pt x="48000" y="55609"/>
                  <a:pt x="84000" y="49756"/>
                  <a:pt x="72000" y="46829"/>
                </a:cubicBezTo>
                <a:cubicBezTo>
                  <a:pt x="72000" y="46829"/>
                  <a:pt x="48000" y="49756"/>
                  <a:pt x="48000" y="46829"/>
                </a:cubicBezTo>
                <a:cubicBezTo>
                  <a:pt x="72000" y="46829"/>
                  <a:pt x="72000" y="46829"/>
                  <a:pt x="72000" y="46829"/>
                </a:cubicBezTo>
                <a:cubicBezTo>
                  <a:pt x="72000" y="40975"/>
                  <a:pt x="48000" y="32195"/>
                  <a:pt x="72000" y="29268"/>
                </a:cubicBezTo>
                <a:cubicBezTo>
                  <a:pt x="84000" y="23414"/>
                  <a:pt x="108000" y="32195"/>
                  <a:pt x="108000" y="3219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4179846" y="3340083"/>
            <a:ext cx="11660" cy="131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cubicBezTo>
                  <a:pt x="30000" y="24000"/>
                  <a:pt x="30000" y="24000"/>
                  <a:pt x="0" y="72000"/>
                </a:cubicBezTo>
                <a:cubicBezTo>
                  <a:pt x="0" y="72000"/>
                  <a:pt x="0" y="120000"/>
                  <a:pt x="30000" y="120000"/>
                </a:cubicBezTo>
                <a:cubicBezTo>
                  <a:pt x="30000" y="72000"/>
                  <a:pt x="30000" y="72000"/>
                  <a:pt x="30000" y="72000"/>
                </a:cubicBezTo>
                <a:cubicBezTo>
                  <a:pt x="30000" y="72000"/>
                  <a:pt x="120000" y="0"/>
                  <a:pt x="9000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3851920" y="1484784"/>
            <a:ext cx="3841836" cy="1563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26" y="41012"/>
                </a:moveTo>
                <a:cubicBezTo>
                  <a:pt x="27726" y="41012"/>
                  <a:pt x="28167" y="41012"/>
                  <a:pt x="27991" y="41663"/>
                </a:cubicBezTo>
                <a:cubicBezTo>
                  <a:pt x="27991" y="42097"/>
                  <a:pt x="28697" y="41663"/>
                  <a:pt x="28697" y="41446"/>
                </a:cubicBezTo>
                <a:cubicBezTo>
                  <a:pt x="28785" y="41012"/>
                  <a:pt x="28256" y="40795"/>
                  <a:pt x="27902" y="39710"/>
                </a:cubicBezTo>
                <a:cubicBezTo>
                  <a:pt x="27637" y="39059"/>
                  <a:pt x="27637" y="39493"/>
                  <a:pt x="27461" y="39710"/>
                </a:cubicBezTo>
                <a:cubicBezTo>
                  <a:pt x="27196" y="39710"/>
                  <a:pt x="27637" y="40361"/>
                  <a:pt x="27284" y="40144"/>
                </a:cubicBezTo>
                <a:cubicBezTo>
                  <a:pt x="27196" y="40144"/>
                  <a:pt x="27196" y="40361"/>
                  <a:pt x="27461" y="41012"/>
                </a:cubicBezTo>
                <a:cubicBezTo>
                  <a:pt x="27637" y="41446"/>
                  <a:pt x="27726" y="41446"/>
                  <a:pt x="27726" y="41012"/>
                </a:cubicBezTo>
                <a:close/>
                <a:moveTo>
                  <a:pt x="35673" y="29511"/>
                </a:moveTo>
                <a:cubicBezTo>
                  <a:pt x="35143" y="29945"/>
                  <a:pt x="34966" y="31247"/>
                  <a:pt x="36114" y="31030"/>
                </a:cubicBezTo>
                <a:cubicBezTo>
                  <a:pt x="36997" y="30596"/>
                  <a:pt x="36203" y="28860"/>
                  <a:pt x="35673" y="29511"/>
                </a:cubicBezTo>
                <a:close/>
                <a:moveTo>
                  <a:pt x="25607" y="36455"/>
                </a:moveTo>
                <a:cubicBezTo>
                  <a:pt x="25342" y="35370"/>
                  <a:pt x="24900" y="35587"/>
                  <a:pt x="25165" y="33417"/>
                </a:cubicBezTo>
                <a:cubicBezTo>
                  <a:pt x="25342" y="31247"/>
                  <a:pt x="26225" y="31247"/>
                  <a:pt x="25607" y="30162"/>
                </a:cubicBezTo>
                <a:cubicBezTo>
                  <a:pt x="24900" y="29511"/>
                  <a:pt x="25430" y="29945"/>
                  <a:pt x="24194" y="30162"/>
                </a:cubicBezTo>
                <a:cubicBezTo>
                  <a:pt x="23046" y="30596"/>
                  <a:pt x="23929" y="31030"/>
                  <a:pt x="23311" y="31681"/>
                </a:cubicBezTo>
                <a:cubicBezTo>
                  <a:pt x="22781" y="32332"/>
                  <a:pt x="23399" y="31898"/>
                  <a:pt x="23134" y="33417"/>
                </a:cubicBezTo>
                <a:cubicBezTo>
                  <a:pt x="22869" y="34719"/>
                  <a:pt x="22604" y="32983"/>
                  <a:pt x="22516" y="34285"/>
                </a:cubicBezTo>
                <a:cubicBezTo>
                  <a:pt x="22251" y="35587"/>
                  <a:pt x="22251" y="36021"/>
                  <a:pt x="22869" y="36021"/>
                </a:cubicBezTo>
                <a:cubicBezTo>
                  <a:pt x="23664" y="36021"/>
                  <a:pt x="22516" y="36455"/>
                  <a:pt x="23311" y="37323"/>
                </a:cubicBezTo>
                <a:cubicBezTo>
                  <a:pt x="23929" y="38408"/>
                  <a:pt x="23399" y="35370"/>
                  <a:pt x="23841" y="36672"/>
                </a:cubicBezTo>
                <a:cubicBezTo>
                  <a:pt x="24194" y="37974"/>
                  <a:pt x="23134" y="37974"/>
                  <a:pt x="24105" y="38408"/>
                </a:cubicBezTo>
                <a:cubicBezTo>
                  <a:pt x="24900" y="38625"/>
                  <a:pt x="24370" y="39059"/>
                  <a:pt x="25165" y="39059"/>
                </a:cubicBezTo>
                <a:cubicBezTo>
                  <a:pt x="25871" y="39059"/>
                  <a:pt x="25960" y="39710"/>
                  <a:pt x="26666" y="38625"/>
                </a:cubicBezTo>
                <a:cubicBezTo>
                  <a:pt x="26931" y="38408"/>
                  <a:pt x="25695" y="37757"/>
                  <a:pt x="25607" y="36455"/>
                </a:cubicBezTo>
                <a:close/>
                <a:moveTo>
                  <a:pt x="26401" y="29511"/>
                </a:moveTo>
                <a:cubicBezTo>
                  <a:pt x="26401" y="28860"/>
                  <a:pt x="26754" y="29511"/>
                  <a:pt x="26931" y="28209"/>
                </a:cubicBezTo>
                <a:cubicBezTo>
                  <a:pt x="27019" y="27341"/>
                  <a:pt x="27461" y="27558"/>
                  <a:pt x="27461" y="26907"/>
                </a:cubicBezTo>
                <a:cubicBezTo>
                  <a:pt x="27461" y="26256"/>
                  <a:pt x="27461" y="26256"/>
                  <a:pt x="28432" y="25605"/>
                </a:cubicBezTo>
                <a:cubicBezTo>
                  <a:pt x="29227" y="24954"/>
                  <a:pt x="28256" y="24954"/>
                  <a:pt x="29580" y="23218"/>
                </a:cubicBezTo>
                <a:cubicBezTo>
                  <a:pt x="30993" y="21916"/>
                  <a:pt x="33200" y="21265"/>
                  <a:pt x="34348" y="19746"/>
                </a:cubicBezTo>
                <a:cubicBezTo>
                  <a:pt x="35408" y="18444"/>
                  <a:pt x="34172" y="17142"/>
                  <a:pt x="33112" y="18227"/>
                </a:cubicBezTo>
                <a:cubicBezTo>
                  <a:pt x="32052" y="18878"/>
                  <a:pt x="32671" y="18878"/>
                  <a:pt x="31876" y="19529"/>
                </a:cubicBezTo>
                <a:cubicBezTo>
                  <a:pt x="31081" y="20180"/>
                  <a:pt x="31611" y="19095"/>
                  <a:pt x="30728" y="20180"/>
                </a:cubicBezTo>
                <a:cubicBezTo>
                  <a:pt x="29757" y="21265"/>
                  <a:pt x="30286" y="19746"/>
                  <a:pt x="29315" y="20180"/>
                </a:cubicBezTo>
                <a:cubicBezTo>
                  <a:pt x="28520" y="20180"/>
                  <a:pt x="29315" y="20831"/>
                  <a:pt x="28785" y="20831"/>
                </a:cubicBezTo>
                <a:cubicBezTo>
                  <a:pt x="28256" y="20831"/>
                  <a:pt x="27019" y="21916"/>
                  <a:pt x="26754" y="23218"/>
                </a:cubicBezTo>
                <a:cubicBezTo>
                  <a:pt x="26401" y="24303"/>
                  <a:pt x="26490" y="22784"/>
                  <a:pt x="26136" y="23652"/>
                </a:cubicBezTo>
                <a:cubicBezTo>
                  <a:pt x="25695" y="24520"/>
                  <a:pt x="25871" y="23218"/>
                  <a:pt x="25607" y="23869"/>
                </a:cubicBezTo>
                <a:cubicBezTo>
                  <a:pt x="25165" y="24520"/>
                  <a:pt x="25871" y="24520"/>
                  <a:pt x="25607" y="24954"/>
                </a:cubicBezTo>
                <a:cubicBezTo>
                  <a:pt x="25165" y="25171"/>
                  <a:pt x="25960" y="25605"/>
                  <a:pt x="25430" y="25605"/>
                </a:cubicBezTo>
                <a:cubicBezTo>
                  <a:pt x="24900" y="25822"/>
                  <a:pt x="25165" y="27341"/>
                  <a:pt x="24547" y="27992"/>
                </a:cubicBezTo>
                <a:cubicBezTo>
                  <a:pt x="23841" y="28643"/>
                  <a:pt x="23664" y="29294"/>
                  <a:pt x="24194" y="29294"/>
                </a:cubicBezTo>
                <a:cubicBezTo>
                  <a:pt x="24812" y="28860"/>
                  <a:pt x="23841" y="30162"/>
                  <a:pt x="24547" y="29945"/>
                </a:cubicBezTo>
                <a:cubicBezTo>
                  <a:pt x="25165" y="29294"/>
                  <a:pt x="25165" y="29294"/>
                  <a:pt x="25695" y="30162"/>
                </a:cubicBezTo>
                <a:cubicBezTo>
                  <a:pt x="25871" y="30596"/>
                  <a:pt x="26401" y="30596"/>
                  <a:pt x="26401" y="29511"/>
                </a:cubicBezTo>
                <a:close/>
                <a:moveTo>
                  <a:pt x="18278" y="4990"/>
                </a:moveTo>
                <a:cubicBezTo>
                  <a:pt x="18631" y="4990"/>
                  <a:pt x="18631" y="5641"/>
                  <a:pt x="18984" y="5424"/>
                </a:cubicBezTo>
                <a:cubicBezTo>
                  <a:pt x="19514" y="4556"/>
                  <a:pt x="19514" y="4339"/>
                  <a:pt x="20044" y="4556"/>
                </a:cubicBezTo>
                <a:cubicBezTo>
                  <a:pt x="20485" y="4990"/>
                  <a:pt x="20750" y="4556"/>
                  <a:pt x="19955" y="3905"/>
                </a:cubicBezTo>
                <a:cubicBezTo>
                  <a:pt x="18984" y="3688"/>
                  <a:pt x="19690" y="4339"/>
                  <a:pt x="18984" y="4339"/>
                </a:cubicBezTo>
                <a:cubicBezTo>
                  <a:pt x="18189" y="4556"/>
                  <a:pt x="17483" y="4990"/>
                  <a:pt x="18013" y="5424"/>
                </a:cubicBezTo>
                <a:cubicBezTo>
                  <a:pt x="18278" y="5424"/>
                  <a:pt x="18189" y="5424"/>
                  <a:pt x="18278" y="4990"/>
                </a:cubicBezTo>
                <a:close/>
                <a:moveTo>
                  <a:pt x="19690" y="6292"/>
                </a:moveTo>
                <a:cubicBezTo>
                  <a:pt x="20044" y="6075"/>
                  <a:pt x="19514" y="6943"/>
                  <a:pt x="20044" y="6726"/>
                </a:cubicBezTo>
                <a:cubicBezTo>
                  <a:pt x="20573" y="6292"/>
                  <a:pt x="20485" y="6943"/>
                  <a:pt x="20750" y="6292"/>
                </a:cubicBezTo>
                <a:cubicBezTo>
                  <a:pt x="20838" y="6075"/>
                  <a:pt x="20309" y="6292"/>
                  <a:pt x="20485" y="6075"/>
                </a:cubicBezTo>
                <a:cubicBezTo>
                  <a:pt x="20750" y="5641"/>
                  <a:pt x="21015" y="6075"/>
                  <a:pt x="21103" y="5424"/>
                </a:cubicBezTo>
                <a:cubicBezTo>
                  <a:pt x="21368" y="4990"/>
                  <a:pt x="21545" y="5424"/>
                  <a:pt x="22251" y="4990"/>
                </a:cubicBezTo>
                <a:cubicBezTo>
                  <a:pt x="22869" y="4556"/>
                  <a:pt x="22516" y="3905"/>
                  <a:pt x="21986" y="4339"/>
                </a:cubicBezTo>
                <a:cubicBezTo>
                  <a:pt x="21368" y="4556"/>
                  <a:pt x="22251" y="3905"/>
                  <a:pt x="21721" y="3905"/>
                </a:cubicBezTo>
                <a:cubicBezTo>
                  <a:pt x="21103" y="3688"/>
                  <a:pt x="20573" y="4339"/>
                  <a:pt x="20750" y="4339"/>
                </a:cubicBezTo>
                <a:cubicBezTo>
                  <a:pt x="21015" y="4556"/>
                  <a:pt x="21103" y="5424"/>
                  <a:pt x="20309" y="5424"/>
                </a:cubicBezTo>
                <a:cubicBezTo>
                  <a:pt x="19690" y="5424"/>
                  <a:pt x="19426" y="5424"/>
                  <a:pt x="19690" y="5641"/>
                </a:cubicBezTo>
                <a:cubicBezTo>
                  <a:pt x="20044" y="6075"/>
                  <a:pt x="19690" y="6075"/>
                  <a:pt x="19426" y="6075"/>
                </a:cubicBezTo>
                <a:cubicBezTo>
                  <a:pt x="19161" y="5641"/>
                  <a:pt x="18719" y="5641"/>
                  <a:pt x="19161" y="6292"/>
                </a:cubicBezTo>
                <a:cubicBezTo>
                  <a:pt x="19426" y="6726"/>
                  <a:pt x="19426" y="6292"/>
                  <a:pt x="19690" y="6292"/>
                </a:cubicBezTo>
                <a:close/>
                <a:moveTo>
                  <a:pt x="23929" y="6075"/>
                </a:moveTo>
                <a:cubicBezTo>
                  <a:pt x="23664" y="5424"/>
                  <a:pt x="23576" y="5424"/>
                  <a:pt x="23046" y="6075"/>
                </a:cubicBezTo>
                <a:cubicBezTo>
                  <a:pt x="22604" y="6292"/>
                  <a:pt x="24370" y="6943"/>
                  <a:pt x="23929" y="6075"/>
                </a:cubicBezTo>
                <a:close/>
                <a:moveTo>
                  <a:pt x="21721" y="3037"/>
                </a:moveTo>
                <a:cubicBezTo>
                  <a:pt x="21986" y="2386"/>
                  <a:pt x="22339" y="2603"/>
                  <a:pt x="21986" y="3037"/>
                </a:cubicBezTo>
                <a:cubicBezTo>
                  <a:pt x="21721" y="3254"/>
                  <a:pt x="21280" y="3688"/>
                  <a:pt x="21721" y="3037"/>
                </a:cubicBezTo>
                <a:close/>
                <a:moveTo>
                  <a:pt x="31081" y="4339"/>
                </a:moveTo>
                <a:cubicBezTo>
                  <a:pt x="31788" y="3905"/>
                  <a:pt x="32141" y="4339"/>
                  <a:pt x="32141" y="3254"/>
                </a:cubicBezTo>
                <a:cubicBezTo>
                  <a:pt x="32141" y="2603"/>
                  <a:pt x="31523" y="2386"/>
                  <a:pt x="31258" y="3037"/>
                </a:cubicBezTo>
                <a:cubicBezTo>
                  <a:pt x="31081" y="3688"/>
                  <a:pt x="30816" y="3037"/>
                  <a:pt x="30286" y="3905"/>
                </a:cubicBezTo>
                <a:cubicBezTo>
                  <a:pt x="29845" y="4339"/>
                  <a:pt x="30375" y="4556"/>
                  <a:pt x="31081" y="4339"/>
                </a:cubicBezTo>
                <a:close/>
                <a:moveTo>
                  <a:pt x="29845" y="867"/>
                </a:moveTo>
                <a:cubicBezTo>
                  <a:pt x="30286" y="650"/>
                  <a:pt x="31258" y="650"/>
                  <a:pt x="31081" y="867"/>
                </a:cubicBezTo>
                <a:cubicBezTo>
                  <a:pt x="30816" y="1518"/>
                  <a:pt x="29757" y="867"/>
                  <a:pt x="29845" y="867"/>
                </a:cubicBezTo>
                <a:close/>
                <a:moveTo>
                  <a:pt x="26931" y="650"/>
                </a:moveTo>
                <a:cubicBezTo>
                  <a:pt x="27019" y="0"/>
                  <a:pt x="27991" y="0"/>
                  <a:pt x="27991" y="650"/>
                </a:cubicBezTo>
                <a:cubicBezTo>
                  <a:pt x="27902" y="867"/>
                  <a:pt x="26754" y="1301"/>
                  <a:pt x="26931" y="650"/>
                </a:cubicBezTo>
                <a:close/>
                <a:moveTo>
                  <a:pt x="29050" y="3688"/>
                </a:moveTo>
                <a:cubicBezTo>
                  <a:pt x="29492" y="3688"/>
                  <a:pt x="30110" y="2386"/>
                  <a:pt x="28962" y="3037"/>
                </a:cubicBezTo>
                <a:cubicBezTo>
                  <a:pt x="27991" y="3688"/>
                  <a:pt x="28697" y="3905"/>
                  <a:pt x="29050" y="3688"/>
                </a:cubicBezTo>
                <a:close/>
                <a:moveTo>
                  <a:pt x="28962" y="5424"/>
                </a:moveTo>
                <a:cubicBezTo>
                  <a:pt x="29492" y="5641"/>
                  <a:pt x="29315" y="4990"/>
                  <a:pt x="29757" y="4990"/>
                </a:cubicBezTo>
                <a:cubicBezTo>
                  <a:pt x="30110" y="4990"/>
                  <a:pt x="30022" y="3037"/>
                  <a:pt x="29227" y="3905"/>
                </a:cubicBezTo>
                <a:cubicBezTo>
                  <a:pt x="28432" y="4556"/>
                  <a:pt x="28167" y="3037"/>
                  <a:pt x="27902" y="4556"/>
                </a:cubicBezTo>
                <a:cubicBezTo>
                  <a:pt x="27637" y="6292"/>
                  <a:pt x="28432" y="4990"/>
                  <a:pt x="28962" y="5424"/>
                </a:cubicBezTo>
                <a:close/>
                <a:moveTo>
                  <a:pt x="21280" y="6292"/>
                </a:moveTo>
                <a:cubicBezTo>
                  <a:pt x="21721" y="6075"/>
                  <a:pt x="21721" y="6292"/>
                  <a:pt x="21368" y="6726"/>
                </a:cubicBezTo>
                <a:cubicBezTo>
                  <a:pt x="21103" y="7377"/>
                  <a:pt x="20838" y="6292"/>
                  <a:pt x="21280" y="6292"/>
                </a:cubicBezTo>
                <a:close/>
                <a:moveTo>
                  <a:pt x="21721" y="6943"/>
                </a:moveTo>
                <a:cubicBezTo>
                  <a:pt x="22075" y="6292"/>
                  <a:pt x="22781" y="7377"/>
                  <a:pt x="22251" y="7377"/>
                </a:cubicBezTo>
                <a:cubicBezTo>
                  <a:pt x="21721" y="7377"/>
                  <a:pt x="21103" y="7377"/>
                  <a:pt x="21721" y="6943"/>
                </a:cubicBezTo>
                <a:close/>
                <a:moveTo>
                  <a:pt x="26225" y="6943"/>
                </a:moveTo>
                <a:cubicBezTo>
                  <a:pt x="26666" y="6943"/>
                  <a:pt x="26401" y="5641"/>
                  <a:pt x="26136" y="6075"/>
                </a:cubicBezTo>
                <a:cubicBezTo>
                  <a:pt x="25871" y="6075"/>
                  <a:pt x="25430" y="5641"/>
                  <a:pt x="25430" y="6292"/>
                </a:cubicBezTo>
                <a:cubicBezTo>
                  <a:pt x="25342" y="7377"/>
                  <a:pt x="25695" y="6726"/>
                  <a:pt x="26225" y="6943"/>
                </a:cubicBezTo>
                <a:close/>
                <a:moveTo>
                  <a:pt x="26931" y="6726"/>
                </a:moveTo>
                <a:cubicBezTo>
                  <a:pt x="27284" y="6943"/>
                  <a:pt x="26754" y="6075"/>
                  <a:pt x="27461" y="6075"/>
                </a:cubicBezTo>
                <a:cubicBezTo>
                  <a:pt x="27991" y="6075"/>
                  <a:pt x="27991" y="5641"/>
                  <a:pt x="27284" y="5424"/>
                </a:cubicBezTo>
                <a:cubicBezTo>
                  <a:pt x="26754" y="5424"/>
                  <a:pt x="26136" y="5424"/>
                  <a:pt x="26401" y="6075"/>
                </a:cubicBezTo>
                <a:cubicBezTo>
                  <a:pt x="26490" y="6292"/>
                  <a:pt x="26490" y="6292"/>
                  <a:pt x="26931" y="6726"/>
                </a:cubicBezTo>
                <a:close/>
                <a:moveTo>
                  <a:pt x="27637" y="6726"/>
                </a:moveTo>
                <a:cubicBezTo>
                  <a:pt x="27196" y="7377"/>
                  <a:pt x="27726" y="7377"/>
                  <a:pt x="28167" y="7377"/>
                </a:cubicBezTo>
                <a:cubicBezTo>
                  <a:pt x="28697" y="6943"/>
                  <a:pt x="28167" y="6726"/>
                  <a:pt x="27726" y="6726"/>
                </a:cubicBezTo>
                <a:cubicBezTo>
                  <a:pt x="27637" y="6726"/>
                  <a:pt x="27637" y="6726"/>
                  <a:pt x="27637" y="6726"/>
                </a:cubicBezTo>
                <a:close/>
                <a:moveTo>
                  <a:pt x="26401" y="1952"/>
                </a:moveTo>
                <a:cubicBezTo>
                  <a:pt x="26666" y="1952"/>
                  <a:pt x="26754" y="1952"/>
                  <a:pt x="27196" y="1952"/>
                </a:cubicBezTo>
                <a:cubicBezTo>
                  <a:pt x="27637" y="1952"/>
                  <a:pt x="27284" y="1952"/>
                  <a:pt x="26931" y="1518"/>
                </a:cubicBezTo>
                <a:cubicBezTo>
                  <a:pt x="26490" y="1301"/>
                  <a:pt x="26666" y="1301"/>
                  <a:pt x="26225" y="1518"/>
                </a:cubicBezTo>
                <a:cubicBezTo>
                  <a:pt x="25960" y="1952"/>
                  <a:pt x="25960" y="1952"/>
                  <a:pt x="26401" y="1952"/>
                </a:cubicBezTo>
                <a:close/>
                <a:moveTo>
                  <a:pt x="25871" y="2603"/>
                </a:moveTo>
                <a:cubicBezTo>
                  <a:pt x="25960" y="3037"/>
                  <a:pt x="26136" y="2603"/>
                  <a:pt x="26754" y="2386"/>
                </a:cubicBezTo>
                <a:cubicBezTo>
                  <a:pt x="27019" y="2386"/>
                  <a:pt x="26401" y="1952"/>
                  <a:pt x="25960" y="1952"/>
                </a:cubicBezTo>
                <a:cubicBezTo>
                  <a:pt x="25430" y="1952"/>
                  <a:pt x="26136" y="2603"/>
                  <a:pt x="25695" y="2386"/>
                </a:cubicBezTo>
                <a:cubicBezTo>
                  <a:pt x="25430" y="2386"/>
                  <a:pt x="25077" y="2386"/>
                  <a:pt x="25165" y="2603"/>
                </a:cubicBezTo>
                <a:cubicBezTo>
                  <a:pt x="25430" y="3037"/>
                  <a:pt x="25430" y="2386"/>
                  <a:pt x="25871" y="2603"/>
                </a:cubicBezTo>
                <a:close/>
                <a:moveTo>
                  <a:pt x="26931" y="3037"/>
                </a:moveTo>
                <a:cubicBezTo>
                  <a:pt x="27019" y="3037"/>
                  <a:pt x="27637" y="3254"/>
                  <a:pt x="27461" y="3688"/>
                </a:cubicBezTo>
                <a:cubicBezTo>
                  <a:pt x="27196" y="3688"/>
                  <a:pt x="26754" y="3254"/>
                  <a:pt x="26931" y="3037"/>
                </a:cubicBezTo>
                <a:close/>
                <a:moveTo>
                  <a:pt x="27637" y="4339"/>
                </a:moveTo>
                <a:cubicBezTo>
                  <a:pt x="27726" y="4339"/>
                  <a:pt x="27902" y="3688"/>
                  <a:pt x="27196" y="3905"/>
                </a:cubicBezTo>
                <a:cubicBezTo>
                  <a:pt x="26490" y="4339"/>
                  <a:pt x="27284" y="4339"/>
                  <a:pt x="27637" y="4339"/>
                </a:cubicBezTo>
                <a:close/>
                <a:moveTo>
                  <a:pt x="26136" y="3688"/>
                </a:moveTo>
                <a:cubicBezTo>
                  <a:pt x="26401" y="3688"/>
                  <a:pt x="26401" y="3905"/>
                  <a:pt x="26931" y="3905"/>
                </a:cubicBezTo>
                <a:cubicBezTo>
                  <a:pt x="27461" y="3688"/>
                  <a:pt x="27019" y="3688"/>
                  <a:pt x="26754" y="3254"/>
                </a:cubicBezTo>
                <a:cubicBezTo>
                  <a:pt x="26401" y="3254"/>
                  <a:pt x="25871" y="3037"/>
                  <a:pt x="25695" y="3037"/>
                </a:cubicBezTo>
                <a:cubicBezTo>
                  <a:pt x="25607" y="3254"/>
                  <a:pt x="25960" y="3254"/>
                  <a:pt x="26136" y="3688"/>
                </a:cubicBezTo>
                <a:close/>
                <a:moveTo>
                  <a:pt x="25077" y="3688"/>
                </a:moveTo>
                <a:cubicBezTo>
                  <a:pt x="25342" y="3688"/>
                  <a:pt x="24900" y="3688"/>
                  <a:pt x="25607" y="3905"/>
                </a:cubicBezTo>
                <a:cubicBezTo>
                  <a:pt x="26401" y="4339"/>
                  <a:pt x="26225" y="4556"/>
                  <a:pt x="26666" y="4339"/>
                </a:cubicBezTo>
                <a:cubicBezTo>
                  <a:pt x="26931" y="3905"/>
                  <a:pt x="26666" y="4339"/>
                  <a:pt x="26401" y="3905"/>
                </a:cubicBezTo>
                <a:cubicBezTo>
                  <a:pt x="25960" y="3688"/>
                  <a:pt x="25695" y="3254"/>
                  <a:pt x="25342" y="3254"/>
                </a:cubicBezTo>
                <a:cubicBezTo>
                  <a:pt x="25077" y="3688"/>
                  <a:pt x="24812" y="2603"/>
                  <a:pt x="24547" y="3254"/>
                </a:cubicBezTo>
                <a:cubicBezTo>
                  <a:pt x="24370" y="3688"/>
                  <a:pt x="24812" y="3254"/>
                  <a:pt x="25077" y="3688"/>
                </a:cubicBezTo>
                <a:close/>
                <a:moveTo>
                  <a:pt x="24547" y="4339"/>
                </a:moveTo>
                <a:cubicBezTo>
                  <a:pt x="24812" y="4339"/>
                  <a:pt x="24635" y="4556"/>
                  <a:pt x="24900" y="4339"/>
                </a:cubicBezTo>
                <a:cubicBezTo>
                  <a:pt x="25165" y="4339"/>
                  <a:pt x="25607" y="4339"/>
                  <a:pt x="25430" y="4339"/>
                </a:cubicBezTo>
                <a:cubicBezTo>
                  <a:pt x="25342" y="4339"/>
                  <a:pt x="24900" y="3688"/>
                  <a:pt x="24812" y="3905"/>
                </a:cubicBezTo>
                <a:cubicBezTo>
                  <a:pt x="24635" y="4339"/>
                  <a:pt x="24370" y="3688"/>
                  <a:pt x="24105" y="3905"/>
                </a:cubicBezTo>
                <a:cubicBezTo>
                  <a:pt x="24105" y="4339"/>
                  <a:pt x="24194" y="4339"/>
                  <a:pt x="24547" y="4339"/>
                </a:cubicBezTo>
                <a:close/>
                <a:moveTo>
                  <a:pt x="26136" y="4556"/>
                </a:moveTo>
                <a:cubicBezTo>
                  <a:pt x="26401" y="4556"/>
                  <a:pt x="25960" y="4339"/>
                  <a:pt x="25695" y="4339"/>
                </a:cubicBezTo>
                <a:cubicBezTo>
                  <a:pt x="25342" y="4339"/>
                  <a:pt x="25165" y="4556"/>
                  <a:pt x="25342" y="4556"/>
                </a:cubicBezTo>
                <a:cubicBezTo>
                  <a:pt x="25430" y="4990"/>
                  <a:pt x="25871" y="4556"/>
                  <a:pt x="26136" y="4556"/>
                </a:cubicBezTo>
                <a:close/>
                <a:moveTo>
                  <a:pt x="26666" y="4990"/>
                </a:moveTo>
                <a:cubicBezTo>
                  <a:pt x="26225" y="4990"/>
                  <a:pt x="26666" y="4556"/>
                  <a:pt x="26931" y="4556"/>
                </a:cubicBezTo>
                <a:cubicBezTo>
                  <a:pt x="27019" y="4556"/>
                  <a:pt x="27019" y="5424"/>
                  <a:pt x="26666" y="4990"/>
                </a:cubicBezTo>
                <a:close/>
                <a:moveTo>
                  <a:pt x="24370" y="4990"/>
                </a:moveTo>
                <a:cubicBezTo>
                  <a:pt x="24194" y="4556"/>
                  <a:pt x="23929" y="4990"/>
                  <a:pt x="24105" y="4990"/>
                </a:cubicBezTo>
                <a:cubicBezTo>
                  <a:pt x="24194" y="5424"/>
                  <a:pt x="23841" y="5641"/>
                  <a:pt x="24370" y="5424"/>
                </a:cubicBezTo>
                <a:cubicBezTo>
                  <a:pt x="24635" y="5424"/>
                  <a:pt x="24547" y="5424"/>
                  <a:pt x="24370" y="4990"/>
                </a:cubicBezTo>
                <a:close/>
                <a:moveTo>
                  <a:pt x="112406" y="55551"/>
                </a:moveTo>
                <a:cubicBezTo>
                  <a:pt x="112406" y="55551"/>
                  <a:pt x="112406" y="55551"/>
                  <a:pt x="112406" y="55551"/>
                </a:cubicBezTo>
                <a:cubicBezTo>
                  <a:pt x="112847" y="54683"/>
                  <a:pt x="112847" y="54683"/>
                  <a:pt x="112582" y="53598"/>
                </a:cubicBezTo>
                <a:cubicBezTo>
                  <a:pt x="112141" y="52513"/>
                  <a:pt x="113024" y="52296"/>
                  <a:pt x="113289" y="54249"/>
                </a:cubicBezTo>
                <a:cubicBezTo>
                  <a:pt x="113642" y="56202"/>
                  <a:pt x="114878" y="52947"/>
                  <a:pt x="115231" y="55551"/>
                </a:cubicBezTo>
                <a:cubicBezTo>
                  <a:pt x="115761" y="58372"/>
                  <a:pt x="116203" y="56636"/>
                  <a:pt x="116644" y="57938"/>
                </a:cubicBezTo>
                <a:cubicBezTo>
                  <a:pt x="116909" y="59240"/>
                  <a:pt x="117792" y="57938"/>
                  <a:pt x="117792" y="55985"/>
                </a:cubicBezTo>
                <a:cubicBezTo>
                  <a:pt x="117792" y="53598"/>
                  <a:pt x="118587" y="55334"/>
                  <a:pt x="119293" y="53598"/>
                </a:cubicBezTo>
                <a:cubicBezTo>
                  <a:pt x="120000" y="51428"/>
                  <a:pt x="119028" y="53164"/>
                  <a:pt x="118498" y="51211"/>
                </a:cubicBezTo>
                <a:cubicBezTo>
                  <a:pt x="118057" y="49909"/>
                  <a:pt x="117439" y="49909"/>
                  <a:pt x="116644" y="49909"/>
                </a:cubicBezTo>
                <a:cubicBezTo>
                  <a:pt x="115673" y="49909"/>
                  <a:pt x="117439" y="53598"/>
                  <a:pt x="116379" y="51862"/>
                </a:cubicBezTo>
                <a:cubicBezTo>
                  <a:pt x="115231" y="50560"/>
                  <a:pt x="116909" y="49475"/>
                  <a:pt x="115143" y="47522"/>
                </a:cubicBezTo>
                <a:cubicBezTo>
                  <a:pt x="114172" y="46220"/>
                  <a:pt x="113289" y="45135"/>
                  <a:pt x="112406" y="44050"/>
                </a:cubicBezTo>
                <a:cubicBezTo>
                  <a:pt x="112406" y="44050"/>
                  <a:pt x="112406" y="44050"/>
                  <a:pt x="112406" y="44050"/>
                </a:cubicBezTo>
                <a:cubicBezTo>
                  <a:pt x="111788" y="43182"/>
                  <a:pt x="111081" y="42531"/>
                  <a:pt x="110286" y="42097"/>
                </a:cubicBezTo>
                <a:cubicBezTo>
                  <a:pt x="108785" y="41012"/>
                  <a:pt x="109845" y="41446"/>
                  <a:pt x="107902" y="41012"/>
                </a:cubicBezTo>
                <a:cubicBezTo>
                  <a:pt x="105695" y="40795"/>
                  <a:pt x="106225" y="38625"/>
                  <a:pt x="105695" y="41012"/>
                </a:cubicBezTo>
                <a:cubicBezTo>
                  <a:pt x="105077" y="43399"/>
                  <a:pt x="106754" y="42097"/>
                  <a:pt x="105871" y="44050"/>
                </a:cubicBezTo>
                <a:cubicBezTo>
                  <a:pt x="104900" y="46220"/>
                  <a:pt x="105342" y="43399"/>
                  <a:pt x="104547" y="43399"/>
                </a:cubicBezTo>
                <a:cubicBezTo>
                  <a:pt x="103664" y="43399"/>
                  <a:pt x="104812" y="41012"/>
                  <a:pt x="103399" y="42097"/>
                </a:cubicBezTo>
                <a:cubicBezTo>
                  <a:pt x="102075" y="43399"/>
                  <a:pt x="101810" y="40795"/>
                  <a:pt x="100044" y="41663"/>
                </a:cubicBezTo>
                <a:cubicBezTo>
                  <a:pt x="98366" y="42748"/>
                  <a:pt x="98189" y="41446"/>
                  <a:pt x="98454" y="40361"/>
                </a:cubicBezTo>
                <a:cubicBezTo>
                  <a:pt x="98719" y="39059"/>
                  <a:pt x="97395" y="36455"/>
                  <a:pt x="94569" y="37757"/>
                </a:cubicBezTo>
                <a:cubicBezTo>
                  <a:pt x="91832" y="39059"/>
                  <a:pt x="92008" y="34936"/>
                  <a:pt x="91037" y="34068"/>
                </a:cubicBezTo>
                <a:cubicBezTo>
                  <a:pt x="90154" y="32983"/>
                  <a:pt x="90154" y="34068"/>
                  <a:pt x="88476" y="32983"/>
                </a:cubicBezTo>
                <a:cubicBezTo>
                  <a:pt x="86887" y="31898"/>
                  <a:pt x="86622" y="32549"/>
                  <a:pt x="85386" y="31898"/>
                </a:cubicBezTo>
                <a:cubicBezTo>
                  <a:pt x="84238" y="31030"/>
                  <a:pt x="85562" y="32983"/>
                  <a:pt x="84238" y="32983"/>
                </a:cubicBezTo>
                <a:cubicBezTo>
                  <a:pt x="82825" y="32983"/>
                  <a:pt x="85298" y="37106"/>
                  <a:pt x="83973" y="36021"/>
                </a:cubicBezTo>
                <a:cubicBezTo>
                  <a:pt x="82472" y="34936"/>
                  <a:pt x="83002" y="36672"/>
                  <a:pt x="81942" y="35587"/>
                </a:cubicBezTo>
                <a:cubicBezTo>
                  <a:pt x="80706" y="34936"/>
                  <a:pt x="80706" y="37757"/>
                  <a:pt x="79646" y="35587"/>
                </a:cubicBezTo>
                <a:cubicBezTo>
                  <a:pt x="78587" y="33634"/>
                  <a:pt x="78852" y="40361"/>
                  <a:pt x="77615" y="37757"/>
                </a:cubicBezTo>
                <a:cubicBezTo>
                  <a:pt x="76379" y="34936"/>
                  <a:pt x="76291" y="34068"/>
                  <a:pt x="75584" y="33417"/>
                </a:cubicBezTo>
                <a:cubicBezTo>
                  <a:pt x="74790" y="32549"/>
                  <a:pt x="76026" y="36021"/>
                  <a:pt x="75231" y="34285"/>
                </a:cubicBezTo>
                <a:cubicBezTo>
                  <a:pt x="74525" y="32983"/>
                  <a:pt x="73024" y="31681"/>
                  <a:pt x="70905" y="31247"/>
                </a:cubicBezTo>
                <a:cubicBezTo>
                  <a:pt x="67637" y="30596"/>
                  <a:pt x="70375" y="29511"/>
                  <a:pt x="69315" y="29294"/>
                </a:cubicBezTo>
                <a:cubicBezTo>
                  <a:pt x="68167" y="28860"/>
                  <a:pt x="67284" y="28860"/>
                  <a:pt x="66313" y="29294"/>
                </a:cubicBezTo>
                <a:cubicBezTo>
                  <a:pt x="65342" y="29511"/>
                  <a:pt x="65960" y="27341"/>
                  <a:pt x="65253" y="28209"/>
                </a:cubicBezTo>
                <a:cubicBezTo>
                  <a:pt x="64547" y="29294"/>
                  <a:pt x="64724" y="27558"/>
                  <a:pt x="63752" y="27992"/>
                </a:cubicBezTo>
                <a:cubicBezTo>
                  <a:pt x="62869" y="28643"/>
                  <a:pt x="63929" y="29511"/>
                  <a:pt x="62163" y="30162"/>
                </a:cubicBezTo>
                <a:cubicBezTo>
                  <a:pt x="60573" y="31030"/>
                  <a:pt x="60573" y="30162"/>
                  <a:pt x="62163" y="28643"/>
                </a:cubicBezTo>
                <a:cubicBezTo>
                  <a:pt x="63752" y="26907"/>
                  <a:pt x="63399" y="26256"/>
                  <a:pt x="64812" y="25171"/>
                </a:cubicBezTo>
                <a:cubicBezTo>
                  <a:pt x="66225" y="24303"/>
                  <a:pt x="66225" y="22133"/>
                  <a:pt x="65960" y="20831"/>
                </a:cubicBezTo>
                <a:cubicBezTo>
                  <a:pt x="65607" y="19746"/>
                  <a:pt x="65253" y="20397"/>
                  <a:pt x="64547" y="19095"/>
                </a:cubicBezTo>
                <a:cubicBezTo>
                  <a:pt x="64017" y="17793"/>
                  <a:pt x="63487" y="19095"/>
                  <a:pt x="62693" y="18444"/>
                </a:cubicBezTo>
                <a:cubicBezTo>
                  <a:pt x="61898" y="18227"/>
                  <a:pt x="62251" y="19095"/>
                  <a:pt x="61368" y="19529"/>
                </a:cubicBezTo>
                <a:cubicBezTo>
                  <a:pt x="59867" y="19746"/>
                  <a:pt x="62516" y="17793"/>
                  <a:pt x="60838" y="17793"/>
                </a:cubicBezTo>
                <a:cubicBezTo>
                  <a:pt x="59161" y="17576"/>
                  <a:pt x="59690" y="17142"/>
                  <a:pt x="60573" y="16491"/>
                </a:cubicBezTo>
                <a:cubicBezTo>
                  <a:pt x="61192" y="16057"/>
                  <a:pt x="59690" y="14321"/>
                  <a:pt x="58366" y="15840"/>
                </a:cubicBezTo>
                <a:cubicBezTo>
                  <a:pt x="56247" y="18227"/>
                  <a:pt x="57483" y="19095"/>
                  <a:pt x="56512" y="19095"/>
                </a:cubicBezTo>
                <a:cubicBezTo>
                  <a:pt x="54481" y="19529"/>
                  <a:pt x="56777" y="19529"/>
                  <a:pt x="54922" y="20397"/>
                </a:cubicBezTo>
                <a:cubicBezTo>
                  <a:pt x="52980" y="21482"/>
                  <a:pt x="55187" y="19529"/>
                  <a:pt x="52626" y="20397"/>
                </a:cubicBezTo>
                <a:cubicBezTo>
                  <a:pt x="50154" y="21265"/>
                  <a:pt x="52891" y="21916"/>
                  <a:pt x="50331" y="22567"/>
                </a:cubicBezTo>
                <a:cubicBezTo>
                  <a:pt x="47593" y="22784"/>
                  <a:pt x="48830" y="23869"/>
                  <a:pt x="47505" y="23869"/>
                </a:cubicBezTo>
                <a:cubicBezTo>
                  <a:pt x="46269" y="24303"/>
                  <a:pt x="46181" y="26907"/>
                  <a:pt x="46975" y="27341"/>
                </a:cubicBezTo>
                <a:cubicBezTo>
                  <a:pt x="47593" y="27341"/>
                  <a:pt x="47240" y="27992"/>
                  <a:pt x="46269" y="28643"/>
                </a:cubicBezTo>
                <a:cubicBezTo>
                  <a:pt x="44856" y="29294"/>
                  <a:pt x="43090" y="28209"/>
                  <a:pt x="42649" y="29945"/>
                </a:cubicBezTo>
                <a:cubicBezTo>
                  <a:pt x="42119" y="31247"/>
                  <a:pt x="43355" y="29945"/>
                  <a:pt x="42913" y="31898"/>
                </a:cubicBezTo>
                <a:cubicBezTo>
                  <a:pt x="42384" y="33634"/>
                  <a:pt x="43885" y="32549"/>
                  <a:pt x="43885" y="34068"/>
                </a:cubicBezTo>
                <a:cubicBezTo>
                  <a:pt x="43973" y="35587"/>
                  <a:pt x="45209" y="34068"/>
                  <a:pt x="44856" y="36021"/>
                </a:cubicBezTo>
                <a:cubicBezTo>
                  <a:pt x="44238" y="38408"/>
                  <a:pt x="45651" y="37974"/>
                  <a:pt x="44856" y="39710"/>
                </a:cubicBezTo>
                <a:cubicBezTo>
                  <a:pt x="43885" y="41663"/>
                  <a:pt x="45209" y="37106"/>
                  <a:pt x="44238" y="37757"/>
                </a:cubicBezTo>
                <a:cubicBezTo>
                  <a:pt x="43355" y="38625"/>
                  <a:pt x="45209" y="35370"/>
                  <a:pt x="43973" y="35370"/>
                </a:cubicBezTo>
                <a:cubicBezTo>
                  <a:pt x="42913" y="35370"/>
                  <a:pt x="43355" y="33634"/>
                  <a:pt x="41854" y="33417"/>
                </a:cubicBezTo>
                <a:cubicBezTo>
                  <a:pt x="40264" y="32549"/>
                  <a:pt x="40794" y="34936"/>
                  <a:pt x="40353" y="34719"/>
                </a:cubicBezTo>
                <a:cubicBezTo>
                  <a:pt x="39735" y="34068"/>
                  <a:pt x="39028" y="35370"/>
                  <a:pt x="40088" y="36021"/>
                </a:cubicBezTo>
                <a:cubicBezTo>
                  <a:pt x="41147" y="37106"/>
                  <a:pt x="40529" y="37323"/>
                  <a:pt x="39558" y="37106"/>
                </a:cubicBezTo>
                <a:cubicBezTo>
                  <a:pt x="38498" y="36672"/>
                  <a:pt x="39558" y="34068"/>
                  <a:pt x="39293" y="32549"/>
                </a:cubicBezTo>
                <a:cubicBezTo>
                  <a:pt x="38940" y="31247"/>
                  <a:pt x="38587" y="31030"/>
                  <a:pt x="38763" y="32983"/>
                </a:cubicBezTo>
                <a:cubicBezTo>
                  <a:pt x="39205" y="35587"/>
                  <a:pt x="36997" y="34285"/>
                  <a:pt x="37792" y="36672"/>
                </a:cubicBezTo>
                <a:cubicBezTo>
                  <a:pt x="38322" y="38625"/>
                  <a:pt x="38587" y="38625"/>
                  <a:pt x="38057" y="40361"/>
                </a:cubicBezTo>
                <a:cubicBezTo>
                  <a:pt x="37439" y="42097"/>
                  <a:pt x="38057" y="42097"/>
                  <a:pt x="38057" y="43399"/>
                </a:cubicBezTo>
                <a:cubicBezTo>
                  <a:pt x="37969" y="44701"/>
                  <a:pt x="39293" y="42531"/>
                  <a:pt x="40264" y="43833"/>
                </a:cubicBezTo>
                <a:cubicBezTo>
                  <a:pt x="41324" y="45352"/>
                  <a:pt x="40883" y="45786"/>
                  <a:pt x="40794" y="46437"/>
                </a:cubicBezTo>
                <a:cubicBezTo>
                  <a:pt x="40618" y="47088"/>
                  <a:pt x="40264" y="48824"/>
                  <a:pt x="40353" y="47088"/>
                </a:cubicBezTo>
                <a:cubicBezTo>
                  <a:pt x="40618" y="45352"/>
                  <a:pt x="40353" y="43399"/>
                  <a:pt x="39028" y="44484"/>
                </a:cubicBezTo>
                <a:cubicBezTo>
                  <a:pt x="37792" y="45352"/>
                  <a:pt x="39205" y="47522"/>
                  <a:pt x="38498" y="48173"/>
                </a:cubicBezTo>
                <a:cubicBezTo>
                  <a:pt x="37792" y="49258"/>
                  <a:pt x="38322" y="50126"/>
                  <a:pt x="37527" y="50777"/>
                </a:cubicBezTo>
                <a:cubicBezTo>
                  <a:pt x="36732" y="51862"/>
                  <a:pt x="37527" y="52947"/>
                  <a:pt x="35938" y="52296"/>
                </a:cubicBezTo>
                <a:cubicBezTo>
                  <a:pt x="34172" y="51428"/>
                  <a:pt x="36467" y="52296"/>
                  <a:pt x="36909" y="49909"/>
                </a:cubicBezTo>
                <a:cubicBezTo>
                  <a:pt x="37439" y="47522"/>
                  <a:pt x="37704" y="48824"/>
                  <a:pt x="37704" y="46871"/>
                </a:cubicBezTo>
                <a:cubicBezTo>
                  <a:pt x="37792" y="44701"/>
                  <a:pt x="36997" y="44701"/>
                  <a:pt x="37174" y="42531"/>
                </a:cubicBezTo>
                <a:cubicBezTo>
                  <a:pt x="37262" y="39710"/>
                  <a:pt x="37527" y="38408"/>
                  <a:pt x="36909" y="36672"/>
                </a:cubicBezTo>
                <a:cubicBezTo>
                  <a:pt x="36114" y="35370"/>
                  <a:pt x="37439" y="35587"/>
                  <a:pt x="37439" y="33417"/>
                </a:cubicBezTo>
                <a:cubicBezTo>
                  <a:pt x="37439" y="30596"/>
                  <a:pt x="35849" y="31898"/>
                  <a:pt x="35143" y="31681"/>
                </a:cubicBezTo>
                <a:cubicBezTo>
                  <a:pt x="34348" y="31030"/>
                  <a:pt x="34613" y="35587"/>
                  <a:pt x="33642" y="36672"/>
                </a:cubicBezTo>
                <a:cubicBezTo>
                  <a:pt x="32141" y="37974"/>
                  <a:pt x="33907" y="37974"/>
                  <a:pt x="33200" y="40361"/>
                </a:cubicBezTo>
                <a:cubicBezTo>
                  <a:pt x="32582" y="43182"/>
                  <a:pt x="35143" y="43182"/>
                  <a:pt x="34613" y="45352"/>
                </a:cubicBezTo>
                <a:cubicBezTo>
                  <a:pt x="33907" y="47522"/>
                  <a:pt x="34348" y="45352"/>
                  <a:pt x="31876" y="43182"/>
                </a:cubicBezTo>
                <a:cubicBezTo>
                  <a:pt x="29315" y="40361"/>
                  <a:pt x="28167" y="41663"/>
                  <a:pt x="28785" y="43399"/>
                </a:cubicBezTo>
                <a:cubicBezTo>
                  <a:pt x="29227" y="44484"/>
                  <a:pt x="27902" y="46871"/>
                  <a:pt x="27902" y="45135"/>
                </a:cubicBezTo>
                <a:cubicBezTo>
                  <a:pt x="27902" y="43182"/>
                  <a:pt x="27461" y="43833"/>
                  <a:pt x="26666" y="45135"/>
                </a:cubicBezTo>
                <a:cubicBezTo>
                  <a:pt x="25871" y="46437"/>
                  <a:pt x="25960" y="43833"/>
                  <a:pt x="24900" y="45786"/>
                </a:cubicBezTo>
                <a:cubicBezTo>
                  <a:pt x="23841" y="47522"/>
                  <a:pt x="23841" y="45135"/>
                  <a:pt x="24370" y="44050"/>
                </a:cubicBezTo>
                <a:cubicBezTo>
                  <a:pt x="24812" y="43399"/>
                  <a:pt x="23841" y="43833"/>
                  <a:pt x="22075" y="46220"/>
                </a:cubicBezTo>
                <a:cubicBezTo>
                  <a:pt x="20309" y="48173"/>
                  <a:pt x="20044" y="46437"/>
                  <a:pt x="19779" y="49258"/>
                </a:cubicBezTo>
                <a:cubicBezTo>
                  <a:pt x="19514" y="51862"/>
                  <a:pt x="19426" y="49909"/>
                  <a:pt x="18896" y="50560"/>
                </a:cubicBezTo>
                <a:cubicBezTo>
                  <a:pt x="18189" y="51428"/>
                  <a:pt x="18631" y="50126"/>
                  <a:pt x="18013" y="49475"/>
                </a:cubicBezTo>
                <a:cubicBezTo>
                  <a:pt x="17395" y="48824"/>
                  <a:pt x="18189" y="47739"/>
                  <a:pt x="18719" y="47739"/>
                </a:cubicBezTo>
                <a:cubicBezTo>
                  <a:pt x="19249" y="47739"/>
                  <a:pt x="18719" y="45135"/>
                  <a:pt x="17924" y="45352"/>
                </a:cubicBezTo>
                <a:cubicBezTo>
                  <a:pt x="17130" y="45352"/>
                  <a:pt x="16335" y="44050"/>
                  <a:pt x="16953" y="45786"/>
                </a:cubicBezTo>
                <a:cubicBezTo>
                  <a:pt x="17660" y="47088"/>
                  <a:pt x="16423" y="48607"/>
                  <a:pt x="17218" y="49909"/>
                </a:cubicBezTo>
                <a:cubicBezTo>
                  <a:pt x="17924" y="50777"/>
                  <a:pt x="17130" y="51211"/>
                  <a:pt x="17218" y="53164"/>
                </a:cubicBezTo>
                <a:cubicBezTo>
                  <a:pt x="17395" y="54900"/>
                  <a:pt x="16688" y="50126"/>
                  <a:pt x="15540" y="52296"/>
                </a:cubicBezTo>
                <a:cubicBezTo>
                  <a:pt x="14304" y="54249"/>
                  <a:pt x="13774" y="53815"/>
                  <a:pt x="14392" y="55985"/>
                </a:cubicBezTo>
                <a:cubicBezTo>
                  <a:pt x="15187" y="57938"/>
                  <a:pt x="14304" y="58372"/>
                  <a:pt x="13068" y="56636"/>
                </a:cubicBezTo>
                <a:cubicBezTo>
                  <a:pt x="11743" y="55334"/>
                  <a:pt x="11479" y="56202"/>
                  <a:pt x="12008" y="57287"/>
                </a:cubicBezTo>
                <a:cubicBezTo>
                  <a:pt x="12538" y="58589"/>
                  <a:pt x="13509" y="58372"/>
                  <a:pt x="12715" y="59674"/>
                </a:cubicBezTo>
                <a:cubicBezTo>
                  <a:pt x="12008" y="60542"/>
                  <a:pt x="12097" y="58372"/>
                  <a:pt x="11302" y="57938"/>
                </a:cubicBezTo>
                <a:cubicBezTo>
                  <a:pt x="10419" y="57504"/>
                  <a:pt x="11037" y="56636"/>
                  <a:pt x="10684" y="55551"/>
                </a:cubicBezTo>
                <a:cubicBezTo>
                  <a:pt x="10154" y="54683"/>
                  <a:pt x="11214" y="54249"/>
                  <a:pt x="10507" y="52947"/>
                </a:cubicBezTo>
                <a:cubicBezTo>
                  <a:pt x="9889" y="51428"/>
                  <a:pt x="9183" y="51211"/>
                  <a:pt x="9006" y="49909"/>
                </a:cubicBezTo>
                <a:cubicBezTo>
                  <a:pt x="8918" y="48607"/>
                  <a:pt x="9006" y="50777"/>
                  <a:pt x="10419" y="51428"/>
                </a:cubicBezTo>
                <a:cubicBezTo>
                  <a:pt x="11743" y="51862"/>
                  <a:pt x="13068" y="54249"/>
                  <a:pt x="14304" y="52513"/>
                </a:cubicBezTo>
                <a:cubicBezTo>
                  <a:pt x="15540" y="50777"/>
                  <a:pt x="15894" y="49475"/>
                  <a:pt x="14569" y="47522"/>
                </a:cubicBezTo>
                <a:cubicBezTo>
                  <a:pt x="13333" y="45352"/>
                  <a:pt x="13509" y="46437"/>
                  <a:pt x="12097" y="44050"/>
                </a:cubicBezTo>
                <a:cubicBezTo>
                  <a:pt x="10772" y="42097"/>
                  <a:pt x="11214" y="43833"/>
                  <a:pt x="9977" y="43182"/>
                </a:cubicBezTo>
                <a:cubicBezTo>
                  <a:pt x="8918" y="42097"/>
                  <a:pt x="9977" y="42097"/>
                  <a:pt x="9183" y="41446"/>
                </a:cubicBezTo>
                <a:cubicBezTo>
                  <a:pt x="8388" y="40361"/>
                  <a:pt x="9006" y="42531"/>
                  <a:pt x="7947" y="41446"/>
                </a:cubicBezTo>
                <a:cubicBezTo>
                  <a:pt x="7947" y="41663"/>
                  <a:pt x="7947" y="41663"/>
                  <a:pt x="7947" y="41663"/>
                </a:cubicBezTo>
                <a:cubicBezTo>
                  <a:pt x="8123" y="42531"/>
                  <a:pt x="7858" y="42531"/>
                  <a:pt x="7682" y="42097"/>
                </a:cubicBezTo>
                <a:cubicBezTo>
                  <a:pt x="7417" y="42097"/>
                  <a:pt x="7593" y="42097"/>
                  <a:pt x="7417" y="42531"/>
                </a:cubicBezTo>
                <a:cubicBezTo>
                  <a:pt x="7328" y="42748"/>
                  <a:pt x="6887" y="42748"/>
                  <a:pt x="6887" y="43182"/>
                </a:cubicBezTo>
                <a:cubicBezTo>
                  <a:pt x="6799" y="43833"/>
                  <a:pt x="6799" y="44050"/>
                  <a:pt x="6622" y="43833"/>
                </a:cubicBezTo>
                <a:cubicBezTo>
                  <a:pt x="5916" y="44701"/>
                  <a:pt x="6534" y="44050"/>
                  <a:pt x="6534" y="44484"/>
                </a:cubicBezTo>
                <a:cubicBezTo>
                  <a:pt x="6622" y="45135"/>
                  <a:pt x="6181" y="44701"/>
                  <a:pt x="6357" y="45786"/>
                </a:cubicBezTo>
                <a:cubicBezTo>
                  <a:pt x="6534" y="47522"/>
                  <a:pt x="6799" y="46220"/>
                  <a:pt x="7064" y="47088"/>
                </a:cubicBezTo>
                <a:cubicBezTo>
                  <a:pt x="7328" y="48173"/>
                  <a:pt x="7593" y="47739"/>
                  <a:pt x="7328" y="48607"/>
                </a:cubicBezTo>
                <a:cubicBezTo>
                  <a:pt x="7064" y="49258"/>
                  <a:pt x="6534" y="50126"/>
                  <a:pt x="6799" y="50777"/>
                </a:cubicBezTo>
                <a:cubicBezTo>
                  <a:pt x="7064" y="51211"/>
                  <a:pt x="7593" y="54249"/>
                  <a:pt x="7417" y="54249"/>
                </a:cubicBezTo>
                <a:cubicBezTo>
                  <a:pt x="7152" y="54249"/>
                  <a:pt x="7152" y="54249"/>
                  <a:pt x="7152" y="54683"/>
                </a:cubicBezTo>
                <a:cubicBezTo>
                  <a:pt x="7328" y="54683"/>
                  <a:pt x="7152" y="54683"/>
                  <a:pt x="7152" y="54900"/>
                </a:cubicBezTo>
                <a:cubicBezTo>
                  <a:pt x="7152" y="55551"/>
                  <a:pt x="7064" y="55334"/>
                  <a:pt x="7152" y="55551"/>
                </a:cubicBezTo>
                <a:cubicBezTo>
                  <a:pt x="7417" y="55985"/>
                  <a:pt x="7064" y="55985"/>
                  <a:pt x="7064" y="56202"/>
                </a:cubicBezTo>
                <a:cubicBezTo>
                  <a:pt x="7152" y="56853"/>
                  <a:pt x="7682" y="56853"/>
                  <a:pt x="7417" y="57287"/>
                </a:cubicBezTo>
                <a:cubicBezTo>
                  <a:pt x="7328" y="57504"/>
                  <a:pt x="7417" y="57504"/>
                  <a:pt x="7417" y="57938"/>
                </a:cubicBezTo>
                <a:cubicBezTo>
                  <a:pt x="7328" y="58372"/>
                  <a:pt x="7858" y="58372"/>
                  <a:pt x="7858" y="59023"/>
                </a:cubicBezTo>
                <a:cubicBezTo>
                  <a:pt x="7682" y="59674"/>
                  <a:pt x="7152" y="59674"/>
                  <a:pt x="7417" y="60325"/>
                </a:cubicBezTo>
                <a:cubicBezTo>
                  <a:pt x="7682" y="60542"/>
                  <a:pt x="8123" y="60976"/>
                  <a:pt x="8211" y="61627"/>
                </a:cubicBezTo>
                <a:cubicBezTo>
                  <a:pt x="8388" y="62278"/>
                  <a:pt x="8476" y="62061"/>
                  <a:pt x="8388" y="62712"/>
                </a:cubicBezTo>
                <a:cubicBezTo>
                  <a:pt x="8211" y="63363"/>
                  <a:pt x="7858" y="64665"/>
                  <a:pt x="7064" y="66401"/>
                </a:cubicBezTo>
                <a:cubicBezTo>
                  <a:pt x="6357" y="68137"/>
                  <a:pt x="6092" y="68354"/>
                  <a:pt x="5827" y="69005"/>
                </a:cubicBezTo>
                <a:cubicBezTo>
                  <a:pt x="6092" y="69439"/>
                  <a:pt x="6357" y="68354"/>
                  <a:pt x="6534" y="68788"/>
                </a:cubicBezTo>
                <a:cubicBezTo>
                  <a:pt x="6534" y="68788"/>
                  <a:pt x="6357" y="68788"/>
                  <a:pt x="6357" y="69005"/>
                </a:cubicBezTo>
                <a:cubicBezTo>
                  <a:pt x="6534" y="69656"/>
                  <a:pt x="6092" y="68788"/>
                  <a:pt x="6357" y="69439"/>
                </a:cubicBezTo>
                <a:cubicBezTo>
                  <a:pt x="6534" y="70090"/>
                  <a:pt x="6534" y="69439"/>
                  <a:pt x="6622" y="70090"/>
                </a:cubicBezTo>
                <a:cubicBezTo>
                  <a:pt x="6799" y="70524"/>
                  <a:pt x="7152" y="69656"/>
                  <a:pt x="7328" y="70524"/>
                </a:cubicBezTo>
                <a:cubicBezTo>
                  <a:pt x="7328" y="70741"/>
                  <a:pt x="7593" y="70524"/>
                  <a:pt x="7593" y="70741"/>
                </a:cubicBezTo>
                <a:cubicBezTo>
                  <a:pt x="7417" y="71175"/>
                  <a:pt x="7417" y="71175"/>
                  <a:pt x="7064" y="70741"/>
                </a:cubicBezTo>
                <a:cubicBezTo>
                  <a:pt x="6534" y="70524"/>
                  <a:pt x="6799" y="71826"/>
                  <a:pt x="6534" y="71175"/>
                </a:cubicBezTo>
                <a:cubicBezTo>
                  <a:pt x="6092" y="70741"/>
                  <a:pt x="6357" y="72043"/>
                  <a:pt x="6092" y="71392"/>
                </a:cubicBezTo>
                <a:cubicBezTo>
                  <a:pt x="5827" y="71175"/>
                  <a:pt x="6092" y="71826"/>
                  <a:pt x="5916" y="72043"/>
                </a:cubicBezTo>
                <a:cubicBezTo>
                  <a:pt x="6181" y="72694"/>
                  <a:pt x="5827" y="72477"/>
                  <a:pt x="5827" y="73128"/>
                </a:cubicBezTo>
                <a:cubicBezTo>
                  <a:pt x="5827" y="74213"/>
                  <a:pt x="5386" y="73345"/>
                  <a:pt x="5562" y="74864"/>
                </a:cubicBezTo>
                <a:cubicBezTo>
                  <a:pt x="5827" y="75732"/>
                  <a:pt x="5386" y="75081"/>
                  <a:pt x="5651" y="76166"/>
                </a:cubicBezTo>
                <a:cubicBezTo>
                  <a:pt x="5916" y="77251"/>
                  <a:pt x="5651" y="76383"/>
                  <a:pt x="5562" y="77468"/>
                </a:cubicBezTo>
                <a:cubicBezTo>
                  <a:pt x="5651" y="78119"/>
                  <a:pt x="5916" y="78119"/>
                  <a:pt x="5827" y="78553"/>
                </a:cubicBezTo>
                <a:cubicBezTo>
                  <a:pt x="5827" y="78770"/>
                  <a:pt x="5651" y="79421"/>
                  <a:pt x="5827" y="79421"/>
                </a:cubicBezTo>
                <a:cubicBezTo>
                  <a:pt x="5916" y="79421"/>
                  <a:pt x="5827" y="79421"/>
                  <a:pt x="5916" y="80289"/>
                </a:cubicBezTo>
                <a:cubicBezTo>
                  <a:pt x="6181" y="80940"/>
                  <a:pt x="6092" y="81591"/>
                  <a:pt x="6092" y="81591"/>
                </a:cubicBezTo>
                <a:cubicBezTo>
                  <a:pt x="6534" y="81157"/>
                  <a:pt x="6181" y="81808"/>
                  <a:pt x="6622" y="81808"/>
                </a:cubicBezTo>
                <a:cubicBezTo>
                  <a:pt x="7152" y="81591"/>
                  <a:pt x="6799" y="82893"/>
                  <a:pt x="7152" y="82459"/>
                </a:cubicBezTo>
                <a:cubicBezTo>
                  <a:pt x="7417" y="81808"/>
                  <a:pt x="7682" y="82242"/>
                  <a:pt x="7682" y="82459"/>
                </a:cubicBezTo>
                <a:cubicBezTo>
                  <a:pt x="7858" y="82893"/>
                  <a:pt x="8123" y="82459"/>
                  <a:pt x="7947" y="83327"/>
                </a:cubicBezTo>
                <a:cubicBezTo>
                  <a:pt x="7858" y="84195"/>
                  <a:pt x="8211" y="84195"/>
                  <a:pt x="7947" y="84629"/>
                </a:cubicBezTo>
                <a:cubicBezTo>
                  <a:pt x="7682" y="85280"/>
                  <a:pt x="8123" y="84846"/>
                  <a:pt x="8123" y="85931"/>
                </a:cubicBezTo>
                <a:cubicBezTo>
                  <a:pt x="8211" y="87233"/>
                  <a:pt x="8741" y="87016"/>
                  <a:pt x="8653" y="87233"/>
                </a:cubicBezTo>
                <a:cubicBezTo>
                  <a:pt x="8388" y="88318"/>
                  <a:pt x="9006" y="87233"/>
                  <a:pt x="9006" y="88318"/>
                </a:cubicBezTo>
                <a:cubicBezTo>
                  <a:pt x="9006" y="88535"/>
                  <a:pt x="9448" y="88535"/>
                  <a:pt x="9183" y="88969"/>
                </a:cubicBezTo>
                <a:cubicBezTo>
                  <a:pt x="8918" y="89403"/>
                  <a:pt x="8918" y="90054"/>
                  <a:pt x="8476" y="89403"/>
                </a:cubicBezTo>
                <a:cubicBezTo>
                  <a:pt x="8388" y="88969"/>
                  <a:pt x="8211" y="89620"/>
                  <a:pt x="8388" y="90054"/>
                </a:cubicBezTo>
                <a:cubicBezTo>
                  <a:pt x="8653" y="90922"/>
                  <a:pt x="8211" y="90922"/>
                  <a:pt x="8476" y="92007"/>
                </a:cubicBezTo>
                <a:cubicBezTo>
                  <a:pt x="8653" y="92224"/>
                  <a:pt x="8918" y="92658"/>
                  <a:pt x="9006" y="92007"/>
                </a:cubicBezTo>
                <a:cubicBezTo>
                  <a:pt x="9006" y="91356"/>
                  <a:pt x="9271" y="92007"/>
                  <a:pt x="9624" y="91573"/>
                </a:cubicBezTo>
                <a:cubicBezTo>
                  <a:pt x="9889" y="90922"/>
                  <a:pt x="9713" y="92007"/>
                  <a:pt x="9977" y="91573"/>
                </a:cubicBezTo>
                <a:cubicBezTo>
                  <a:pt x="10242" y="90922"/>
                  <a:pt x="9977" y="92224"/>
                  <a:pt x="10419" y="92658"/>
                </a:cubicBezTo>
                <a:cubicBezTo>
                  <a:pt x="10684" y="93092"/>
                  <a:pt x="10154" y="93309"/>
                  <a:pt x="10242" y="93743"/>
                </a:cubicBezTo>
                <a:cubicBezTo>
                  <a:pt x="10507" y="94394"/>
                  <a:pt x="10242" y="94394"/>
                  <a:pt x="10507" y="94394"/>
                </a:cubicBezTo>
                <a:cubicBezTo>
                  <a:pt x="10772" y="94611"/>
                  <a:pt x="10772" y="93960"/>
                  <a:pt x="11037" y="95045"/>
                </a:cubicBezTo>
                <a:cubicBezTo>
                  <a:pt x="11302" y="95696"/>
                  <a:pt x="11037" y="96998"/>
                  <a:pt x="11302" y="96781"/>
                </a:cubicBezTo>
                <a:cubicBezTo>
                  <a:pt x="11743" y="96347"/>
                  <a:pt x="11743" y="97432"/>
                  <a:pt x="12273" y="96781"/>
                </a:cubicBezTo>
                <a:cubicBezTo>
                  <a:pt x="12715" y="96130"/>
                  <a:pt x="12538" y="96998"/>
                  <a:pt x="12803" y="97432"/>
                </a:cubicBezTo>
                <a:cubicBezTo>
                  <a:pt x="13068" y="98083"/>
                  <a:pt x="13245" y="96998"/>
                  <a:pt x="13509" y="98083"/>
                </a:cubicBezTo>
                <a:cubicBezTo>
                  <a:pt x="13598" y="98300"/>
                  <a:pt x="13863" y="97649"/>
                  <a:pt x="14039" y="98300"/>
                </a:cubicBezTo>
                <a:cubicBezTo>
                  <a:pt x="14128" y="99168"/>
                  <a:pt x="14392" y="98300"/>
                  <a:pt x="14392" y="98734"/>
                </a:cubicBezTo>
                <a:cubicBezTo>
                  <a:pt x="14392" y="99385"/>
                  <a:pt x="14569" y="99385"/>
                  <a:pt x="14392" y="99819"/>
                </a:cubicBezTo>
                <a:cubicBezTo>
                  <a:pt x="14128" y="100036"/>
                  <a:pt x="14128" y="100470"/>
                  <a:pt x="14304" y="100470"/>
                </a:cubicBezTo>
                <a:cubicBezTo>
                  <a:pt x="14392" y="100470"/>
                  <a:pt x="14569" y="100687"/>
                  <a:pt x="14304" y="100687"/>
                </a:cubicBezTo>
                <a:cubicBezTo>
                  <a:pt x="14128" y="100687"/>
                  <a:pt x="14039" y="101121"/>
                  <a:pt x="14128" y="101555"/>
                </a:cubicBezTo>
                <a:cubicBezTo>
                  <a:pt x="14304" y="101772"/>
                  <a:pt x="14392" y="102423"/>
                  <a:pt x="14304" y="102857"/>
                </a:cubicBezTo>
                <a:cubicBezTo>
                  <a:pt x="14128" y="103508"/>
                  <a:pt x="13598" y="102857"/>
                  <a:pt x="13509" y="103508"/>
                </a:cubicBezTo>
                <a:cubicBezTo>
                  <a:pt x="13509" y="104159"/>
                  <a:pt x="12980" y="103074"/>
                  <a:pt x="13068" y="105244"/>
                </a:cubicBezTo>
                <a:cubicBezTo>
                  <a:pt x="13509" y="104376"/>
                  <a:pt x="13245" y="105461"/>
                  <a:pt x="13598" y="104810"/>
                </a:cubicBezTo>
                <a:cubicBezTo>
                  <a:pt x="13863" y="104376"/>
                  <a:pt x="13863" y="105244"/>
                  <a:pt x="13598" y="105461"/>
                </a:cubicBezTo>
                <a:cubicBezTo>
                  <a:pt x="13068" y="105895"/>
                  <a:pt x="13333" y="106112"/>
                  <a:pt x="12803" y="106112"/>
                </a:cubicBezTo>
                <a:cubicBezTo>
                  <a:pt x="12715" y="106112"/>
                  <a:pt x="12803" y="107197"/>
                  <a:pt x="13068" y="106763"/>
                </a:cubicBezTo>
                <a:cubicBezTo>
                  <a:pt x="13245" y="106763"/>
                  <a:pt x="13509" y="107848"/>
                  <a:pt x="13245" y="107848"/>
                </a:cubicBezTo>
                <a:cubicBezTo>
                  <a:pt x="13068" y="107631"/>
                  <a:pt x="12980" y="107631"/>
                  <a:pt x="12803" y="108282"/>
                </a:cubicBezTo>
                <a:cubicBezTo>
                  <a:pt x="12803" y="108933"/>
                  <a:pt x="12715" y="108933"/>
                  <a:pt x="12715" y="109150"/>
                </a:cubicBezTo>
                <a:cubicBezTo>
                  <a:pt x="12803" y="110235"/>
                  <a:pt x="12715" y="109584"/>
                  <a:pt x="12362" y="109584"/>
                </a:cubicBezTo>
                <a:cubicBezTo>
                  <a:pt x="12273" y="109584"/>
                  <a:pt x="12008" y="108933"/>
                  <a:pt x="12097" y="109584"/>
                </a:cubicBezTo>
                <a:cubicBezTo>
                  <a:pt x="12097" y="109801"/>
                  <a:pt x="11743" y="109801"/>
                  <a:pt x="12273" y="110235"/>
                </a:cubicBezTo>
                <a:cubicBezTo>
                  <a:pt x="12715" y="110886"/>
                  <a:pt x="12362" y="111320"/>
                  <a:pt x="12803" y="111320"/>
                </a:cubicBezTo>
                <a:cubicBezTo>
                  <a:pt x="13245" y="111537"/>
                  <a:pt x="12803" y="111537"/>
                  <a:pt x="13333" y="112188"/>
                </a:cubicBezTo>
                <a:cubicBezTo>
                  <a:pt x="13863" y="112622"/>
                  <a:pt x="13333" y="111971"/>
                  <a:pt x="14304" y="114358"/>
                </a:cubicBezTo>
                <a:cubicBezTo>
                  <a:pt x="14392" y="113924"/>
                  <a:pt x="14657" y="113924"/>
                  <a:pt x="14834" y="113924"/>
                </a:cubicBezTo>
                <a:cubicBezTo>
                  <a:pt x="14922" y="113924"/>
                  <a:pt x="14922" y="114575"/>
                  <a:pt x="15187" y="114575"/>
                </a:cubicBezTo>
                <a:cubicBezTo>
                  <a:pt x="15540" y="114575"/>
                  <a:pt x="15364" y="115226"/>
                  <a:pt x="15805" y="114575"/>
                </a:cubicBezTo>
                <a:cubicBezTo>
                  <a:pt x="16070" y="114358"/>
                  <a:pt x="16158" y="115009"/>
                  <a:pt x="16335" y="115009"/>
                </a:cubicBezTo>
                <a:cubicBezTo>
                  <a:pt x="16423" y="115009"/>
                  <a:pt x="16423" y="115226"/>
                  <a:pt x="16865" y="115660"/>
                </a:cubicBezTo>
                <a:cubicBezTo>
                  <a:pt x="17218" y="115877"/>
                  <a:pt x="16865" y="115877"/>
                  <a:pt x="16953" y="116311"/>
                </a:cubicBezTo>
                <a:cubicBezTo>
                  <a:pt x="17218" y="116528"/>
                  <a:pt x="17395" y="115660"/>
                  <a:pt x="17483" y="115877"/>
                </a:cubicBezTo>
                <a:cubicBezTo>
                  <a:pt x="17748" y="116311"/>
                  <a:pt x="17748" y="115660"/>
                  <a:pt x="17924" y="115877"/>
                </a:cubicBezTo>
                <a:cubicBezTo>
                  <a:pt x="18013" y="115877"/>
                  <a:pt x="18013" y="116311"/>
                  <a:pt x="18278" y="116311"/>
                </a:cubicBezTo>
                <a:cubicBezTo>
                  <a:pt x="18631" y="116311"/>
                  <a:pt x="18189" y="116962"/>
                  <a:pt x="18278" y="117396"/>
                </a:cubicBezTo>
                <a:cubicBezTo>
                  <a:pt x="18454" y="117613"/>
                  <a:pt x="18454" y="117613"/>
                  <a:pt x="18896" y="118047"/>
                </a:cubicBezTo>
                <a:cubicBezTo>
                  <a:pt x="18984" y="118698"/>
                  <a:pt x="19161" y="117613"/>
                  <a:pt x="19161" y="118264"/>
                </a:cubicBezTo>
                <a:cubicBezTo>
                  <a:pt x="19249" y="118915"/>
                  <a:pt x="19426" y="118264"/>
                  <a:pt x="19426" y="118915"/>
                </a:cubicBezTo>
                <a:cubicBezTo>
                  <a:pt x="19514" y="120000"/>
                  <a:pt x="19955" y="119566"/>
                  <a:pt x="19955" y="119349"/>
                </a:cubicBezTo>
                <a:cubicBezTo>
                  <a:pt x="20044" y="118915"/>
                  <a:pt x="20220" y="118698"/>
                  <a:pt x="20309" y="118264"/>
                </a:cubicBezTo>
                <a:cubicBezTo>
                  <a:pt x="19955" y="115877"/>
                  <a:pt x="19514" y="116311"/>
                  <a:pt x="19690" y="114358"/>
                </a:cubicBezTo>
                <a:cubicBezTo>
                  <a:pt x="19779" y="111971"/>
                  <a:pt x="19514" y="114358"/>
                  <a:pt x="19514" y="112839"/>
                </a:cubicBezTo>
                <a:cubicBezTo>
                  <a:pt x="19514" y="111537"/>
                  <a:pt x="18719" y="111971"/>
                  <a:pt x="19161" y="111320"/>
                </a:cubicBezTo>
                <a:cubicBezTo>
                  <a:pt x="19426" y="110452"/>
                  <a:pt x="19514" y="109584"/>
                  <a:pt x="19955" y="108499"/>
                </a:cubicBezTo>
                <a:cubicBezTo>
                  <a:pt x="20309" y="107631"/>
                  <a:pt x="20485" y="108499"/>
                  <a:pt x="20485" y="107848"/>
                </a:cubicBezTo>
                <a:cubicBezTo>
                  <a:pt x="20485" y="107631"/>
                  <a:pt x="20485" y="107848"/>
                  <a:pt x="20573" y="106763"/>
                </a:cubicBezTo>
                <a:cubicBezTo>
                  <a:pt x="19955" y="105895"/>
                  <a:pt x="21015" y="106546"/>
                  <a:pt x="20309" y="104810"/>
                </a:cubicBezTo>
                <a:cubicBezTo>
                  <a:pt x="19779" y="103074"/>
                  <a:pt x="19779" y="103074"/>
                  <a:pt x="19514" y="103508"/>
                </a:cubicBezTo>
                <a:cubicBezTo>
                  <a:pt x="19249" y="103508"/>
                  <a:pt x="19514" y="102423"/>
                  <a:pt x="19161" y="101772"/>
                </a:cubicBezTo>
                <a:cubicBezTo>
                  <a:pt x="18631" y="101555"/>
                  <a:pt x="19426" y="100036"/>
                  <a:pt x="19161" y="99168"/>
                </a:cubicBezTo>
                <a:cubicBezTo>
                  <a:pt x="18896" y="98300"/>
                  <a:pt x="19514" y="96130"/>
                  <a:pt x="19779" y="96781"/>
                </a:cubicBezTo>
                <a:cubicBezTo>
                  <a:pt x="20309" y="98734"/>
                  <a:pt x="20485" y="98083"/>
                  <a:pt x="20485" y="96781"/>
                </a:cubicBezTo>
                <a:cubicBezTo>
                  <a:pt x="20485" y="95479"/>
                  <a:pt x="21368" y="94611"/>
                  <a:pt x="21810" y="93743"/>
                </a:cubicBezTo>
                <a:cubicBezTo>
                  <a:pt x="22075" y="92224"/>
                  <a:pt x="22251" y="94394"/>
                  <a:pt x="22604" y="93309"/>
                </a:cubicBezTo>
                <a:cubicBezTo>
                  <a:pt x="23134" y="92658"/>
                  <a:pt x="23046" y="93743"/>
                  <a:pt x="23664" y="93960"/>
                </a:cubicBezTo>
                <a:cubicBezTo>
                  <a:pt x="24370" y="93960"/>
                  <a:pt x="25077" y="96998"/>
                  <a:pt x="25607" y="96130"/>
                </a:cubicBezTo>
                <a:cubicBezTo>
                  <a:pt x="25871" y="95045"/>
                  <a:pt x="25960" y="94394"/>
                  <a:pt x="26401" y="95045"/>
                </a:cubicBezTo>
                <a:cubicBezTo>
                  <a:pt x="26754" y="95696"/>
                  <a:pt x="26754" y="93960"/>
                  <a:pt x="27637" y="95696"/>
                </a:cubicBezTo>
                <a:cubicBezTo>
                  <a:pt x="28432" y="96998"/>
                  <a:pt x="27991" y="94611"/>
                  <a:pt x="28520" y="95696"/>
                </a:cubicBezTo>
                <a:cubicBezTo>
                  <a:pt x="29227" y="96781"/>
                  <a:pt x="29845" y="94394"/>
                  <a:pt x="29050" y="93743"/>
                </a:cubicBezTo>
                <a:cubicBezTo>
                  <a:pt x="27637" y="92007"/>
                  <a:pt x="29492" y="92224"/>
                  <a:pt x="28962" y="90922"/>
                </a:cubicBezTo>
                <a:cubicBezTo>
                  <a:pt x="28432" y="90054"/>
                  <a:pt x="30286" y="90054"/>
                  <a:pt x="29580" y="89403"/>
                </a:cubicBezTo>
                <a:cubicBezTo>
                  <a:pt x="28962" y="88535"/>
                  <a:pt x="28697" y="87016"/>
                  <a:pt x="29492" y="87016"/>
                </a:cubicBezTo>
                <a:cubicBezTo>
                  <a:pt x="30286" y="87016"/>
                  <a:pt x="32935" y="85497"/>
                  <a:pt x="33642" y="84629"/>
                </a:cubicBezTo>
                <a:cubicBezTo>
                  <a:pt x="34437" y="83978"/>
                  <a:pt x="34613" y="82459"/>
                  <a:pt x="35143" y="83544"/>
                </a:cubicBezTo>
                <a:cubicBezTo>
                  <a:pt x="35496" y="84195"/>
                  <a:pt x="35849" y="82459"/>
                  <a:pt x="36114" y="84846"/>
                </a:cubicBezTo>
                <a:cubicBezTo>
                  <a:pt x="36291" y="87667"/>
                  <a:pt x="36732" y="85931"/>
                  <a:pt x="37262" y="86582"/>
                </a:cubicBezTo>
                <a:cubicBezTo>
                  <a:pt x="37792" y="87233"/>
                  <a:pt x="38233" y="86582"/>
                  <a:pt x="37792" y="87667"/>
                </a:cubicBezTo>
                <a:cubicBezTo>
                  <a:pt x="37439" y="88535"/>
                  <a:pt x="38233" y="88535"/>
                  <a:pt x="39293" y="87016"/>
                </a:cubicBezTo>
                <a:cubicBezTo>
                  <a:pt x="40353" y="84846"/>
                  <a:pt x="40264" y="86365"/>
                  <a:pt x="40000" y="87016"/>
                </a:cubicBezTo>
                <a:cubicBezTo>
                  <a:pt x="39735" y="87667"/>
                  <a:pt x="40794" y="87884"/>
                  <a:pt x="41677" y="92224"/>
                </a:cubicBezTo>
                <a:cubicBezTo>
                  <a:pt x="42913" y="98734"/>
                  <a:pt x="42384" y="93092"/>
                  <a:pt x="43178" y="94611"/>
                </a:cubicBezTo>
                <a:cubicBezTo>
                  <a:pt x="44150" y="96781"/>
                  <a:pt x="44503" y="93960"/>
                  <a:pt x="45386" y="96130"/>
                </a:cubicBezTo>
                <a:cubicBezTo>
                  <a:pt x="46004" y="98300"/>
                  <a:pt x="46269" y="99819"/>
                  <a:pt x="46799" y="98300"/>
                </a:cubicBezTo>
                <a:cubicBezTo>
                  <a:pt x="47505" y="97432"/>
                  <a:pt x="46799" y="98734"/>
                  <a:pt x="47505" y="100036"/>
                </a:cubicBezTo>
                <a:cubicBezTo>
                  <a:pt x="47505" y="100036"/>
                  <a:pt x="47505" y="100036"/>
                  <a:pt x="47947" y="99819"/>
                </a:cubicBezTo>
                <a:cubicBezTo>
                  <a:pt x="48300" y="98300"/>
                  <a:pt x="48211" y="99385"/>
                  <a:pt x="48830" y="98734"/>
                </a:cubicBezTo>
                <a:cubicBezTo>
                  <a:pt x="49359" y="98300"/>
                  <a:pt x="48830" y="98083"/>
                  <a:pt x="49624" y="96998"/>
                </a:cubicBezTo>
                <a:cubicBezTo>
                  <a:pt x="50419" y="96130"/>
                  <a:pt x="51037" y="95479"/>
                  <a:pt x="51390" y="96130"/>
                </a:cubicBezTo>
                <a:cubicBezTo>
                  <a:pt x="51832" y="96781"/>
                  <a:pt x="52362" y="95479"/>
                  <a:pt x="52450" y="96781"/>
                </a:cubicBezTo>
                <a:cubicBezTo>
                  <a:pt x="52626" y="97649"/>
                  <a:pt x="54922" y="98734"/>
                  <a:pt x="55187" y="96998"/>
                </a:cubicBezTo>
                <a:cubicBezTo>
                  <a:pt x="55275" y="95696"/>
                  <a:pt x="54481" y="95696"/>
                  <a:pt x="55011" y="93960"/>
                </a:cubicBezTo>
                <a:cubicBezTo>
                  <a:pt x="55540" y="92007"/>
                  <a:pt x="55275" y="92007"/>
                  <a:pt x="56512" y="93092"/>
                </a:cubicBezTo>
                <a:cubicBezTo>
                  <a:pt x="57571" y="94394"/>
                  <a:pt x="58013" y="93092"/>
                  <a:pt x="58013" y="94611"/>
                </a:cubicBezTo>
                <a:cubicBezTo>
                  <a:pt x="58013" y="96347"/>
                  <a:pt x="58631" y="97649"/>
                  <a:pt x="59337" y="96998"/>
                </a:cubicBezTo>
                <a:cubicBezTo>
                  <a:pt x="60132" y="96347"/>
                  <a:pt x="60309" y="96347"/>
                  <a:pt x="61192" y="97432"/>
                </a:cubicBezTo>
                <a:cubicBezTo>
                  <a:pt x="62163" y="98083"/>
                  <a:pt x="61633" y="98734"/>
                  <a:pt x="62869" y="99385"/>
                </a:cubicBezTo>
                <a:cubicBezTo>
                  <a:pt x="64547" y="100470"/>
                  <a:pt x="63929" y="98734"/>
                  <a:pt x="64988" y="99168"/>
                </a:cubicBezTo>
                <a:cubicBezTo>
                  <a:pt x="66048" y="99168"/>
                  <a:pt x="65783" y="95696"/>
                  <a:pt x="66754" y="96998"/>
                </a:cubicBezTo>
                <a:cubicBezTo>
                  <a:pt x="67549" y="98300"/>
                  <a:pt x="67549" y="96998"/>
                  <a:pt x="68079" y="98083"/>
                </a:cubicBezTo>
                <a:cubicBezTo>
                  <a:pt x="68785" y="99168"/>
                  <a:pt x="69050" y="99168"/>
                  <a:pt x="69580" y="97649"/>
                </a:cubicBezTo>
                <a:cubicBezTo>
                  <a:pt x="70110" y="96347"/>
                  <a:pt x="69933" y="95479"/>
                  <a:pt x="70640" y="93309"/>
                </a:cubicBezTo>
                <a:cubicBezTo>
                  <a:pt x="71169" y="91573"/>
                  <a:pt x="70905" y="90922"/>
                  <a:pt x="70463" y="90922"/>
                </a:cubicBezTo>
                <a:cubicBezTo>
                  <a:pt x="70110" y="90922"/>
                  <a:pt x="70640" y="88969"/>
                  <a:pt x="71964" y="88535"/>
                </a:cubicBezTo>
                <a:cubicBezTo>
                  <a:pt x="73200" y="88318"/>
                  <a:pt x="73554" y="89403"/>
                  <a:pt x="73995" y="89403"/>
                </a:cubicBezTo>
                <a:cubicBezTo>
                  <a:pt x="74348" y="89403"/>
                  <a:pt x="75231" y="92007"/>
                  <a:pt x="75496" y="95479"/>
                </a:cubicBezTo>
                <a:cubicBezTo>
                  <a:pt x="75584" y="99168"/>
                  <a:pt x="75849" y="98734"/>
                  <a:pt x="76644" y="99168"/>
                </a:cubicBezTo>
                <a:cubicBezTo>
                  <a:pt x="77439" y="99385"/>
                  <a:pt x="77174" y="100470"/>
                  <a:pt x="77615" y="100470"/>
                </a:cubicBezTo>
                <a:cubicBezTo>
                  <a:pt x="78057" y="100687"/>
                  <a:pt x="77615" y="101555"/>
                  <a:pt x="77880" y="101772"/>
                </a:cubicBezTo>
                <a:cubicBezTo>
                  <a:pt x="78145" y="102206"/>
                  <a:pt x="77615" y="102423"/>
                  <a:pt x="78057" y="103074"/>
                </a:cubicBezTo>
                <a:cubicBezTo>
                  <a:pt x="78410" y="104159"/>
                  <a:pt x="78940" y="103725"/>
                  <a:pt x="79381" y="102857"/>
                </a:cubicBezTo>
                <a:cubicBezTo>
                  <a:pt x="79735" y="102206"/>
                  <a:pt x="79735" y="103074"/>
                  <a:pt x="80176" y="102206"/>
                </a:cubicBezTo>
                <a:cubicBezTo>
                  <a:pt x="80529" y="101121"/>
                  <a:pt x="80971" y="102857"/>
                  <a:pt x="80529" y="104159"/>
                </a:cubicBezTo>
                <a:cubicBezTo>
                  <a:pt x="80176" y="105895"/>
                  <a:pt x="79911" y="110886"/>
                  <a:pt x="79381" y="110235"/>
                </a:cubicBezTo>
                <a:cubicBezTo>
                  <a:pt x="78852" y="109584"/>
                  <a:pt x="78675" y="109150"/>
                  <a:pt x="78587" y="109801"/>
                </a:cubicBezTo>
                <a:cubicBezTo>
                  <a:pt x="78410" y="110886"/>
                  <a:pt x="77880" y="109801"/>
                  <a:pt x="78145" y="111320"/>
                </a:cubicBezTo>
                <a:cubicBezTo>
                  <a:pt x="78322" y="112622"/>
                  <a:pt x="78410" y="113924"/>
                  <a:pt x="78145" y="115009"/>
                </a:cubicBezTo>
                <a:cubicBezTo>
                  <a:pt x="78057" y="116311"/>
                  <a:pt x="77880" y="115009"/>
                  <a:pt x="77792" y="116311"/>
                </a:cubicBezTo>
                <a:cubicBezTo>
                  <a:pt x="77792" y="116311"/>
                  <a:pt x="77792" y="116311"/>
                  <a:pt x="77880" y="116962"/>
                </a:cubicBezTo>
                <a:cubicBezTo>
                  <a:pt x="78145" y="116311"/>
                  <a:pt x="77880" y="115877"/>
                  <a:pt x="78057" y="116311"/>
                </a:cubicBezTo>
                <a:cubicBezTo>
                  <a:pt x="78322" y="116311"/>
                  <a:pt x="78322" y="116311"/>
                  <a:pt x="78410" y="115660"/>
                </a:cubicBezTo>
                <a:cubicBezTo>
                  <a:pt x="78587" y="115009"/>
                  <a:pt x="78410" y="114575"/>
                  <a:pt x="78675" y="114575"/>
                </a:cubicBezTo>
                <a:cubicBezTo>
                  <a:pt x="78852" y="114575"/>
                  <a:pt x="78587" y="115660"/>
                  <a:pt x="78852" y="115009"/>
                </a:cubicBezTo>
                <a:cubicBezTo>
                  <a:pt x="79116" y="114575"/>
                  <a:pt x="78852" y="115660"/>
                  <a:pt x="79116" y="115660"/>
                </a:cubicBezTo>
                <a:cubicBezTo>
                  <a:pt x="79205" y="115660"/>
                  <a:pt x="79381" y="115877"/>
                  <a:pt x="79470" y="115877"/>
                </a:cubicBezTo>
                <a:cubicBezTo>
                  <a:pt x="79646" y="116311"/>
                  <a:pt x="79646" y="115877"/>
                  <a:pt x="80000" y="115660"/>
                </a:cubicBezTo>
                <a:cubicBezTo>
                  <a:pt x="80264" y="115660"/>
                  <a:pt x="80176" y="115226"/>
                  <a:pt x="80706" y="114575"/>
                </a:cubicBezTo>
                <a:cubicBezTo>
                  <a:pt x="81147" y="113924"/>
                  <a:pt x="81412" y="111971"/>
                  <a:pt x="82472" y="109584"/>
                </a:cubicBezTo>
                <a:cubicBezTo>
                  <a:pt x="83355" y="106763"/>
                  <a:pt x="83090" y="105461"/>
                  <a:pt x="83532" y="104810"/>
                </a:cubicBezTo>
                <a:cubicBezTo>
                  <a:pt x="84061" y="103725"/>
                  <a:pt x="83620" y="103725"/>
                  <a:pt x="84238" y="102423"/>
                </a:cubicBezTo>
                <a:cubicBezTo>
                  <a:pt x="84856" y="101121"/>
                  <a:pt x="84856" y="97432"/>
                  <a:pt x="84768" y="96347"/>
                </a:cubicBezTo>
                <a:cubicBezTo>
                  <a:pt x="84591" y="95479"/>
                  <a:pt x="84856" y="95479"/>
                  <a:pt x="85033" y="94394"/>
                </a:cubicBezTo>
                <a:cubicBezTo>
                  <a:pt x="85121" y="93092"/>
                  <a:pt x="85651" y="92658"/>
                  <a:pt x="85298" y="91573"/>
                </a:cubicBezTo>
                <a:cubicBezTo>
                  <a:pt x="85033" y="90922"/>
                  <a:pt x="85386" y="90922"/>
                  <a:pt x="85121" y="90271"/>
                </a:cubicBezTo>
                <a:cubicBezTo>
                  <a:pt x="85033" y="89403"/>
                  <a:pt x="85651" y="89620"/>
                  <a:pt x="85298" y="88535"/>
                </a:cubicBezTo>
                <a:cubicBezTo>
                  <a:pt x="84768" y="87884"/>
                  <a:pt x="84591" y="87233"/>
                  <a:pt x="84503" y="87016"/>
                </a:cubicBezTo>
                <a:cubicBezTo>
                  <a:pt x="84238" y="86365"/>
                  <a:pt x="83973" y="87016"/>
                  <a:pt x="83620" y="86582"/>
                </a:cubicBezTo>
                <a:cubicBezTo>
                  <a:pt x="83355" y="86365"/>
                  <a:pt x="83620" y="87884"/>
                  <a:pt x="83002" y="88318"/>
                </a:cubicBezTo>
                <a:cubicBezTo>
                  <a:pt x="82030" y="88969"/>
                  <a:pt x="83267" y="85931"/>
                  <a:pt x="82560" y="86582"/>
                </a:cubicBezTo>
                <a:cubicBezTo>
                  <a:pt x="82030" y="87016"/>
                  <a:pt x="82737" y="87667"/>
                  <a:pt x="82207" y="87667"/>
                </a:cubicBezTo>
                <a:cubicBezTo>
                  <a:pt x="81677" y="87667"/>
                  <a:pt x="82737" y="85497"/>
                  <a:pt x="81766" y="85497"/>
                </a:cubicBezTo>
                <a:cubicBezTo>
                  <a:pt x="80971" y="85497"/>
                  <a:pt x="80529" y="85280"/>
                  <a:pt x="81677" y="83544"/>
                </a:cubicBezTo>
                <a:cubicBezTo>
                  <a:pt x="82825" y="81591"/>
                  <a:pt x="83002" y="81591"/>
                  <a:pt x="83267" y="79855"/>
                </a:cubicBezTo>
                <a:cubicBezTo>
                  <a:pt x="83532" y="78119"/>
                  <a:pt x="84503" y="78119"/>
                  <a:pt x="84768" y="76166"/>
                </a:cubicBezTo>
                <a:cubicBezTo>
                  <a:pt x="85121" y="74213"/>
                  <a:pt x="86445" y="72043"/>
                  <a:pt x="87152" y="72477"/>
                </a:cubicBezTo>
                <a:cubicBezTo>
                  <a:pt x="87858" y="73128"/>
                  <a:pt x="88123" y="72043"/>
                  <a:pt x="88476" y="72694"/>
                </a:cubicBezTo>
                <a:cubicBezTo>
                  <a:pt x="88918" y="73345"/>
                  <a:pt x="88476" y="72043"/>
                  <a:pt x="89448" y="72477"/>
                </a:cubicBezTo>
                <a:cubicBezTo>
                  <a:pt x="90507" y="72694"/>
                  <a:pt x="90507" y="73345"/>
                  <a:pt x="90772" y="71826"/>
                </a:cubicBezTo>
                <a:cubicBezTo>
                  <a:pt x="90772" y="71392"/>
                  <a:pt x="93245" y="71392"/>
                  <a:pt x="92450" y="73128"/>
                </a:cubicBezTo>
                <a:cubicBezTo>
                  <a:pt x="91743" y="74430"/>
                  <a:pt x="93509" y="73345"/>
                  <a:pt x="93598" y="73128"/>
                </a:cubicBezTo>
                <a:cubicBezTo>
                  <a:pt x="93863" y="72043"/>
                  <a:pt x="94128" y="74430"/>
                  <a:pt x="94834" y="73128"/>
                </a:cubicBezTo>
                <a:cubicBezTo>
                  <a:pt x="95540" y="72043"/>
                  <a:pt x="93509" y="72043"/>
                  <a:pt x="94922" y="69439"/>
                </a:cubicBezTo>
                <a:cubicBezTo>
                  <a:pt x="96423" y="67052"/>
                  <a:pt x="95805" y="65967"/>
                  <a:pt x="97483" y="65750"/>
                </a:cubicBezTo>
                <a:cubicBezTo>
                  <a:pt x="98984" y="65099"/>
                  <a:pt x="97748" y="70090"/>
                  <a:pt x="98896" y="68788"/>
                </a:cubicBezTo>
                <a:cubicBezTo>
                  <a:pt x="99955" y="67269"/>
                  <a:pt x="99690" y="65750"/>
                  <a:pt x="100309" y="66401"/>
                </a:cubicBezTo>
                <a:cubicBezTo>
                  <a:pt x="101015" y="66618"/>
                  <a:pt x="99955" y="62929"/>
                  <a:pt x="101192" y="62929"/>
                </a:cubicBezTo>
                <a:cubicBezTo>
                  <a:pt x="102339" y="63363"/>
                  <a:pt x="101280" y="62929"/>
                  <a:pt x="101192" y="65967"/>
                </a:cubicBezTo>
                <a:cubicBezTo>
                  <a:pt x="100838" y="69005"/>
                  <a:pt x="100044" y="68137"/>
                  <a:pt x="98984" y="71392"/>
                </a:cubicBezTo>
                <a:cubicBezTo>
                  <a:pt x="97924" y="74864"/>
                  <a:pt x="97395" y="76166"/>
                  <a:pt x="96688" y="76383"/>
                </a:cubicBezTo>
                <a:cubicBezTo>
                  <a:pt x="95894" y="77251"/>
                  <a:pt x="96600" y="77902"/>
                  <a:pt x="95894" y="79204"/>
                </a:cubicBezTo>
                <a:cubicBezTo>
                  <a:pt x="95099" y="80506"/>
                  <a:pt x="95364" y="86365"/>
                  <a:pt x="95805" y="91356"/>
                </a:cubicBezTo>
                <a:cubicBezTo>
                  <a:pt x="95894" y="93309"/>
                  <a:pt x="95805" y="97432"/>
                  <a:pt x="96953" y="93092"/>
                </a:cubicBezTo>
                <a:cubicBezTo>
                  <a:pt x="97748" y="90271"/>
                  <a:pt x="96953" y="89403"/>
                  <a:pt x="98101" y="89403"/>
                </a:cubicBezTo>
                <a:cubicBezTo>
                  <a:pt x="98896" y="89403"/>
                  <a:pt x="97924" y="85931"/>
                  <a:pt x="98984" y="85931"/>
                </a:cubicBezTo>
                <a:cubicBezTo>
                  <a:pt x="100573" y="85497"/>
                  <a:pt x="99249" y="83978"/>
                  <a:pt x="99690" y="82242"/>
                </a:cubicBezTo>
                <a:cubicBezTo>
                  <a:pt x="100044" y="80289"/>
                  <a:pt x="100573" y="82893"/>
                  <a:pt x="100750" y="81157"/>
                </a:cubicBezTo>
                <a:cubicBezTo>
                  <a:pt x="100838" y="79204"/>
                  <a:pt x="99779" y="79855"/>
                  <a:pt x="100309" y="78119"/>
                </a:cubicBezTo>
                <a:cubicBezTo>
                  <a:pt x="101280" y="75515"/>
                  <a:pt x="98984" y="76817"/>
                  <a:pt x="100044" y="74864"/>
                </a:cubicBezTo>
                <a:cubicBezTo>
                  <a:pt x="101192" y="72477"/>
                  <a:pt x="100485" y="71392"/>
                  <a:pt x="101192" y="70741"/>
                </a:cubicBezTo>
                <a:cubicBezTo>
                  <a:pt x="101986" y="70090"/>
                  <a:pt x="101280" y="71826"/>
                  <a:pt x="102251" y="70090"/>
                </a:cubicBezTo>
                <a:cubicBezTo>
                  <a:pt x="103399" y="67703"/>
                  <a:pt x="101986" y="73128"/>
                  <a:pt x="103046" y="70741"/>
                </a:cubicBezTo>
                <a:cubicBezTo>
                  <a:pt x="104282" y="68137"/>
                  <a:pt x="104900" y="69005"/>
                  <a:pt x="105430" y="70741"/>
                </a:cubicBezTo>
                <a:cubicBezTo>
                  <a:pt x="105960" y="72043"/>
                  <a:pt x="105077" y="70524"/>
                  <a:pt x="107108" y="67703"/>
                </a:cubicBezTo>
                <a:cubicBezTo>
                  <a:pt x="107902" y="66618"/>
                  <a:pt x="108520" y="64665"/>
                  <a:pt x="109580" y="64014"/>
                </a:cubicBezTo>
                <a:cubicBezTo>
                  <a:pt x="111523" y="62278"/>
                  <a:pt x="111523" y="64665"/>
                  <a:pt x="111876" y="63580"/>
                </a:cubicBezTo>
                <a:cubicBezTo>
                  <a:pt x="112406" y="62278"/>
                  <a:pt x="111788" y="62061"/>
                  <a:pt x="111523" y="59674"/>
                </a:cubicBezTo>
                <a:cubicBezTo>
                  <a:pt x="111081" y="56853"/>
                  <a:pt x="110816" y="59674"/>
                  <a:pt x="110551" y="57504"/>
                </a:cubicBezTo>
                <a:cubicBezTo>
                  <a:pt x="110463" y="56202"/>
                  <a:pt x="111611" y="58372"/>
                  <a:pt x="112141" y="56202"/>
                </a:cubicBezTo>
                <a:cubicBezTo>
                  <a:pt x="112317" y="55985"/>
                  <a:pt x="112406" y="55985"/>
                  <a:pt x="112406" y="55551"/>
                </a:cubicBezTo>
                <a:cubicBezTo>
                  <a:pt x="112406" y="55551"/>
                  <a:pt x="112406" y="55551"/>
                  <a:pt x="112406" y="55551"/>
                </a:cubicBezTo>
                <a:close/>
                <a:moveTo>
                  <a:pt x="85562" y="91356"/>
                </a:moveTo>
                <a:cubicBezTo>
                  <a:pt x="85386" y="92007"/>
                  <a:pt x="85651" y="91573"/>
                  <a:pt x="85562" y="92224"/>
                </a:cubicBezTo>
                <a:cubicBezTo>
                  <a:pt x="85386" y="93092"/>
                  <a:pt x="85651" y="93092"/>
                  <a:pt x="85651" y="93309"/>
                </a:cubicBezTo>
                <a:cubicBezTo>
                  <a:pt x="85562" y="93309"/>
                  <a:pt x="85827" y="93309"/>
                  <a:pt x="85916" y="94394"/>
                </a:cubicBezTo>
                <a:cubicBezTo>
                  <a:pt x="86092" y="95045"/>
                  <a:pt x="85651" y="95696"/>
                  <a:pt x="85827" y="96347"/>
                </a:cubicBezTo>
                <a:cubicBezTo>
                  <a:pt x="85916" y="97432"/>
                  <a:pt x="85827" y="100036"/>
                  <a:pt x="85651" y="100687"/>
                </a:cubicBezTo>
                <a:cubicBezTo>
                  <a:pt x="85562" y="101555"/>
                  <a:pt x="86092" y="101555"/>
                  <a:pt x="85827" y="103508"/>
                </a:cubicBezTo>
                <a:cubicBezTo>
                  <a:pt x="85562" y="104376"/>
                  <a:pt x="85916" y="105244"/>
                  <a:pt x="85827" y="105895"/>
                </a:cubicBezTo>
                <a:cubicBezTo>
                  <a:pt x="85562" y="106546"/>
                  <a:pt x="85651" y="106763"/>
                  <a:pt x="85651" y="107631"/>
                </a:cubicBezTo>
                <a:cubicBezTo>
                  <a:pt x="85827" y="108499"/>
                  <a:pt x="85916" y="108282"/>
                  <a:pt x="85916" y="107197"/>
                </a:cubicBezTo>
                <a:cubicBezTo>
                  <a:pt x="86092" y="106112"/>
                  <a:pt x="86269" y="105895"/>
                  <a:pt x="86357" y="106112"/>
                </a:cubicBezTo>
                <a:cubicBezTo>
                  <a:pt x="86357" y="106546"/>
                  <a:pt x="86445" y="106112"/>
                  <a:pt x="86622" y="106546"/>
                </a:cubicBezTo>
                <a:cubicBezTo>
                  <a:pt x="86799" y="106546"/>
                  <a:pt x="86799" y="107848"/>
                  <a:pt x="86799" y="107631"/>
                </a:cubicBezTo>
                <a:cubicBezTo>
                  <a:pt x="87064" y="106546"/>
                  <a:pt x="86887" y="106763"/>
                  <a:pt x="86887" y="106112"/>
                </a:cubicBezTo>
                <a:cubicBezTo>
                  <a:pt x="86887" y="105461"/>
                  <a:pt x="86887" y="105895"/>
                  <a:pt x="86622" y="105895"/>
                </a:cubicBezTo>
                <a:cubicBezTo>
                  <a:pt x="86445" y="105461"/>
                  <a:pt x="86445" y="104810"/>
                  <a:pt x="86357" y="104159"/>
                </a:cubicBezTo>
                <a:cubicBezTo>
                  <a:pt x="85916" y="103508"/>
                  <a:pt x="86269" y="101555"/>
                  <a:pt x="86357" y="100687"/>
                </a:cubicBezTo>
                <a:cubicBezTo>
                  <a:pt x="86622" y="100470"/>
                  <a:pt x="86357" y="99819"/>
                  <a:pt x="86622" y="99385"/>
                </a:cubicBezTo>
                <a:cubicBezTo>
                  <a:pt x="86887" y="99385"/>
                  <a:pt x="87152" y="99385"/>
                  <a:pt x="87417" y="100036"/>
                </a:cubicBezTo>
                <a:cubicBezTo>
                  <a:pt x="87593" y="100687"/>
                  <a:pt x="87682" y="101555"/>
                  <a:pt x="87682" y="100687"/>
                </a:cubicBezTo>
                <a:cubicBezTo>
                  <a:pt x="87682" y="100470"/>
                  <a:pt x="87417" y="99819"/>
                  <a:pt x="87328" y="99168"/>
                </a:cubicBezTo>
                <a:cubicBezTo>
                  <a:pt x="87328" y="98083"/>
                  <a:pt x="87064" y="96781"/>
                  <a:pt x="86887" y="95696"/>
                </a:cubicBezTo>
                <a:cubicBezTo>
                  <a:pt x="86887" y="94611"/>
                  <a:pt x="86799" y="94394"/>
                  <a:pt x="86799" y="93743"/>
                </a:cubicBezTo>
                <a:cubicBezTo>
                  <a:pt x="86799" y="93092"/>
                  <a:pt x="86622" y="93960"/>
                  <a:pt x="86622" y="93309"/>
                </a:cubicBezTo>
                <a:cubicBezTo>
                  <a:pt x="86799" y="92224"/>
                  <a:pt x="86622" y="93309"/>
                  <a:pt x="86622" y="92658"/>
                </a:cubicBezTo>
                <a:cubicBezTo>
                  <a:pt x="86445" y="91573"/>
                  <a:pt x="86887" y="91573"/>
                  <a:pt x="86799" y="89620"/>
                </a:cubicBezTo>
                <a:cubicBezTo>
                  <a:pt x="86622" y="88318"/>
                  <a:pt x="86445" y="88969"/>
                  <a:pt x="86622" y="88535"/>
                </a:cubicBezTo>
                <a:cubicBezTo>
                  <a:pt x="86622" y="88318"/>
                  <a:pt x="86445" y="88535"/>
                  <a:pt x="86445" y="88318"/>
                </a:cubicBezTo>
                <a:cubicBezTo>
                  <a:pt x="86445" y="87667"/>
                  <a:pt x="86357" y="87667"/>
                  <a:pt x="86445" y="87233"/>
                </a:cubicBezTo>
                <a:cubicBezTo>
                  <a:pt x="86622" y="87016"/>
                  <a:pt x="86445" y="86582"/>
                  <a:pt x="86357" y="86365"/>
                </a:cubicBezTo>
                <a:cubicBezTo>
                  <a:pt x="86269" y="85497"/>
                  <a:pt x="86357" y="86365"/>
                  <a:pt x="86092" y="86365"/>
                </a:cubicBezTo>
                <a:cubicBezTo>
                  <a:pt x="85827" y="86582"/>
                  <a:pt x="86357" y="87016"/>
                  <a:pt x="86269" y="87667"/>
                </a:cubicBezTo>
                <a:cubicBezTo>
                  <a:pt x="86269" y="88318"/>
                  <a:pt x="86092" y="87884"/>
                  <a:pt x="86092" y="88318"/>
                </a:cubicBezTo>
                <a:cubicBezTo>
                  <a:pt x="86092" y="88535"/>
                  <a:pt x="86357" y="88318"/>
                  <a:pt x="86092" y="88535"/>
                </a:cubicBezTo>
                <a:cubicBezTo>
                  <a:pt x="85916" y="89403"/>
                  <a:pt x="86092" y="88318"/>
                  <a:pt x="85827" y="88535"/>
                </a:cubicBezTo>
                <a:cubicBezTo>
                  <a:pt x="85651" y="88535"/>
                  <a:pt x="85562" y="88535"/>
                  <a:pt x="85651" y="89403"/>
                </a:cubicBezTo>
                <a:cubicBezTo>
                  <a:pt x="85651" y="89620"/>
                  <a:pt x="85651" y="90271"/>
                  <a:pt x="85562" y="91356"/>
                </a:cubicBezTo>
                <a:close/>
                <a:moveTo>
                  <a:pt x="88918" y="112188"/>
                </a:moveTo>
                <a:cubicBezTo>
                  <a:pt x="89183" y="111971"/>
                  <a:pt x="88653" y="111537"/>
                  <a:pt x="88653" y="111971"/>
                </a:cubicBezTo>
                <a:cubicBezTo>
                  <a:pt x="88476" y="112622"/>
                  <a:pt x="88123" y="112839"/>
                  <a:pt x="88211" y="113490"/>
                </a:cubicBezTo>
                <a:cubicBezTo>
                  <a:pt x="88388" y="113924"/>
                  <a:pt x="88388" y="112622"/>
                  <a:pt x="88918" y="112188"/>
                </a:cubicBezTo>
                <a:close/>
                <a:moveTo>
                  <a:pt x="89624" y="110886"/>
                </a:moveTo>
                <a:cubicBezTo>
                  <a:pt x="89889" y="110235"/>
                  <a:pt x="89889" y="110452"/>
                  <a:pt x="90154" y="109801"/>
                </a:cubicBezTo>
                <a:cubicBezTo>
                  <a:pt x="90419" y="109584"/>
                  <a:pt x="90772" y="109801"/>
                  <a:pt x="90507" y="109150"/>
                </a:cubicBezTo>
                <a:cubicBezTo>
                  <a:pt x="90419" y="108933"/>
                  <a:pt x="90242" y="109801"/>
                  <a:pt x="89977" y="109584"/>
                </a:cubicBezTo>
                <a:cubicBezTo>
                  <a:pt x="89889" y="109150"/>
                  <a:pt x="90154" y="109801"/>
                  <a:pt x="89889" y="109801"/>
                </a:cubicBezTo>
                <a:cubicBezTo>
                  <a:pt x="89624" y="110235"/>
                  <a:pt x="89359" y="110452"/>
                  <a:pt x="89183" y="111537"/>
                </a:cubicBezTo>
                <a:cubicBezTo>
                  <a:pt x="89183" y="111971"/>
                  <a:pt x="89448" y="111971"/>
                  <a:pt x="89624" y="110886"/>
                </a:cubicBezTo>
                <a:close/>
                <a:moveTo>
                  <a:pt x="91037" y="108499"/>
                </a:moveTo>
                <a:cubicBezTo>
                  <a:pt x="91214" y="107848"/>
                  <a:pt x="91567" y="107197"/>
                  <a:pt x="91743" y="107197"/>
                </a:cubicBezTo>
                <a:cubicBezTo>
                  <a:pt x="91832" y="107631"/>
                  <a:pt x="90949" y="109584"/>
                  <a:pt x="91037" y="108499"/>
                </a:cubicBezTo>
                <a:close/>
                <a:moveTo>
                  <a:pt x="94569" y="100036"/>
                </a:moveTo>
                <a:cubicBezTo>
                  <a:pt x="94569" y="99819"/>
                  <a:pt x="94657" y="98300"/>
                  <a:pt x="94834" y="98734"/>
                </a:cubicBezTo>
                <a:cubicBezTo>
                  <a:pt x="94922" y="99168"/>
                  <a:pt x="94569" y="100036"/>
                  <a:pt x="94569" y="100036"/>
                </a:cubicBezTo>
                <a:close/>
                <a:moveTo>
                  <a:pt x="94128" y="100687"/>
                </a:moveTo>
                <a:cubicBezTo>
                  <a:pt x="94304" y="100687"/>
                  <a:pt x="94392" y="100470"/>
                  <a:pt x="94392" y="100470"/>
                </a:cubicBezTo>
                <a:cubicBezTo>
                  <a:pt x="94392" y="100687"/>
                  <a:pt x="94128" y="101121"/>
                  <a:pt x="94128" y="100687"/>
                </a:cubicBezTo>
                <a:close/>
                <a:moveTo>
                  <a:pt x="93598" y="103508"/>
                </a:moveTo>
                <a:cubicBezTo>
                  <a:pt x="93509" y="103508"/>
                  <a:pt x="93509" y="103074"/>
                  <a:pt x="93598" y="103074"/>
                </a:cubicBezTo>
                <a:cubicBezTo>
                  <a:pt x="93598" y="103508"/>
                  <a:pt x="93598" y="103725"/>
                  <a:pt x="93598" y="103508"/>
                </a:cubicBezTo>
                <a:close/>
                <a:moveTo>
                  <a:pt x="93068" y="104376"/>
                </a:moveTo>
                <a:cubicBezTo>
                  <a:pt x="93068" y="104376"/>
                  <a:pt x="93245" y="104159"/>
                  <a:pt x="93245" y="104376"/>
                </a:cubicBezTo>
                <a:cubicBezTo>
                  <a:pt x="93245" y="104376"/>
                  <a:pt x="93245" y="104810"/>
                  <a:pt x="93068" y="104376"/>
                </a:cubicBezTo>
                <a:close/>
                <a:moveTo>
                  <a:pt x="95540" y="96998"/>
                </a:moveTo>
                <a:cubicBezTo>
                  <a:pt x="95805" y="96998"/>
                  <a:pt x="95805" y="95696"/>
                  <a:pt x="95629" y="95696"/>
                </a:cubicBezTo>
                <a:cubicBezTo>
                  <a:pt x="95540" y="95696"/>
                  <a:pt x="95540" y="96347"/>
                  <a:pt x="95364" y="96781"/>
                </a:cubicBezTo>
                <a:cubicBezTo>
                  <a:pt x="95099" y="96781"/>
                  <a:pt x="94922" y="96998"/>
                  <a:pt x="95099" y="97432"/>
                </a:cubicBezTo>
                <a:cubicBezTo>
                  <a:pt x="95275" y="98083"/>
                  <a:pt x="95275" y="97432"/>
                  <a:pt x="95540" y="96998"/>
                </a:cubicBezTo>
                <a:close/>
                <a:moveTo>
                  <a:pt x="95805" y="96130"/>
                </a:moveTo>
                <a:cubicBezTo>
                  <a:pt x="95629" y="95696"/>
                  <a:pt x="95894" y="95479"/>
                  <a:pt x="96070" y="95479"/>
                </a:cubicBezTo>
                <a:cubicBezTo>
                  <a:pt x="96070" y="95696"/>
                  <a:pt x="95894" y="96130"/>
                  <a:pt x="95805" y="96130"/>
                </a:cubicBezTo>
                <a:close/>
                <a:moveTo>
                  <a:pt x="102604" y="83544"/>
                </a:moveTo>
                <a:cubicBezTo>
                  <a:pt x="102869" y="83327"/>
                  <a:pt x="103311" y="85931"/>
                  <a:pt x="103046" y="85280"/>
                </a:cubicBezTo>
                <a:cubicBezTo>
                  <a:pt x="102781" y="84629"/>
                  <a:pt x="102516" y="83978"/>
                  <a:pt x="102604" y="83544"/>
                </a:cubicBezTo>
                <a:close/>
                <a:moveTo>
                  <a:pt x="0" y="85931"/>
                </a:moveTo>
                <a:cubicBezTo>
                  <a:pt x="971" y="86365"/>
                  <a:pt x="1766" y="86582"/>
                  <a:pt x="2295" y="86365"/>
                </a:cubicBezTo>
                <a:cubicBezTo>
                  <a:pt x="2207" y="85280"/>
                  <a:pt x="2472" y="84846"/>
                  <a:pt x="2207" y="84629"/>
                </a:cubicBezTo>
                <a:cubicBezTo>
                  <a:pt x="1942" y="83978"/>
                  <a:pt x="2207" y="84846"/>
                  <a:pt x="1236" y="83978"/>
                </a:cubicBezTo>
                <a:cubicBezTo>
                  <a:pt x="1236" y="84195"/>
                  <a:pt x="1147" y="83978"/>
                  <a:pt x="1236" y="84195"/>
                </a:cubicBezTo>
                <a:cubicBezTo>
                  <a:pt x="1236" y="84846"/>
                  <a:pt x="971" y="84846"/>
                  <a:pt x="883" y="84846"/>
                </a:cubicBezTo>
                <a:cubicBezTo>
                  <a:pt x="706" y="84629"/>
                  <a:pt x="971" y="84195"/>
                  <a:pt x="971" y="83978"/>
                </a:cubicBezTo>
                <a:cubicBezTo>
                  <a:pt x="1147" y="83544"/>
                  <a:pt x="971" y="83544"/>
                  <a:pt x="883" y="84195"/>
                </a:cubicBezTo>
                <a:cubicBezTo>
                  <a:pt x="618" y="84846"/>
                  <a:pt x="706" y="84629"/>
                  <a:pt x="441" y="84629"/>
                </a:cubicBezTo>
                <a:cubicBezTo>
                  <a:pt x="176" y="84629"/>
                  <a:pt x="441" y="85280"/>
                  <a:pt x="0" y="85931"/>
                </a:cubicBezTo>
                <a:close/>
                <a:moveTo>
                  <a:pt x="100838" y="74213"/>
                </a:moveTo>
                <a:cubicBezTo>
                  <a:pt x="101280" y="73128"/>
                  <a:pt x="101721" y="72477"/>
                  <a:pt x="101721" y="73128"/>
                </a:cubicBezTo>
                <a:cubicBezTo>
                  <a:pt x="101721" y="73779"/>
                  <a:pt x="100750" y="74864"/>
                  <a:pt x="100838" y="74213"/>
                </a:cubicBezTo>
                <a:close/>
                <a:moveTo>
                  <a:pt x="82737" y="85280"/>
                </a:moveTo>
                <a:cubicBezTo>
                  <a:pt x="82472" y="84629"/>
                  <a:pt x="82560" y="83978"/>
                  <a:pt x="82825" y="84195"/>
                </a:cubicBezTo>
                <a:cubicBezTo>
                  <a:pt x="83267" y="84195"/>
                  <a:pt x="83002" y="85497"/>
                  <a:pt x="82737" y="85280"/>
                </a:cubicBezTo>
                <a:close/>
                <a:moveTo>
                  <a:pt x="112494" y="37974"/>
                </a:moveTo>
                <a:cubicBezTo>
                  <a:pt x="112494" y="37974"/>
                  <a:pt x="112494" y="37974"/>
                  <a:pt x="112494" y="37974"/>
                </a:cubicBezTo>
                <a:cubicBezTo>
                  <a:pt x="112847" y="37974"/>
                  <a:pt x="113377" y="37757"/>
                  <a:pt x="113818" y="37323"/>
                </a:cubicBezTo>
                <a:cubicBezTo>
                  <a:pt x="114878" y="37106"/>
                  <a:pt x="113642" y="35370"/>
                  <a:pt x="112847" y="35587"/>
                </a:cubicBezTo>
                <a:cubicBezTo>
                  <a:pt x="112759" y="35587"/>
                  <a:pt x="112582" y="35587"/>
                  <a:pt x="112494" y="35587"/>
                </a:cubicBezTo>
                <a:cubicBezTo>
                  <a:pt x="112406" y="35587"/>
                  <a:pt x="112406" y="35587"/>
                  <a:pt x="112406" y="35587"/>
                </a:cubicBezTo>
                <a:cubicBezTo>
                  <a:pt x="111876" y="36021"/>
                  <a:pt x="111523" y="37106"/>
                  <a:pt x="111346" y="37757"/>
                </a:cubicBezTo>
                <a:cubicBezTo>
                  <a:pt x="111346" y="38408"/>
                  <a:pt x="111876" y="38408"/>
                  <a:pt x="112406" y="37974"/>
                </a:cubicBezTo>
                <a:lnTo>
                  <a:pt x="112494" y="37974"/>
                </a:lnTo>
                <a:close/>
                <a:moveTo>
                  <a:pt x="104900" y="41663"/>
                </a:moveTo>
                <a:cubicBezTo>
                  <a:pt x="104635" y="42531"/>
                  <a:pt x="103664" y="41446"/>
                  <a:pt x="103841" y="41012"/>
                </a:cubicBezTo>
                <a:cubicBezTo>
                  <a:pt x="104105" y="40795"/>
                  <a:pt x="105165" y="41012"/>
                  <a:pt x="104900" y="41663"/>
                </a:cubicBezTo>
                <a:close/>
                <a:moveTo>
                  <a:pt x="86357" y="28643"/>
                </a:moveTo>
                <a:cubicBezTo>
                  <a:pt x="85562" y="27558"/>
                  <a:pt x="85121" y="28643"/>
                  <a:pt x="84503" y="29511"/>
                </a:cubicBezTo>
                <a:cubicBezTo>
                  <a:pt x="83973" y="30596"/>
                  <a:pt x="84591" y="29511"/>
                  <a:pt x="85651" y="30162"/>
                </a:cubicBezTo>
                <a:cubicBezTo>
                  <a:pt x="87417" y="31030"/>
                  <a:pt x="87152" y="29511"/>
                  <a:pt x="86357" y="28643"/>
                </a:cubicBezTo>
                <a:close/>
                <a:moveTo>
                  <a:pt x="91302" y="25171"/>
                </a:moveTo>
                <a:cubicBezTo>
                  <a:pt x="92008" y="25171"/>
                  <a:pt x="92185" y="23869"/>
                  <a:pt x="91743" y="24303"/>
                </a:cubicBezTo>
                <a:cubicBezTo>
                  <a:pt x="91479" y="24303"/>
                  <a:pt x="91479" y="22784"/>
                  <a:pt x="90772" y="23652"/>
                </a:cubicBezTo>
                <a:cubicBezTo>
                  <a:pt x="90154" y="24303"/>
                  <a:pt x="90949" y="22784"/>
                  <a:pt x="89889" y="23218"/>
                </a:cubicBezTo>
                <a:cubicBezTo>
                  <a:pt x="88741" y="23652"/>
                  <a:pt x="89094" y="22133"/>
                  <a:pt x="88918" y="22784"/>
                </a:cubicBezTo>
                <a:cubicBezTo>
                  <a:pt x="88653" y="23218"/>
                  <a:pt x="88211" y="24303"/>
                  <a:pt x="89713" y="24954"/>
                </a:cubicBezTo>
                <a:cubicBezTo>
                  <a:pt x="90507" y="25605"/>
                  <a:pt x="90684" y="25171"/>
                  <a:pt x="91302" y="25171"/>
                </a:cubicBezTo>
                <a:close/>
                <a:moveTo>
                  <a:pt x="87947" y="22784"/>
                </a:moveTo>
                <a:cubicBezTo>
                  <a:pt x="88476" y="22784"/>
                  <a:pt x="87328" y="21482"/>
                  <a:pt x="86622" y="21916"/>
                </a:cubicBezTo>
                <a:cubicBezTo>
                  <a:pt x="86092" y="22133"/>
                  <a:pt x="85651" y="20180"/>
                  <a:pt x="85121" y="20831"/>
                </a:cubicBezTo>
                <a:cubicBezTo>
                  <a:pt x="84591" y="21482"/>
                  <a:pt x="85298" y="22133"/>
                  <a:pt x="85033" y="22567"/>
                </a:cubicBezTo>
                <a:cubicBezTo>
                  <a:pt x="84768" y="22567"/>
                  <a:pt x="84061" y="21265"/>
                  <a:pt x="83620" y="20397"/>
                </a:cubicBezTo>
                <a:cubicBezTo>
                  <a:pt x="83267" y="20180"/>
                  <a:pt x="83090" y="20397"/>
                  <a:pt x="82560" y="21482"/>
                </a:cubicBezTo>
                <a:cubicBezTo>
                  <a:pt x="82030" y="22133"/>
                  <a:pt x="82737" y="22784"/>
                  <a:pt x="82472" y="23218"/>
                </a:cubicBezTo>
                <a:cubicBezTo>
                  <a:pt x="82030" y="23652"/>
                  <a:pt x="82560" y="24520"/>
                  <a:pt x="83532" y="25605"/>
                </a:cubicBezTo>
                <a:cubicBezTo>
                  <a:pt x="84326" y="26256"/>
                  <a:pt x="83796" y="24520"/>
                  <a:pt x="84503" y="24954"/>
                </a:cubicBezTo>
                <a:cubicBezTo>
                  <a:pt x="85121" y="25605"/>
                  <a:pt x="85386" y="23869"/>
                  <a:pt x="85827" y="24954"/>
                </a:cubicBezTo>
                <a:cubicBezTo>
                  <a:pt x="86269" y="25605"/>
                  <a:pt x="86799" y="24520"/>
                  <a:pt x="87593" y="24303"/>
                </a:cubicBezTo>
                <a:cubicBezTo>
                  <a:pt x="88211" y="23652"/>
                  <a:pt x="87328" y="22784"/>
                  <a:pt x="87947" y="22784"/>
                </a:cubicBezTo>
                <a:close/>
                <a:moveTo>
                  <a:pt x="81501" y="23218"/>
                </a:moveTo>
                <a:cubicBezTo>
                  <a:pt x="80971" y="23869"/>
                  <a:pt x="81236" y="21265"/>
                  <a:pt x="81501" y="21916"/>
                </a:cubicBezTo>
                <a:cubicBezTo>
                  <a:pt x="81766" y="22567"/>
                  <a:pt x="81766" y="22784"/>
                  <a:pt x="81501" y="23218"/>
                </a:cubicBezTo>
                <a:close/>
                <a:moveTo>
                  <a:pt x="75055" y="32549"/>
                </a:moveTo>
                <a:cubicBezTo>
                  <a:pt x="75320" y="32549"/>
                  <a:pt x="75231" y="32549"/>
                  <a:pt x="75761" y="32983"/>
                </a:cubicBezTo>
                <a:cubicBezTo>
                  <a:pt x="76379" y="33634"/>
                  <a:pt x="76821" y="34719"/>
                  <a:pt x="77086" y="33634"/>
                </a:cubicBezTo>
                <a:cubicBezTo>
                  <a:pt x="77174" y="32549"/>
                  <a:pt x="76114" y="32549"/>
                  <a:pt x="76821" y="32332"/>
                </a:cubicBezTo>
                <a:cubicBezTo>
                  <a:pt x="77350" y="31898"/>
                  <a:pt x="76026" y="31681"/>
                  <a:pt x="76644" y="31247"/>
                </a:cubicBezTo>
                <a:cubicBezTo>
                  <a:pt x="77350" y="31030"/>
                  <a:pt x="76291" y="29945"/>
                  <a:pt x="75761" y="29511"/>
                </a:cubicBezTo>
                <a:cubicBezTo>
                  <a:pt x="75231" y="28860"/>
                  <a:pt x="75055" y="31030"/>
                  <a:pt x="74966" y="29945"/>
                </a:cubicBezTo>
                <a:cubicBezTo>
                  <a:pt x="74790" y="28860"/>
                  <a:pt x="74348" y="29511"/>
                  <a:pt x="73818" y="28860"/>
                </a:cubicBezTo>
                <a:cubicBezTo>
                  <a:pt x="73289" y="28209"/>
                  <a:pt x="72406" y="29294"/>
                  <a:pt x="72759" y="29945"/>
                </a:cubicBezTo>
                <a:cubicBezTo>
                  <a:pt x="73200" y="31030"/>
                  <a:pt x="71964" y="31247"/>
                  <a:pt x="72759" y="31681"/>
                </a:cubicBezTo>
                <a:cubicBezTo>
                  <a:pt x="73465" y="31898"/>
                  <a:pt x="73730" y="31898"/>
                  <a:pt x="74613" y="33417"/>
                </a:cubicBezTo>
                <a:cubicBezTo>
                  <a:pt x="75231" y="33634"/>
                  <a:pt x="74613" y="32549"/>
                  <a:pt x="75055" y="32549"/>
                </a:cubicBezTo>
                <a:close/>
                <a:moveTo>
                  <a:pt x="65253" y="26256"/>
                </a:moveTo>
                <a:cubicBezTo>
                  <a:pt x="64547" y="25822"/>
                  <a:pt x="64194" y="26473"/>
                  <a:pt x="64812" y="27341"/>
                </a:cubicBezTo>
                <a:cubicBezTo>
                  <a:pt x="65607" y="28209"/>
                  <a:pt x="66048" y="26256"/>
                  <a:pt x="65253" y="26256"/>
                </a:cubicBezTo>
                <a:close/>
                <a:moveTo>
                  <a:pt x="56512" y="14104"/>
                </a:moveTo>
                <a:cubicBezTo>
                  <a:pt x="57218" y="13670"/>
                  <a:pt x="57748" y="13453"/>
                  <a:pt x="58896" y="13453"/>
                </a:cubicBezTo>
                <a:cubicBezTo>
                  <a:pt x="60309" y="13019"/>
                  <a:pt x="60397" y="12368"/>
                  <a:pt x="59690" y="11500"/>
                </a:cubicBezTo>
                <a:cubicBezTo>
                  <a:pt x="59072" y="9981"/>
                  <a:pt x="59161" y="9764"/>
                  <a:pt x="58278" y="11066"/>
                </a:cubicBezTo>
                <a:cubicBezTo>
                  <a:pt x="57483" y="12802"/>
                  <a:pt x="58896" y="9764"/>
                  <a:pt x="58543" y="9330"/>
                </a:cubicBezTo>
                <a:cubicBezTo>
                  <a:pt x="58101" y="9113"/>
                  <a:pt x="57571" y="8462"/>
                  <a:pt x="57218" y="10415"/>
                </a:cubicBezTo>
                <a:cubicBezTo>
                  <a:pt x="56600" y="12368"/>
                  <a:pt x="56600" y="10632"/>
                  <a:pt x="56070" y="13670"/>
                </a:cubicBezTo>
                <a:cubicBezTo>
                  <a:pt x="55805" y="14321"/>
                  <a:pt x="55982" y="14755"/>
                  <a:pt x="56512" y="14104"/>
                </a:cubicBezTo>
                <a:close/>
                <a:moveTo>
                  <a:pt x="54481" y="11066"/>
                </a:moveTo>
                <a:cubicBezTo>
                  <a:pt x="55452" y="12151"/>
                  <a:pt x="56600" y="11066"/>
                  <a:pt x="56247" y="10415"/>
                </a:cubicBezTo>
                <a:cubicBezTo>
                  <a:pt x="55805" y="9764"/>
                  <a:pt x="56777" y="8028"/>
                  <a:pt x="56335" y="7594"/>
                </a:cubicBezTo>
                <a:cubicBezTo>
                  <a:pt x="55805" y="6943"/>
                  <a:pt x="56070" y="6292"/>
                  <a:pt x="55275" y="7377"/>
                </a:cubicBezTo>
                <a:cubicBezTo>
                  <a:pt x="54392" y="8028"/>
                  <a:pt x="55187" y="6726"/>
                  <a:pt x="54746" y="6726"/>
                </a:cubicBezTo>
                <a:cubicBezTo>
                  <a:pt x="54392" y="6726"/>
                  <a:pt x="53245" y="6292"/>
                  <a:pt x="52715" y="6943"/>
                </a:cubicBezTo>
                <a:cubicBezTo>
                  <a:pt x="52185" y="8028"/>
                  <a:pt x="51125" y="9113"/>
                  <a:pt x="51920" y="9113"/>
                </a:cubicBezTo>
                <a:cubicBezTo>
                  <a:pt x="52891" y="9113"/>
                  <a:pt x="52185" y="9764"/>
                  <a:pt x="52715" y="10415"/>
                </a:cubicBezTo>
                <a:cubicBezTo>
                  <a:pt x="52980" y="10632"/>
                  <a:pt x="53421" y="10415"/>
                  <a:pt x="54481" y="11066"/>
                </a:cubicBezTo>
                <a:close/>
                <a:moveTo>
                  <a:pt x="50860" y="6726"/>
                </a:moveTo>
                <a:cubicBezTo>
                  <a:pt x="50066" y="6726"/>
                  <a:pt x="49889" y="7377"/>
                  <a:pt x="50419" y="7594"/>
                </a:cubicBezTo>
                <a:cubicBezTo>
                  <a:pt x="51037" y="8028"/>
                  <a:pt x="50684" y="8679"/>
                  <a:pt x="51302" y="8462"/>
                </a:cubicBezTo>
                <a:cubicBezTo>
                  <a:pt x="52891" y="7377"/>
                  <a:pt x="51567" y="6943"/>
                  <a:pt x="50860" y="6726"/>
                </a:cubicBezTo>
                <a:close/>
                <a:moveTo>
                  <a:pt x="52980" y="6292"/>
                </a:moveTo>
                <a:cubicBezTo>
                  <a:pt x="54216" y="6075"/>
                  <a:pt x="54746" y="6726"/>
                  <a:pt x="54392" y="5424"/>
                </a:cubicBezTo>
                <a:cubicBezTo>
                  <a:pt x="54128" y="4339"/>
                  <a:pt x="55011" y="4990"/>
                  <a:pt x="54922" y="4339"/>
                </a:cubicBezTo>
                <a:cubicBezTo>
                  <a:pt x="54746" y="3688"/>
                  <a:pt x="54392" y="4339"/>
                  <a:pt x="53951" y="3254"/>
                </a:cubicBezTo>
                <a:cubicBezTo>
                  <a:pt x="53421" y="2386"/>
                  <a:pt x="53245" y="1952"/>
                  <a:pt x="52715" y="2603"/>
                </a:cubicBezTo>
                <a:cubicBezTo>
                  <a:pt x="52362" y="3254"/>
                  <a:pt x="52097" y="2603"/>
                  <a:pt x="51390" y="3688"/>
                </a:cubicBezTo>
                <a:cubicBezTo>
                  <a:pt x="50684" y="4556"/>
                  <a:pt x="51832" y="3905"/>
                  <a:pt x="51390" y="4556"/>
                </a:cubicBezTo>
                <a:cubicBezTo>
                  <a:pt x="50860" y="5641"/>
                  <a:pt x="50066" y="6075"/>
                  <a:pt x="50596" y="6075"/>
                </a:cubicBezTo>
                <a:cubicBezTo>
                  <a:pt x="51302" y="6292"/>
                  <a:pt x="51125" y="6726"/>
                  <a:pt x="51920" y="6943"/>
                </a:cubicBezTo>
                <a:cubicBezTo>
                  <a:pt x="52891" y="6943"/>
                  <a:pt x="51920" y="6292"/>
                  <a:pt x="52980" y="6292"/>
                </a:cubicBezTo>
                <a:close/>
                <a:moveTo>
                  <a:pt x="49536" y="2603"/>
                </a:moveTo>
                <a:cubicBezTo>
                  <a:pt x="49536" y="2386"/>
                  <a:pt x="50419" y="2603"/>
                  <a:pt x="50419" y="3037"/>
                </a:cubicBezTo>
                <a:cubicBezTo>
                  <a:pt x="50419" y="3254"/>
                  <a:pt x="49359" y="3254"/>
                  <a:pt x="49536" y="2603"/>
                </a:cubicBezTo>
                <a:close/>
                <a:moveTo>
                  <a:pt x="52980" y="17793"/>
                </a:moveTo>
                <a:cubicBezTo>
                  <a:pt x="52891" y="17576"/>
                  <a:pt x="53863" y="16708"/>
                  <a:pt x="53951" y="17142"/>
                </a:cubicBezTo>
                <a:cubicBezTo>
                  <a:pt x="54128" y="17576"/>
                  <a:pt x="53421" y="18227"/>
                  <a:pt x="52980" y="17793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3781962" y="2977184"/>
            <a:ext cx="18947" cy="5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120000"/>
                </a:moveTo>
                <a:cubicBezTo>
                  <a:pt x="119999" y="120000"/>
                  <a:pt x="68571" y="120000"/>
                  <a:pt x="51428" y="120000"/>
                </a:cubicBezTo>
                <a:cubicBezTo>
                  <a:pt x="0" y="120000"/>
                  <a:pt x="0" y="120000"/>
                  <a:pt x="17142" y="120000"/>
                </a:cubicBezTo>
                <a:cubicBezTo>
                  <a:pt x="51428" y="0"/>
                  <a:pt x="68571" y="120000"/>
                  <a:pt x="102857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781962" y="2974270"/>
            <a:ext cx="16032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000" y="120000"/>
                </a:moveTo>
                <a:cubicBezTo>
                  <a:pt x="0" y="0"/>
                  <a:pt x="120000" y="120000"/>
                  <a:pt x="80000" y="120000"/>
                </a:cubicBezTo>
                <a:cubicBezTo>
                  <a:pt x="60000" y="120000"/>
                  <a:pt x="20000" y="120000"/>
                  <a:pt x="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3784877" y="2988844"/>
            <a:ext cx="13117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000" y="120000"/>
                </a:moveTo>
                <a:cubicBezTo>
                  <a:pt x="0" y="0"/>
                  <a:pt x="120000" y="0"/>
                  <a:pt x="120000" y="120000"/>
                </a:cubicBezTo>
                <a:cubicBezTo>
                  <a:pt x="120000" y="120000"/>
                  <a:pt x="120000" y="120000"/>
                  <a:pt x="72000" y="120000"/>
                </a:cubicBezTo>
                <a:cubicBezTo>
                  <a:pt x="48000" y="120000"/>
                  <a:pt x="48000" y="120000"/>
                  <a:pt x="48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3736782" y="2917430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0000" y="120000"/>
                  <a:pt x="0" y="40000"/>
                  <a:pt x="0" y="40000"/>
                </a:cubicBezTo>
                <a:cubicBezTo>
                  <a:pt x="80000" y="0"/>
                  <a:pt x="0" y="0"/>
                  <a:pt x="80000" y="0"/>
                </a:cubicBezTo>
                <a:cubicBezTo>
                  <a:pt x="80000" y="0"/>
                  <a:pt x="80000" y="0"/>
                  <a:pt x="120000" y="40000"/>
                </a:cubicBezTo>
                <a:cubicBezTo>
                  <a:pt x="120000" y="120000"/>
                  <a:pt x="120000" y="120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3733867" y="2917430"/>
            <a:ext cx="7287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2857"/>
                </a:moveTo>
                <a:cubicBezTo>
                  <a:pt x="40000" y="68571"/>
                  <a:pt x="0" y="51428"/>
                  <a:pt x="40000" y="51428"/>
                </a:cubicBezTo>
                <a:cubicBezTo>
                  <a:pt x="40000" y="51428"/>
                  <a:pt x="40000" y="68571"/>
                  <a:pt x="40000" y="17142"/>
                </a:cubicBezTo>
                <a:cubicBezTo>
                  <a:pt x="0" y="0"/>
                  <a:pt x="40000" y="0"/>
                  <a:pt x="40000" y="0"/>
                </a:cubicBezTo>
                <a:cubicBezTo>
                  <a:pt x="40000" y="17142"/>
                  <a:pt x="120000" y="119999"/>
                  <a:pt x="120000" y="10285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3741154" y="292909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0000"/>
                </a:moveTo>
                <a:cubicBezTo>
                  <a:pt x="30000" y="60000"/>
                  <a:pt x="30000" y="60000"/>
                  <a:pt x="30000" y="40000"/>
                </a:cubicBezTo>
                <a:cubicBezTo>
                  <a:pt x="0" y="0"/>
                  <a:pt x="30000" y="40000"/>
                  <a:pt x="30000" y="60000"/>
                </a:cubicBezTo>
                <a:cubicBezTo>
                  <a:pt x="90000" y="60000"/>
                  <a:pt x="120000" y="120000"/>
                  <a:pt x="120000" y="10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3448207" y="2997588"/>
            <a:ext cx="583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120000" y="120000"/>
                  <a:pt x="120000" y="120000"/>
                </a:cubicBezTo>
                <a:cubicBezTo>
                  <a:pt x="120000" y="40000"/>
                  <a:pt x="120000" y="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504" y="908720"/>
            <a:ext cx="8856984" cy="5136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1995 he received the status of WMO RTCs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all the time raised the qualification for more than 12 thousand participants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➢"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them - more than a thousand – are foreign citizens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Shape 282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48925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284" name="Shape 284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285" name="Shape 285"/>
          <p:cNvSpPr/>
          <p:nvPr/>
        </p:nvSpPr>
        <p:spPr>
          <a:xfrm>
            <a:off x="457200" y="285728"/>
            <a:ext cx="768670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Other countries</a:t>
            </a:r>
          </a:p>
        </p:txBody>
      </p:sp>
      <p:sp>
        <p:nvSpPr>
          <p:cNvPr id="286" name="Shape 286"/>
          <p:cNvSpPr/>
          <p:nvPr/>
        </p:nvSpPr>
        <p:spPr>
          <a:xfrm>
            <a:off x="3255823" y="231843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40000"/>
                  <a:pt x="0" y="40000"/>
                  <a:pt x="0" y="0"/>
                </a:cubicBezTo>
                <a:cubicBezTo>
                  <a:pt x="0" y="0"/>
                  <a:pt x="0" y="0"/>
                  <a:pt x="30000" y="40000"/>
                </a:cubicBezTo>
                <a:cubicBezTo>
                  <a:pt x="30000" y="60000"/>
                  <a:pt x="30000" y="40000"/>
                  <a:pt x="90000" y="60000"/>
                </a:cubicBezTo>
                <a:cubicBezTo>
                  <a:pt x="120000" y="100000"/>
                  <a:pt x="120000" y="120000"/>
                  <a:pt x="90000" y="100000"/>
                </a:cubicBezTo>
                <a:cubicBezTo>
                  <a:pt x="30000" y="40000"/>
                  <a:pt x="30000" y="6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3258738" y="2318430"/>
            <a:ext cx="1166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20000"/>
                </a:moveTo>
                <a:cubicBezTo>
                  <a:pt x="30000" y="80000"/>
                  <a:pt x="0" y="8000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30000" y="0"/>
                  <a:pt x="0" y="0"/>
                  <a:pt x="30000" y="0"/>
                </a:cubicBezTo>
                <a:cubicBezTo>
                  <a:pt x="90000" y="0"/>
                  <a:pt x="30000" y="80000"/>
                  <a:pt x="90000" y="80000"/>
                </a:cubicBezTo>
                <a:cubicBezTo>
                  <a:pt x="120000" y="80000"/>
                  <a:pt x="90000" y="80000"/>
                  <a:pt x="90000" y="80000"/>
                </a:cubicBezTo>
                <a:cubicBezTo>
                  <a:pt x="120000" y="120000"/>
                  <a:pt x="90000" y="120000"/>
                  <a:pt x="3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3267483" y="2315515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0000" y="120000"/>
                </a:moveTo>
                <a:cubicBezTo>
                  <a:pt x="0" y="120000"/>
                  <a:pt x="40000" y="40000"/>
                  <a:pt x="40000" y="40000"/>
                </a:cubicBezTo>
                <a:cubicBezTo>
                  <a:pt x="0" y="0"/>
                  <a:pt x="40000" y="40000"/>
                  <a:pt x="40000" y="40000"/>
                </a:cubicBezTo>
                <a:cubicBezTo>
                  <a:pt x="40000" y="120000"/>
                  <a:pt x="120000" y="120000"/>
                  <a:pt x="40000" y="120000"/>
                </a:cubicBezTo>
                <a:cubicBezTo>
                  <a:pt x="40000" y="120000"/>
                  <a:pt x="40000" y="120000"/>
                  <a:pt x="4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3267483" y="2315515"/>
            <a:ext cx="2915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0" y="40000"/>
                  <a:pt x="0" y="0"/>
                </a:cubicBezTo>
                <a:cubicBezTo>
                  <a:pt x="0" y="0"/>
                  <a:pt x="120000" y="4000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4550038" y="3497484"/>
            <a:ext cx="20404" cy="4809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8571" y="120000"/>
                </a:moveTo>
                <a:cubicBezTo>
                  <a:pt x="68571" y="120000"/>
                  <a:pt x="68571" y="120000"/>
                  <a:pt x="51428" y="120000"/>
                </a:cubicBezTo>
                <a:cubicBezTo>
                  <a:pt x="51428" y="120000"/>
                  <a:pt x="17142" y="120000"/>
                  <a:pt x="17142" y="112941"/>
                </a:cubicBezTo>
                <a:cubicBezTo>
                  <a:pt x="17142" y="56470"/>
                  <a:pt x="0" y="63529"/>
                  <a:pt x="17142" y="35294"/>
                </a:cubicBezTo>
                <a:cubicBezTo>
                  <a:pt x="51428" y="21176"/>
                  <a:pt x="51428" y="0"/>
                  <a:pt x="68571" y="14117"/>
                </a:cubicBezTo>
                <a:cubicBezTo>
                  <a:pt x="102857" y="21176"/>
                  <a:pt x="119999" y="35294"/>
                  <a:pt x="102857" y="42352"/>
                </a:cubicBezTo>
                <a:cubicBezTo>
                  <a:pt x="102857" y="63529"/>
                  <a:pt x="119999" y="63529"/>
                  <a:pt x="119999" y="77647"/>
                </a:cubicBezTo>
                <a:cubicBezTo>
                  <a:pt x="119999" y="98823"/>
                  <a:pt x="102857" y="120000"/>
                  <a:pt x="68571" y="120000"/>
                </a:cubicBezTo>
                <a:cubicBezTo>
                  <a:pt x="68571" y="120000"/>
                  <a:pt x="68571" y="120000"/>
                  <a:pt x="68571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4672464" y="3494569"/>
            <a:ext cx="10202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0000" y="119999"/>
                </a:moveTo>
                <a:cubicBezTo>
                  <a:pt x="0" y="119999"/>
                  <a:pt x="30000" y="51428"/>
                  <a:pt x="0" y="51428"/>
                </a:cubicBezTo>
                <a:cubicBezTo>
                  <a:pt x="30000" y="17142"/>
                  <a:pt x="0" y="17142"/>
                  <a:pt x="30000" y="17142"/>
                </a:cubicBezTo>
                <a:cubicBezTo>
                  <a:pt x="90000" y="51428"/>
                  <a:pt x="30000" y="0"/>
                  <a:pt x="90000" y="0"/>
                </a:cubicBezTo>
                <a:cubicBezTo>
                  <a:pt x="120000" y="0"/>
                  <a:pt x="90000" y="51428"/>
                  <a:pt x="90000" y="68571"/>
                </a:cubicBezTo>
                <a:cubicBezTo>
                  <a:pt x="90000" y="68571"/>
                  <a:pt x="30000" y="102857"/>
                  <a:pt x="30000" y="11999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4493198" y="3386720"/>
            <a:ext cx="5830" cy="145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0" y="120000"/>
                  <a:pt x="0" y="48000"/>
                  <a:pt x="0" y="48000"/>
                </a:cubicBezTo>
                <a:cubicBezTo>
                  <a:pt x="0" y="0"/>
                  <a:pt x="120000" y="72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4197335" y="3308019"/>
            <a:ext cx="16032" cy="42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0000" y="24000"/>
                </a:moveTo>
                <a:cubicBezTo>
                  <a:pt x="80000" y="40000"/>
                  <a:pt x="120000" y="80000"/>
                  <a:pt x="80000" y="88000"/>
                </a:cubicBezTo>
                <a:cubicBezTo>
                  <a:pt x="60000" y="104000"/>
                  <a:pt x="60000" y="120000"/>
                  <a:pt x="0" y="120000"/>
                </a:cubicBezTo>
                <a:cubicBezTo>
                  <a:pt x="0" y="104000"/>
                  <a:pt x="0" y="104000"/>
                  <a:pt x="0" y="104000"/>
                </a:cubicBezTo>
                <a:cubicBezTo>
                  <a:pt x="0" y="88000"/>
                  <a:pt x="60000" y="80000"/>
                  <a:pt x="20000" y="64000"/>
                </a:cubicBezTo>
                <a:cubicBezTo>
                  <a:pt x="20000" y="64000"/>
                  <a:pt x="0" y="80000"/>
                  <a:pt x="0" y="64000"/>
                </a:cubicBezTo>
                <a:cubicBezTo>
                  <a:pt x="20000" y="64000"/>
                  <a:pt x="20000" y="64000"/>
                  <a:pt x="20000" y="64000"/>
                </a:cubicBezTo>
                <a:cubicBezTo>
                  <a:pt x="20000" y="48000"/>
                  <a:pt x="0" y="24000"/>
                  <a:pt x="20000" y="16000"/>
                </a:cubicBezTo>
                <a:cubicBezTo>
                  <a:pt x="60000" y="0"/>
                  <a:pt x="80000" y="24000"/>
                  <a:pt x="80000" y="24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4185676" y="3286158"/>
            <a:ext cx="27692" cy="11513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8000" y="32195"/>
                </a:moveTo>
                <a:cubicBezTo>
                  <a:pt x="108000" y="29268"/>
                  <a:pt x="108000" y="29268"/>
                  <a:pt x="108000" y="29268"/>
                </a:cubicBezTo>
                <a:cubicBezTo>
                  <a:pt x="108000" y="23414"/>
                  <a:pt x="108000" y="20487"/>
                  <a:pt x="120000" y="20487"/>
                </a:cubicBezTo>
                <a:cubicBezTo>
                  <a:pt x="120000" y="20487"/>
                  <a:pt x="120000" y="20487"/>
                  <a:pt x="120000" y="14634"/>
                </a:cubicBezTo>
                <a:cubicBezTo>
                  <a:pt x="120000" y="14634"/>
                  <a:pt x="120000" y="11707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20000" y="5853"/>
                  <a:pt x="120000" y="5853"/>
                  <a:pt x="120000" y="5853"/>
                </a:cubicBezTo>
                <a:cubicBezTo>
                  <a:pt x="108000" y="5853"/>
                  <a:pt x="108000" y="0"/>
                  <a:pt x="108000" y="5853"/>
                </a:cubicBezTo>
                <a:cubicBezTo>
                  <a:pt x="108000" y="11707"/>
                  <a:pt x="108000" y="11707"/>
                  <a:pt x="108000" y="11707"/>
                </a:cubicBezTo>
                <a:cubicBezTo>
                  <a:pt x="108000" y="11707"/>
                  <a:pt x="84000" y="11707"/>
                  <a:pt x="72000" y="11707"/>
                </a:cubicBezTo>
                <a:cubicBezTo>
                  <a:pt x="48000" y="20487"/>
                  <a:pt x="36000" y="49756"/>
                  <a:pt x="12000" y="55609"/>
                </a:cubicBezTo>
                <a:cubicBezTo>
                  <a:pt x="36000" y="55609"/>
                  <a:pt x="0" y="64390"/>
                  <a:pt x="0" y="64390"/>
                </a:cubicBezTo>
                <a:cubicBezTo>
                  <a:pt x="0" y="70243"/>
                  <a:pt x="0" y="70243"/>
                  <a:pt x="0" y="70243"/>
                </a:cubicBezTo>
                <a:cubicBezTo>
                  <a:pt x="12000" y="81951"/>
                  <a:pt x="36000" y="99512"/>
                  <a:pt x="48000" y="120000"/>
                </a:cubicBezTo>
                <a:cubicBezTo>
                  <a:pt x="48000" y="120000"/>
                  <a:pt x="48000" y="120000"/>
                  <a:pt x="48000" y="120000"/>
                </a:cubicBezTo>
                <a:cubicBezTo>
                  <a:pt x="48000" y="120000"/>
                  <a:pt x="72000" y="105365"/>
                  <a:pt x="72000" y="99512"/>
                </a:cubicBezTo>
                <a:cubicBezTo>
                  <a:pt x="72000" y="87804"/>
                  <a:pt x="108000" y="73170"/>
                  <a:pt x="108000" y="70243"/>
                </a:cubicBezTo>
                <a:cubicBezTo>
                  <a:pt x="108000" y="64390"/>
                  <a:pt x="108000" y="61463"/>
                  <a:pt x="108000" y="55609"/>
                </a:cubicBezTo>
                <a:cubicBezTo>
                  <a:pt x="84000" y="61463"/>
                  <a:pt x="84000" y="64390"/>
                  <a:pt x="48000" y="64390"/>
                </a:cubicBezTo>
                <a:cubicBezTo>
                  <a:pt x="48000" y="61463"/>
                  <a:pt x="48000" y="61463"/>
                  <a:pt x="48000" y="61463"/>
                </a:cubicBezTo>
                <a:cubicBezTo>
                  <a:pt x="48000" y="55609"/>
                  <a:pt x="84000" y="49756"/>
                  <a:pt x="72000" y="46829"/>
                </a:cubicBezTo>
                <a:cubicBezTo>
                  <a:pt x="72000" y="46829"/>
                  <a:pt x="48000" y="49756"/>
                  <a:pt x="48000" y="46829"/>
                </a:cubicBezTo>
                <a:cubicBezTo>
                  <a:pt x="72000" y="46829"/>
                  <a:pt x="72000" y="46829"/>
                  <a:pt x="72000" y="46829"/>
                </a:cubicBezTo>
                <a:cubicBezTo>
                  <a:pt x="72000" y="40975"/>
                  <a:pt x="48000" y="32195"/>
                  <a:pt x="72000" y="29268"/>
                </a:cubicBezTo>
                <a:cubicBezTo>
                  <a:pt x="84000" y="23414"/>
                  <a:pt x="108000" y="32195"/>
                  <a:pt x="108000" y="32195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4179846" y="3340083"/>
            <a:ext cx="11660" cy="131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0000" y="0"/>
                </a:moveTo>
                <a:cubicBezTo>
                  <a:pt x="30000" y="24000"/>
                  <a:pt x="30000" y="24000"/>
                  <a:pt x="0" y="72000"/>
                </a:cubicBezTo>
                <a:cubicBezTo>
                  <a:pt x="0" y="72000"/>
                  <a:pt x="0" y="120000"/>
                  <a:pt x="30000" y="120000"/>
                </a:cubicBezTo>
                <a:cubicBezTo>
                  <a:pt x="30000" y="72000"/>
                  <a:pt x="30000" y="72000"/>
                  <a:pt x="30000" y="72000"/>
                </a:cubicBezTo>
                <a:cubicBezTo>
                  <a:pt x="30000" y="72000"/>
                  <a:pt x="120000" y="0"/>
                  <a:pt x="90000" y="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3851920" y="1484784"/>
            <a:ext cx="3841836" cy="156381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7726" y="41012"/>
                </a:moveTo>
                <a:cubicBezTo>
                  <a:pt x="27726" y="41012"/>
                  <a:pt x="28167" y="41012"/>
                  <a:pt x="27991" y="41663"/>
                </a:cubicBezTo>
                <a:cubicBezTo>
                  <a:pt x="27991" y="42097"/>
                  <a:pt x="28697" y="41663"/>
                  <a:pt x="28697" y="41446"/>
                </a:cubicBezTo>
                <a:cubicBezTo>
                  <a:pt x="28785" y="41012"/>
                  <a:pt x="28256" y="40795"/>
                  <a:pt x="27902" y="39710"/>
                </a:cubicBezTo>
                <a:cubicBezTo>
                  <a:pt x="27637" y="39059"/>
                  <a:pt x="27637" y="39493"/>
                  <a:pt x="27461" y="39710"/>
                </a:cubicBezTo>
                <a:cubicBezTo>
                  <a:pt x="27196" y="39710"/>
                  <a:pt x="27637" y="40361"/>
                  <a:pt x="27284" y="40144"/>
                </a:cubicBezTo>
                <a:cubicBezTo>
                  <a:pt x="27196" y="40144"/>
                  <a:pt x="27196" y="40361"/>
                  <a:pt x="27461" y="41012"/>
                </a:cubicBezTo>
                <a:cubicBezTo>
                  <a:pt x="27637" y="41446"/>
                  <a:pt x="27726" y="41446"/>
                  <a:pt x="27726" y="41012"/>
                </a:cubicBezTo>
                <a:close/>
                <a:moveTo>
                  <a:pt x="35673" y="29511"/>
                </a:moveTo>
                <a:cubicBezTo>
                  <a:pt x="35143" y="29945"/>
                  <a:pt x="34966" y="31247"/>
                  <a:pt x="36114" y="31030"/>
                </a:cubicBezTo>
                <a:cubicBezTo>
                  <a:pt x="36997" y="30596"/>
                  <a:pt x="36203" y="28860"/>
                  <a:pt x="35673" y="29511"/>
                </a:cubicBezTo>
                <a:close/>
                <a:moveTo>
                  <a:pt x="25607" y="36455"/>
                </a:moveTo>
                <a:cubicBezTo>
                  <a:pt x="25342" y="35370"/>
                  <a:pt x="24900" y="35587"/>
                  <a:pt x="25165" y="33417"/>
                </a:cubicBezTo>
                <a:cubicBezTo>
                  <a:pt x="25342" y="31247"/>
                  <a:pt x="26225" y="31247"/>
                  <a:pt x="25607" y="30162"/>
                </a:cubicBezTo>
                <a:cubicBezTo>
                  <a:pt x="24900" y="29511"/>
                  <a:pt x="25430" y="29945"/>
                  <a:pt x="24194" y="30162"/>
                </a:cubicBezTo>
                <a:cubicBezTo>
                  <a:pt x="23046" y="30596"/>
                  <a:pt x="23929" y="31030"/>
                  <a:pt x="23311" y="31681"/>
                </a:cubicBezTo>
                <a:cubicBezTo>
                  <a:pt x="22781" y="32332"/>
                  <a:pt x="23399" y="31898"/>
                  <a:pt x="23134" y="33417"/>
                </a:cubicBezTo>
                <a:cubicBezTo>
                  <a:pt x="22869" y="34719"/>
                  <a:pt x="22604" y="32983"/>
                  <a:pt x="22516" y="34285"/>
                </a:cubicBezTo>
                <a:cubicBezTo>
                  <a:pt x="22251" y="35587"/>
                  <a:pt x="22251" y="36021"/>
                  <a:pt x="22869" y="36021"/>
                </a:cubicBezTo>
                <a:cubicBezTo>
                  <a:pt x="23664" y="36021"/>
                  <a:pt x="22516" y="36455"/>
                  <a:pt x="23311" y="37323"/>
                </a:cubicBezTo>
                <a:cubicBezTo>
                  <a:pt x="23929" y="38408"/>
                  <a:pt x="23399" y="35370"/>
                  <a:pt x="23841" y="36672"/>
                </a:cubicBezTo>
                <a:cubicBezTo>
                  <a:pt x="24194" y="37974"/>
                  <a:pt x="23134" y="37974"/>
                  <a:pt x="24105" y="38408"/>
                </a:cubicBezTo>
                <a:cubicBezTo>
                  <a:pt x="24900" y="38625"/>
                  <a:pt x="24370" y="39059"/>
                  <a:pt x="25165" y="39059"/>
                </a:cubicBezTo>
                <a:cubicBezTo>
                  <a:pt x="25871" y="39059"/>
                  <a:pt x="25960" y="39710"/>
                  <a:pt x="26666" y="38625"/>
                </a:cubicBezTo>
                <a:cubicBezTo>
                  <a:pt x="26931" y="38408"/>
                  <a:pt x="25695" y="37757"/>
                  <a:pt x="25607" y="36455"/>
                </a:cubicBezTo>
                <a:close/>
                <a:moveTo>
                  <a:pt x="26401" y="29511"/>
                </a:moveTo>
                <a:cubicBezTo>
                  <a:pt x="26401" y="28860"/>
                  <a:pt x="26754" y="29511"/>
                  <a:pt x="26931" y="28209"/>
                </a:cubicBezTo>
                <a:cubicBezTo>
                  <a:pt x="27019" y="27341"/>
                  <a:pt x="27461" y="27558"/>
                  <a:pt x="27461" y="26907"/>
                </a:cubicBezTo>
                <a:cubicBezTo>
                  <a:pt x="27461" y="26256"/>
                  <a:pt x="27461" y="26256"/>
                  <a:pt x="28432" y="25605"/>
                </a:cubicBezTo>
                <a:cubicBezTo>
                  <a:pt x="29227" y="24954"/>
                  <a:pt x="28256" y="24954"/>
                  <a:pt x="29580" y="23218"/>
                </a:cubicBezTo>
                <a:cubicBezTo>
                  <a:pt x="30993" y="21916"/>
                  <a:pt x="33200" y="21265"/>
                  <a:pt x="34348" y="19746"/>
                </a:cubicBezTo>
                <a:cubicBezTo>
                  <a:pt x="35408" y="18444"/>
                  <a:pt x="34172" y="17142"/>
                  <a:pt x="33112" y="18227"/>
                </a:cubicBezTo>
                <a:cubicBezTo>
                  <a:pt x="32052" y="18878"/>
                  <a:pt x="32671" y="18878"/>
                  <a:pt x="31876" y="19529"/>
                </a:cubicBezTo>
                <a:cubicBezTo>
                  <a:pt x="31081" y="20180"/>
                  <a:pt x="31611" y="19095"/>
                  <a:pt x="30728" y="20180"/>
                </a:cubicBezTo>
                <a:cubicBezTo>
                  <a:pt x="29757" y="21265"/>
                  <a:pt x="30286" y="19746"/>
                  <a:pt x="29315" y="20180"/>
                </a:cubicBezTo>
                <a:cubicBezTo>
                  <a:pt x="28520" y="20180"/>
                  <a:pt x="29315" y="20831"/>
                  <a:pt x="28785" y="20831"/>
                </a:cubicBezTo>
                <a:cubicBezTo>
                  <a:pt x="28256" y="20831"/>
                  <a:pt x="27019" y="21916"/>
                  <a:pt x="26754" y="23218"/>
                </a:cubicBezTo>
                <a:cubicBezTo>
                  <a:pt x="26401" y="24303"/>
                  <a:pt x="26490" y="22784"/>
                  <a:pt x="26136" y="23652"/>
                </a:cubicBezTo>
                <a:cubicBezTo>
                  <a:pt x="25695" y="24520"/>
                  <a:pt x="25871" y="23218"/>
                  <a:pt x="25607" y="23869"/>
                </a:cubicBezTo>
                <a:cubicBezTo>
                  <a:pt x="25165" y="24520"/>
                  <a:pt x="25871" y="24520"/>
                  <a:pt x="25607" y="24954"/>
                </a:cubicBezTo>
                <a:cubicBezTo>
                  <a:pt x="25165" y="25171"/>
                  <a:pt x="25960" y="25605"/>
                  <a:pt x="25430" y="25605"/>
                </a:cubicBezTo>
                <a:cubicBezTo>
                  <a:pt x="24900" y="25822"/>
                  <a:pt x="25165" y="27341"/>
                  <a:pt x="24547" y="27992"/>
                </a:cubicBezTo>
                <a:cubicBezTo>
                  <a:pt x="23841" y="28643"/>
                  <a:pt x="23664" y="29294"/>
                  <a:pt x="24194" y="29294"/>
                </a:cubicBezTo>
                <a:cubicBezTo>
                  <a:pt x="24812" y="28860"/>
                  <a:pt x="23841" y="30162"/>
                  <a:pt x="24547" y="29945"/>
                </a:cubicBezTo>
                <a:cubicBezTo>
                  <a:pt x="25165" y="29294"/>
                  <a:pt x="25165" y="29294"/>
                  <a:pt x="25695" y="30162"/>
                </a:cubicBezTo>
                <a:cubicBezTo>
                  <a:pt x="25871" y="30596"/>
                  <a:pt x="26401" y="30596"/>
                  <a:pt x="26401" y="29511"/>
                </a:cubicBezTo>
                <a:close/>
                <a:moveTo>
                  <a:pt x="18278" y="4990"/>
                </a:moveTo>
                <a:cubicBezTo>
                  <a:pt x="18631" y="4990"/>
                  <a:pt x="18631" y="5641"/>
                  <a:pt x="18984" y="5424"/>
                </a:cubicBezTo>
                <a:cubicBezTo>
                  <a:pt x="19514" y="4556"/>
                  <a:pt x="19514" y="4339"/>
                  <a:pt x="20044" y="4556"/>
                </a:cubicBezTo>
                <a:cubicBezTo>
                  <a:pt x="20485" y="4990"/>
                  <a:pt x="20750" y="4556"/>
                  <a:pt x="19955" y="3905"/>
                </a:cubicBezTo>
                <a:cubicBezTo>
                  <a:pt x="18984" y="3688"/>
                  <a:pt x="19690" y="4339"/>
                  <a:pt x="18984" y="4339"/>
                </a:cubicBezTo>
                <a:cubicBezTo>
                  <a:pt x="18189" y="4556"/>
                  <a:pt x="17483" y="4990"/>
                  <a:pt x="18013" y="5424"/>
                </a:cubicBezTo>
                <a:cubicBezTo>
                  <a:pt x="18278" y="5424"/>
                  <a:pt x="18189" y="5424"/>
                  <a:pt x="18278" y="4990"/>
                </a:cubicBezTo>
                <a:close/>
                <a:moveTo>
                  <a:pt x="19690" y="6292"/>
                </a:moveTo>
                <a:cubicBezTo>
                  <a:pt x="20044" y="6075"/>
                  <a:pt x="19514" y="6943"/>
                  <a:pt x="20044" y="6726"/>
                </a:cubicBezTo>
                <a:cubicBezTo>
                  <a:pt x="20573" y="6292"/>
                  <a:pt x="20485" y="6943"/>
                  <a:pt x="20750" y="6292"/>
                </a:cubicBezTo>
                <a:cubicBezTo>
                  <a:pt x="20838" y="6075"/>
                  <a:pt x="20309" y="6292"/>
                  <a:pt x="20485" y="6075"/>
                </a:cubicBezTo>
                <a:cubicBezTo>
                  <a:pt x="20750" y="5641"/>
                  <a:pt x="21015" y="6075"/>
                  <a:pt x="21103" y="5424"/>
                </a:cubicBezTo>
                <a:cubicBezTo>
                  <a:pt x="21368" y="4990"/>
                  <a:pt x="21545" y="5424"/>
                  <a:pt x="22251" y="4990"/>
                </a:cubicBezTo>
                <a:cubicBezTo>
                  <a:pt x="22869" y="4556"/>
                  <a:pt x="22516" y="3905"/>
                  <a:pt x="21986" y="4339"/>
                </a:cubicBezTo>
                <a:cubicBezTo>
                  <a:pt x="21368" y="4556"/>
                  <a:pt x="22251" y="3905"/>
                  <a:pt x="21721" y="3905"/>
                </a:cubicBezTo>
                <a:cubicBezTo>
                  <a:pt x="21103" y="3688"/>
                  <a:pt x="20573" y="4339"/>
                  <a:pt x="20750" y="4339"/>
                </a:cubicBezTo>
                <a:cubicBezTo>
                  <a:pt x="21015" y="4556"/>
                  <a:pt x="21103" y="5424"/>
                  <a:pt x="20309" y="5424"/>
                </a:cubicBezTo>
                <a:cubicBezTo>
                  <a:pt x="19690" y="5424"/>
                  <a:pt x="19426" y="5424"/>
                  <a:pt x="19690" y="5641"/>
                </a:cubicBezTo>
                <a:cubicBezTo>
                  <a:pt x="20044" y="6075"/>
                  <a:pt x="19690" y="6075"/>
                  <a:pt x="19426" y="6075"/>
                </a:cubicBezTo>
                <a:cubicBezTo>
                  <a:pt x="19161" y="5641"/>
                  <a:pt x="18719" y="5641"/>
                  <a:pt x="19161" y="6292"/>
                </a:cubicBezTo>
                <a:cubicBezTo>
                  <a:pt x="19426" y="6726"/>
                  <a:pt x="19426" y="6292"/>
                  <a:pt x="19690" y="6292"/>
                </a:cubicBezTo>
                <a:close/>
                <a:moveTo>
                  <a:pt x="23929" y="6075"/>
                </a:moveTo>
                <a:cubicBezTo>
                  <a:pt x="23664" y="5424"/>
                  <a:pt x="23576" y="5424"/>
                  <a:pt x="23046" y="6075"/>
                </a:cubicBezTo>
                <a:cubicBezTo>
                  <a:pt x="22604" y="6292"/>
                  <a:pt x="24370" y="6943"/>
                  <a:pt x="23929" y="6075"/>
                </a:cubicBezTo>
                <a:close/>
                <a:moveTo>
                  <a:pt x="21721" y="3037"/>
                </a:moveTo>
                <a:cubicBezTo>
                  <a:pt x="21986" y="2386"/>
                  <a:pt x="22339" y="2603"/>
                  <a:pt x="21986" y="3037"/>
                </a:cubicBezTo>
                <a:cubicBezTo>
                  <a:pt x="21721" y="3254"/>
                  <a:pt x="21280" y="3688"/>
                  <a:pt x="21721" y="3037"/>
                </a:cubicBezTo>
                <a:close/>
                <a:moveTo>
                  <a:pt x="31081" y="4339"/>
                </a:moveTo>
                <a:cubicBezTo>
                  <a:pt x="31788" y="3905"/>
                  <a:pt x="32141" y="4339"/>
                  <a:pt x="32141" y="3254"/>
                </a:cubicBezTo>
                <a:cubicBezTo>
                  <a:pt x="32141" y="2603"/>
                  <a:pt x="31523" y="2386"/>
                  <a:pt x="31258" y="3037"/>
                </a:cubicBezTo>
                <a:cubicBezTo>
                  <a:pt x="31081" y="3688"/>
                  <a:pt x="30816" y="3037"/>
                  <a:pt x="30286" y="3905"/>
                </a:cubicBezTo>
                <a:cubicBezTo>
                  <a:pt x="29845" y="4339"/>
                  <a:pt x="30375" y="4556"/>
                  <a:pt x="31081" y="4339"/>
                </a:cubicBezTo>
                <a:close/>
                <a:moveTo>
                  <a:pt x="29845" y="867"/>
                </a:moveTo>
                <a:cubicBezTo>
                  <a:pt x="30286" y="650"/>
                  <a:pt x="31258" y="650"/>
                  <a:pt x="31081" y="867"/>
                </a:cubicBezTo>
                <a:cubicBezTo>
                  <a:pt x="30816" y="1518"/>
                  <a:pt x="29757" y="867"/>
                  <a:pt x="29845" y="867"/>
                </a:cubicBezTo>
                <a:close/>
                <a:moveTo>
                  <a:pt x="26931" y="650"/>
                </a:moveTo>
                <a:cubicBezTo>
                  <a:pt x="27019" y="0"/>
                  <a:pt x="27991" y="0"/>
                  <a:pt x="27991" y="650"/>
                </a:cubicBezTo>
                <a:cubicBezTo>
                  <a:pt x="27902" y="867"/>
                  <a:pt x="26754" y="1301"/>
                  <a:pt x="26931" y="650"/>
                </a:cubicBezTo>
                <a:close/>
                <a:moveTo>
                  <a:pt x="29050" y="3688"/>
                </a:moveTo>
                <a:cubicBezTo>
                  <a:pt x="29492" y="3688"/>
                  <a:pt x="30110" y="2386"/>
                  <a:pt x="28962" y="3037"/>
                </a:cubicBezTo>
                <a:cubicBezTo>
                  <a:pt x="27991" y="3688"/>
                  <a:pt x="28697" y="3905"/>
                  <a:pt x="29050" y="3688"/>
                </a:cubicBezTo>
                <a:close/>
                <a:moveTo>
                  <a:pt x="28962" y="5424"/>
                </a:moveTo>
                <a:cubicBezTo>
                  <a:pt x="29492" y="5641"/>
                  <a:pt x="29315" y="4990"/>
                  <a:pt x="29757" y="4990"/>
                </a:cubicBezTo>
                <a:cubicBezTo>
                  <a:pt x="30110" y="4990"/>
                  <a:pt x="30022" y="3037"/>
                  <a:pt x="29227" y="3905"/>
                </a:cubicBezTo>
                <a:cubicBezTo>
                  <a:pt x="28432" y="4556"/>
                  <a:pt x="28167" y="3037"/>
                  <a:pt x="27902" y="4556"/>
                </a:cubicBezTo>
                <a:cubicBezTo>
                  <a:pt x="27637" y="6292"/>
                  <a:pt x="28432" y="4990"/>
                  <a:pt x="28962" y="5424"/>
                </a:cubicBezTo>
                <a:close/>
                <a:moveTo>
                  <a:pt x="21280" y="6292"/>
                </a:moveTo>
                <a:cubicBezTo>
                  <a:pt x="21721" y="6075"/>
                  <a:pt x="21721" y="6292"/>
                  <a:pt x="21368" y="6726"/>
                </a:cubicBezTo>
                <a:cubicBezTo>
                  <a:pt x="21103" y="7377"/>
                  <a:pt x="20838" y="6292"/>
                  <a:pt x="21280" y="6292"/>
                </a:cubicBezTo>
                <a:close/>
                <a:moveTo>
                  <a:pt x="21721" y="6943"/>
                </a:moveTo>
                <a:cubicBezTo>
                  <a:pt x="22075" y="6292"/>
                  <a:pt x="22781" y="7377"/>
                  <a:pt x="22251" y="7377"/>
                </a:cubicBezTo>
                <a:cubicBezTo>
                  <a:pt x="21721" y="7377"/>
                  <a:pt x="21103" y="7377"/>
                  <a:pt x="21721" y="6943"/>
                </a:cubicBezTo>
                <a:close/>
                <a:moveTo>
                  <a:pt x="26225" y="6943"/>
                </a:moveTo>
                <a:cubicBezTo>
                  <a:pt x="26666" y="6943"/>
                  <a:pt x="26401" y="5641"/>
                  <a:pt x="26136" y="6075"/>
                </a:cubicBezTo>
                <a:cubicBezTo>
                  <a:pt x="25871" y="6075"/>
                  <a:pt x="25430" y="5641"/>
                  <a:pt x="25430" y="6292"/>
                </a:cubicBezTo>
                <a:cubicBezTo>
                  <a:pt x="25342" y="7377"/>
                  <a:pt x="25695" y="6726"/>
                  <a:pt x="26225" y="6943"/>
                </a:cubicBezTo>
                <a:close/>
                <a:moveTo>
                  <a:pt x="26931" y="6726"/>
                </a:moveTo>
                <a:cubicBezTo>
                  <a:pt x="27284" y="6943"/>
                  <a:pt x="26754" y="6075"/>
                  <a:pt x="27461" y="6075"/>
                </a:cubicBezTo>
                <a:cubicBezTo>
                  <a:pt x="27991" y="6075"/>
                  <a:pt x="27991" y="5641"/>
                  <a:pt x="27284" y="5424"/>
                </a:cubicBezTo>
                <a:cubicBezTo>
                  <a:pt x="26754" y="5424"/>
                  <a:pt x="26136" y="5424"/>
                  <a:pt x="26401" y="6075"/>
                </a:cubicBezTo>
                <a:cubicBezTo>
                  <a:pt x="26490" y="6292"/>
                  <a:pt x="26490" y="6292"/>
                  <a:pt x="26931" y="6726"/>
                </a:cubicBezTo>
                <a:close/>
                <a:moveTo>
                  <a:pt x="27637" y="6726"/>
                </a:moveTo>
                <a:cubicBezTo>
                  <a:pt x="27196" y="7377"/>
                  <a:pt x="27726" y="7377"/>
                  <a:pt x="28167" y="7377"/>
                </a:cubicBezTo>
                <a:cubicBezTo>
                  <a:pt x="28697" y="6943"/>
                  <a:pt x="28167" y="6726"/>
                  <a:pt x="27726" y="6726"/>
                </a:cubicBezTo>
                <a:cubicBezTo>
                  <a:pt x="27637" y="6726"/>
                  <a:pt x="27637" y="6726"/>
                  <a:pt x="27637" y="6726"/>
                </a:cubicBezTo>
                <a:close/>
                <a:moveTo>
                  <a:pt x="26401" y="1952"/>
                </a:moveTo>
                <a:cubicBezTo>
                  <a:pt x="26666" y="1952"/>
                  <a:pt x="26754" y="1952"/>
                  <a:pt x="27196" y="1952"/>
                </a:cubicBezTo>
                <a:cubicBezTo>
                  <a:pt x="27637" y="1952"/>
                  <a:pt x="27284" y="1952"/>
                  <a:pt x="26931" y="1518"/>
                </a:cubicBezTo>
                <a:cubicBezTo>
                  <a:pt x="26490" y="1301"/>
                  <a:pt x="26666" y="1301"/>
                  <a:pt x="26225" y="1518"/>
                </a:cubicBezTo>
                <a:cubicBezTo>
                  <a:pt x="25960" y="1952"/>
                  <a:pt x="25960" y="1952"/>
                  <a:pt x="26401" y="1952"/>
                </a:cubicBezTo>
                <a:close/>
                <a:moveTo>
                  <a:pt x="25871" y="2603"/>
                </a:moveTo>
                <a:cubicBezTo>
                  <a:pt x="25960" y="3037"/>
                  <a:pt x="26136" y="2603"/>
                  <a:pt x="26754" y="2386"/>
                </a:cubicBezTo>
                <a:cubicBezTo>
                  <a:pt x="27019" y="2386"/>
                  <a:pt x="26401" y="1952"/>
                  <a:pt x="25960" y="1952"/>
                </a:cubicBezTo>
                <a:cubicBezTo>
                  <a:pt x="25430" y="1952"/>
                  <a:pt x="26136" y="2603"/>
                  <a:pt x="25695" y="2386"/>
                </a:cubicBezTo>
                <a:cubicBezTo>
                  <a:pt x="25430" y="2386"/>
                  <a:pt x="25077" y="2386"/>
                  <a:pt x="25165" y="2603"/>
                </a:cubicBezTo>
                <a:cubicBezTo>
                  <a:pt x="25430" y="3037"/>
                  <a:pt x="25430" y="2386"/>
                  <a:pt x="25871" y="2603"/>
                </a:cubicBezTo>
                <a:close/>
                <a:moveTo>
                  <a:pt x="26931" y="3037"/>
                </a:moveTo>
                <a:cubicBezTo>
                  <a:pt x="27019" y="3037"/>
                  <a:pt x="27637" y="3254"/>
                  <a:pt x="27461" y="3688"/>
                </a:cubicBezTo>
                <a:cubicBezTo>
                  <a:pt x="27196" y="3688"/>
                  <a:pt x="26754" y="3254"/>
                  <a:pt x="26931" y="3037"/>
                </a:cubicBezTo>
                <a:close/>
                <a:moveTo>
                  <a:pt x="27637" y="4339"/>
                </a:moveTo>
                <a:cubicBezTo>
                  <a:pt x="27726" y="4339"/>
                  <a:pt x="27902" y="3688"/>
                  <a:pt x="27196" y="3905"/>
                </a:cubicBezTo>
                <a:cubicBezTo>
                  <a:pt x="26490" y="4339"/>
                  <a:pt x="27284" y="4339"/>
                  <a:pt x="27637" y="4339"/>
                </a:cubicBezTo>
                <a:close/>
                <a:moveTo>
                  <a:pt x="26136" y="3688"/>
                </a:moveTo>
                <a:cubicBezTo>
                  <a:pt x="26401" y="3688"/>
                  <a:pt x="26401" y="3905"/>
                  <a:pt x="26931" y="3905"/>
                </a:cubicBezTo>
                <a:cubicBezTo>
                  <a:pt x="27461" y="3688"/>
                  <a:pt x="27019" y="3688"/>
                  <a:pt x="26754" y="3254"/>
                </a:cubicBezTo>
                <a:cubicBezTo>
                  <a:pt x="26401" y="3254"/>
                  <a:pt x="25871" y="3037"/>
                  <a:pt x="25695" y="3037"/>
                </a:cubicBezTo>
                <a:cubicBezTo>
                  <a:pt x="25607" y="3254"/>
                  <a:pt x="25960" y="3254"/>
                  <a:pt x="26136" y="3688"/>
                </a:cubicBezTo>
                <a:close/>
                <a:moveTo>
                  <a:pt x="25077" y="3688"/>
                </a:moveTo>
                <a:cubicBezTo>
                  <a:pt x="25342" y="3688"/>
                  <a:pt x="24900" y="3688"/>
                  <a:pt x="25607" y="3905"/>
                </a:cubicBezTo>
                <a:cubicBezTo>
                  <a:pt x="26401" y="4339"/>
                  <a:pt x="26225" y="4556"/>
                  <a:pt x="26666" y="4339"/>
                </a:cubicBezTo>
                <a:cubicBezTo>
                  <a:pt x="26931" y="3905"/>
                  <a:pt x="26666" y="4339"/>
                  <a:pt x="26401" y="3905"/>
                </a:cubicBezTo>
                <a:cubicBezTo>
                  <a:pt x="25960" y="3688"/>
                  <a:pt x="25695" y="3254"/>
                  <a:pt x="25342" y="3254"/>
                </a:cubicBezTo>
                <a:cubicBezTo>
                  <a:pt x="25077" y="3688"/>
                  <a:pt x="24812" y="2603"/>
                  <a:pt x="24547" y="3254"/>
                </a:cubicBezTo>
                <a:cubicBezTo>
                  <a:pt x="24370" y="3688"/>
                  <a:pt x="24812" y="3254"/>
                  <a:pt x="25077" y="3688"/>
                </a:cubicBezTo>
                <a:close/>
                <a:moveTo>
                  <a:pt x="24547" y="4339"/>
                </a:moveTo>
                <a:cubicBezTo>
                  <a:pt x="24812" y="4339"/>
                  <a:pt x="24635" y="4556"/>
                  <a:pt x="24900" y="4339"/>
                </a:cubicBezTo>
                <a:cubicBezTo>
                  <a:pt x="25165" y="4339"/>
                  <a:pt x="25607" y="4339"/>
                  <a:pt x="25430" y="4339"/>
                </a:cubicBezTo>
                <a:cubicBezTo>
                  <a:pt x="25342" y="4339"/>
                  <a:pt x="24900" y="3688"/>
                  <a:pt x="24812" y="3905"/>
                </a:cubicBezTo>
                <a:cubicBezTo>
                  <a:pt x="24635" y="4339"/>
                  <a:pt x="24370" y="3688"/>
                  <a:pt x="24105" y="3905"/>
                </a:cubicBezTo>
                <a:cubicBezTo>
                  <a:pt x="24105" y="4339"/>
                  <a:pt x="24194" y="4339"/>
                  <a:pt x="24547" y="4339"/>
                </a:cubicBezTo>
                <a:close/>
                <a:moveTo>
                  <a:pt x="26136" y="4556"/>
                </a:moveTo>
                <a:cubicBezTo>
                  <a:pt x="26401" y="4556"/>
                  <a:pt x="25960" y="4339"/>
                  <a:pt x="25695" y="4339"/>
                </a:cubicBezTo>
                <a:cubicBezTo>
                  <a:pt x="25342" y="4339"/>
                  <a:pt x="25165" y="4556"/>
                  <a:pt x="25342" y="4556"/>
                </a:cubicBezTo>
                <a:cubicBezTo>
                  <a:pt x="25430" y="4990"/>
                  <a:pt x="25871" y="4556"/>
                  <a:pt x="26136" y="4556"/>
                </a:cubicBezTo>
                <a:close/>
                <a:moveTo>
                  <a:pt x="26666" y="4990"/>
                </a:moveTo>
                <a:cubicBezTo>
                  <a:pt x="26225" y="4990"/>
                  <a:pt x="26666" y="4556"/>
                  <a:pt x="26931" y="4556"/>
                </a:cubicBezTo>
                <a:cubicBezTo>
                  <a:pt x="27019" y="4556"/>
                  <a:pt x="27019" y="5424"/>
                  <a:pt x="26666" y="4990"/>
                </a:cubicBezTo>
                <a:close/>
                <a:moveTo>
                  <a:pt x="24370" y="4990"/>
                </a:moveTo>
                <a:cubicBezTo>
                  <a:pt x="24194" y="4556"/>
                  <a:pt x="23929" y="4990"/>
                  <a:pt x="24105" y="4990"/>
                </a:cubicBezTo>
                <a:cubicBezTo>
                  <a:pt x="24194" y="5424"/>
                  <a:pt x="23841" y="5641"/>
                  <a:pt x="24370" y="5424"/>
                </a:cubicBezTo>
                <a:cubicBezTo>
                  <a:pt x="24635" y="5424"/>
                  <a:pt x="24547" y="5424"/>
                  <a:pt x="24370" y="4990"/>
                </a:cubicBezTo>
                <a:close/>
                <a:moveTo>
                  <a:pt x="112406" y="55551"/>
                </a:moveTo>
                <a:cubicBezTo>
                  <a:pt x="112406" y="55551"/>
                  <a:pt x="112406" y="55551"/>
                  <a:pt x="112406" y="55551"/>
                </a:cubicBezTo>
                <a:cubicBezTo>
                  <a:pt x="112847" y="54683"/>
                  <a:pt x="112847" y="54683"/>
                  <a:pt x="112582" y="53598"/>
                </a:cubicBezTo>
                <a:cubicBezTo>
                  <a:pt x="112141" y="52513"/>
                  <a:pt x="113024" y="52296"/>
                  <a:pt x="113289" y="54249"/>
                </a:cubicBezTo>
                <a:cubicBezTo>
                  <a:pt x="113642" y="56202"/>
                  <a:pt x="114878" y="52947"/>
                  <a:pt x="115231" y="55551"/>
                </a:cubicBezTo>
                <a:cubicBezTo>
                  <a:pt x="115761" y="58372"/>
                  <a:pt x="116203" y="56636"/>
                  <a:pt x="116644" y="57938"/>
                </a:cubicBezTo>
                <a:cubicBezTo>
                  <a:pt x="116909" y="59240"/>
                  <a:pt x="117792" y="57938"/>
                  <a:pt x="117792" y="55985"/>
                </a:cubicBezTo>
                <a:cubicBezTo>
                  <a:pt x="117792" y="53598"/>
                  <a:pt x="118587" y="55334"/>
                  <a:pt x="119293" y="53598"/>
                </a:cubicBezTo>
                <a:cubicBezTo>
                  <a:pt x="120000" y="51428"/>
                  <a:pt x="119028" y="53164"/>
                  <a:pt x="118498" y="51211"/>
                </a:cubicBezTo>
                <a:cubicBezTo>
                  <a:pt x="118057" y="49909"/>
                  <a:pt x="117439" y="49909"/>
                  <a:pt x="116644" y="49909"/>
                </a:cubicBezTo>
                <a:cubicBezTo>
                  <a:pt x="115673" y="49909"/>
                  <a:pt x="117439" y="53598"/>
                  <a:pt x="116379" y="51862"/>
                </a:cubicBezTo>
                <a:cubicBezTo>
                  <a:pt x="115231" y="50560"/>
                  <a:pt x="116909" y="49475"/>
                  <a:pt x="115143" y="47522"/>
                </a:cubicBezTo>
                <a:cubicBezTo>
                  <a:pt x="114172" y="46220"/>
                  <a:pt x="113289" y="45135"/>
                  <a:pt x="112406" y="44050"/>
                </a:cubicBezTo>
                <a:cubicBezTo>
                  <a:pt x="112406" y="44050"/>
                  <a:pt x="112406" y="44050"/>
                  <a:pt x="112406" y="44050"/>
                </a:cubicBezTo>
                <a:cubicBezTo>
                  <a:pt x="111788" y="43182"/>
                  <a:pt x="111081" y="42531"/>
                  <a:pt x="110286" y="42097"/>
                </a:cubicBezTo>
                <a:cubicBezTo>
                  <a:pt x="108785" y="41012"/>
                  <a:pt x="109845" y="41446"/>
                  <a:pt x="107902" y="41012"/>
                </a:cubicBezTo>
                <a:cubicBezTo>
                  <a:pt x="105695" y="40795"/>
                  <a:pt x="106225" y="38625"/>
                  <a:pt x="105695" y="41012"/>
                </a:cubicBezTo>
                <a:cubicBezTo>
                  <a:pt x="105077" y="43399"/>
                  <a:pt x="106754" y="42097"/>
                  <a:pt x="105871" y="44050"/>
                </a:cubicBezTo>
                <a:cubicBezTo>
                  <a:pt x="104900" y="46220"/>
                  <a:pt x="105342" y="43399"/>
                  <a:pt x="104547" y="43399"/>
                </a:cubicBezTo>
                <a:cubicBezTo>
                  <a:pt x="103664" y="43399"/>
                  <a:pt x="104812" y="41012"/>
                  <a:pt x="103399" y="42097"/>
                </a:cubicBezTo>
                <a:cubicBezTo>
                  <a:pt x="102075" y="43399"/>
                  <a:pt x="101810" y="40795"/>
                  <a:pt x="100044" y="41663"/>
                </a:cubicBezTo>
                <a:cubicBezTo>
                  <a:pt x="98366" y="42748"/>
                  <a:pt x="98189" y="41446"/>
                  <a:pt x="98454" y="40361"/>
                </a:cubicBezTo>
                <a:cubicBezTo>
                  <a:pt x="98719" y="39059"/>
                  <a:pt x="97395" y="36455"/>
                  <a:pt x="94569" y="37757"/>
                </a:cubicBezTo>
                <a:cubicBezTo>
                  <a:pt x="91832" y="39059"/>
                  <a:pt x="92008" y="34936"/>
                  <a:pt x="91037" y="34068"/>
                </a:cubicBezTo>
                <a:cubicBezTo>
                  <a:pt x="90154" y="32983"/>
                  <a:pt x="90154" y="34068"/>
                  <a:pt x="88476" y="32983"/>
                </a:cubicBezTo>
                <a:cubicBezTo>
                  <a:pt x="86887" y="31898"/>
                  <a:pt x="86622" y="32549"/>
                  <a:pt x="85386" y="31898"/>
                </a:cubicBezTo>
                <a:cubicBezTo>
                  <a:pt x="84238" y="31030"/>
                  <a:pt x="85562" y="32983"/>
                  <a:pt x="84238" y="32983"/>
                </a:cubicBezTo>
                <a:cubicBezTo>
                  <a:pt x="82825" y="32983"/>
                  <a:pt x="85298" y="37106"/>
                  <a:pt x="83973" y="36021"/>
                </a:cubicBezTo>
                <a:cubicBezTo>
                  <a:pt x="82472" y="34936"/>
                  <a:pt x="83002" y="36672"/>
                  <a:pt x="81942" y="35587"/>
                </a:cubicBezTo>
                <a:cubicBezTo>
                  <a:pt x="80706" y="34936"/>
                  <a:pt x="80706" y="37757"/>
                  <a:pt x="79646" y="35587"/>
                </a:cubicBezTo>
                <a:cubicBezTo>
                  <a:pt x="78587" y="33634"/>
                  <a:pt x="78852" y="40361"/>
                  <a:pt x="77615" y="37757"/>
                </a:cubicBezTo>
                <a:cubicBezTo>
                  <a:pt x="76379" y="34936"/>
                  <a:pt x="76291" y="34068"/>
                  <a:pt x="75584" y="33417"/>
                </a:cubicBezTo>
                <a:cubicBezTo>
                  <a:pt x="74790" y="32549"/>
                  <a:pt x="76026" y="36021"/>
                  <a:pt x="75231" y="34285"/>
                </a:cubicBezTo>
                <a:cubicBezTo>
                  <a:pt x="74525" y="32983"/>
                  <a:pt x="73024" y="31681"/>
                  <a:pt x="70905" y="31247"/>
                </a:cubicBezTo>
                <a:cubicBezTo>
                  <a:pt x="67637" y="30596"/>
                  <a:pt x="70375" y="29511"/>
                  <a:pt x="69315" y="29294"/>
                </a:cubicBezTo>
                <a:cubicBezTo>
                  <a:pt x="68167" y="28860"/>
                  <a:pt x="67284" y="28860"/>
                  <a:pt x="66313" y="29294"/>
                </a:cubicBezTo>
                <a:cubicBezTo>
                  <a:pt x="65342" y="29511"/>
                  <a:pt x="65960" y="27341"/>
                  <a:pt x="65253" y="28209"/>
                </a:cubicBezTo>
                <a:cubicBezTo>
                  <a:pt x="64547" y="29294"/>
                  <a:pt x="64724" y="27558"/>
                  <a:pt x="63752" y="27992"/>
                </a:cubicBezTo>
                <a:cubicBezTo>
                  <a:pt x="62869" y="28643"/>
                  <a:pt x="63929" y="29511"/>
                  <a:pt x="62163" y="30162"/>
                </a:cubicBezTo>
                <a:cubicBezTo>
                  <a:pt x="60573" y="31030"/>
                  <a:pt x="60573" y="30162"/>
                  <a:pt x="62163" y="28643"/>
                </a:cubicBezTo>
                <a:cubicBezTo>
                  <a:pt x="63752" y="26907"/>
                  <a:pt x="63399" y="26256"/>
                  <a:pt x="64812" y="25171"/>
                </a:cubicBezTo>
                <a:cubicBezTo>
                  <a:pt x="66225" y="24303"/>
                  <a:pt x="66225" y="22133"/>
                  <a:pt x="65960" y="20831"/>
                </a:cubicBezTo>
                <a:cubicBezTo>
                  <a:pt x="65607" y="19746"/>
                  <a:pt x="65253" y="20397"/>
                  <a:pt x="64547" y="19095"/>
                </a:cubicBezTo>
                <a:cubicBezTo>
                  <a:pt x="64017" y="17793"/>
                  <a:pt x="63487" y="19095"/>
                  <a:pt x="62693" y="18444"/>
                </a:cubicBezTo>
                <a:cubicBezTo>
                  <a:pt x="61898" y="18227"/>
                  <a:pt x="62251" y="19095"/>
                  <a:pt x="61368" y="19529"/>
                </a:cubicBezTo>
                <a:cubicBezTo>
                  <a:pt x="59867" y="19746"/>
                  <a:pt x="62516" y="17793"/>
                  <a:pt x="60838" y="17793"/>
                </a:cubicBezTo>
                <a:cubicBezTo>
                  <a:pt x="59161" y="17576"/>
                  <a:pt x="59690" y="17142"/>
                  <a:pt x="60573" y="16491"/>
                </a:cubicBezTo>
                <a:cubicBezTo>
                  <a:pt x="61192" y="16057"/>
                  <a:pt x="59690" y="14321"/>
                  <a:pt x="58366" y="15840"/>
                </a:cubicBezTo>
                <a:cubicBezTo>
                  <a:pt x="56247" y="18227"/>
                  <a:pt x="57483" y="19095"/>
                  <a:pt x="56512" y="19095"/>
                </a:cubicBezTo>
                <a:cubicBezTo>
                  <a:pt x="54481" y="19529"/>
                  <a:pt x="56777" y="19529"/>
                  <a:pt x="54922" y="20397"/>
                </a:cubicBezTo>
                <a:cubicBezTo>
                  <a:pt x="52980" y="21482"/>
                  <a:pt x="55187" y="19529"/>
                  <a:pt x="52626" y="20397"/>
                </a:cubicBezTo>
                <a:cubicBezTo>
                  <a:pt x="50154" y="21265"/>
                  <a:pt x="52891" y="21916"/>
                  <a:pt x="50331" y="22567"/>
                </a:cubicBezTo>
                <a:cubicBezTo>
                  <a:pt x="47593" y="22784"/>
                  <a:pt x="48830" y="23869"/>
                  <a:pt x="47505" y="23869"/>
                </a:cubicBezTo>
                <a:cubicBezTo>
                  <a:pt x="46269" y="24303"/>
                  <a:pt x="46181" y="26907"/>
                  <a:pt x="46975" y="27341"/>
                </a:cubicBezTo>
                <a:cubicBezTo>
                  <a:pt x="47593" y="27341"/>
                  <a:pt x="47240" y="27992"/>
                  <a:pt x="46269" y="28643"/>
                </a:cubicBezTo>
                <a:cubicBezTo>
                  <a:pt x="44856" y="29294"/>
                  <a:pt x="43090" y="28209"/>
                  <a:pt x="42649" y="29945"/>
                </a:cubicBezTo>
                <a:cubicBezTo>
                  <a:pt x="42119" y="31247"/>
                  <a:pt x="43355" y="29945"/>
                  <a:pt x="42913" y="31898"/>
                </a:cubicBezTo>
                <a:cubicBezTo>
                  <a:pt x="42384" y="33634"/>
                  <a:pt x="43885" y="32549"/>
                  <a:pt x="43885" y="34068"/>
                </a:cubicBezTo>
                <a:cubicBezTo>
                  <a:pt x="43973" y="35587"/>
                  <a:pt x="45209" y="34068"/>
                  <a:pt x="44856" y="36021"/>
                </a:cubicBezTo>
                <a:cubicBezTo>
                  <a:pt x="44238" y="38408"/>
                  <a:pt x="45651" y="37974"/>
                  <a:pt x="44856" y="39710"/>
                </a:cubicBezTo>
                <a:cubicBezTo>
                  <a:pt x="43885" y="41663"/>
                  <a:pt x="45209" y="37106"/>
                  <a:pt x="44238" y="37757"/>
                </a:cubicBezTo>
                <a:cubicBezTo>
                  <a:pt x="43355" y="38625"/>
                  <a:pt x="45209" y="35370"/>
                  <a:pt x="43973" y="35370"/>
                </a:cubicBezTo>
                <a:cubicBezTo>
                  <a:pt x="42913" y="35370"/>
                  <a:pt x="43355" y="33634"/>
                  <a:pt x="41854" y="33417"/>
                </a:cubicBezTo>
                <a:cubicBezTo>
                  <a:pt x="40264" y="32549"/>
                  <a:pt x="40794" y="34936"/>
                  <a:pt x="40353" y="34719"/>
                </a:cubicBezTo>
                <a:cubicBezTo>
                  <a:pt x="39735" y="34068"/>
                  <a:pt x="39028" y="35370"/>
                  <a:pt x="40088" y="36021"/>
                </a:cubicBezTo>
                <a:cubicBezTo>
                  <a:pt x="41147" y="37106"/>
                  <a:pt x="40529" y="37323"/>
                  <a:pt x="39558" y="37106"/>
                </a:cubicBezTo>
                <a:cubicBezTo>
                  <a:pt x="38498" y="36672"/>
                  <a:pt x="39558" y="34068"/>
                  <a:pt x="39293" y="32549"/>
                </a:cubicBezTo>
                <a:cubicBezTo>
                  <a:pt x="38940" y="31247"/>
                  <a:pt x="38587" y="31030"/>
                  <a:pt x="38763" y="32983"/>
                </a:cubicBezTo>
                <a:cubicBezTo>
                  <a:pt x="39205" y="35587"/>
                  <a:pt x="36997" y="34285"/>
                  <a:pt x="37792" y="36672"/>
                </a:cubicBezTo>
                <a:cubicBezTo>
                  <a:pt x="38322" y="38625"/>
                  <a:pt x="38587" y="38625"/>
                  <a:pt x="38057" y="40361"/>
                </a:cubicBezTo>
                <a:cubicBezTo>
                  <a:pt x="37439" y="42097"/>
                  <a:pt x="38057" y="42097"/>
                  <a:pt x="38057" y="43399"/>
                </a:cubicBezTo>
                <a:cubicBezTo>
                  <a:pt x="37969" y="44701"/>
                  <a:pt x="39293" y="42531"/>
                  <a:pt x="40264" y="43833"/>
                </a:cubicBezTo>
                <a:cubicBezTo>
                  <a:pt x="41324" y="45352"/>
                  <a:pt x="40883" y="45786"/>
                  <a:pt x="40794" y="46437"/>
                </a:cubicBezTo>
                <a:cubicBezTo>
                  <a:pt x="40618" y="47088"/>
                  <a:pt x="40264" y="48824"/>
                  <a:pt x="40353" y="47088"/>
                </a:cubicBezTo>
                <a:cubicBezTo>
                  <a:pt x="40618" y="45352"/>
                  <a:pt x="40353" y="43399"/>
                  <a:pt x="39028" y="44484"/>
                </a:cubicBezTo>
                <a:cubicBezTo>
                  <a:pt x="37792" y="45352"/>
                  <a:pt x="39205" y="47522"/>
                  <a:pt x="38498" y="48173"/>
                </a:cubicBezTo>
                <a:cubicBezTo>
                  <a:pt x="37792" y="49258"/>
                  <a:pt x="38322" y="50126"/>
                  <a:pt x="37527" y="50777"/>
                </a:cubicBezTo>
                <a:cubicBezTo>
                  <a:pt x="36732" y="51862"/>
                  <a:pt x="37527" y="52947"/>
                  <a:pt x="35938" y="52296"/>
                </a:cubicBezTo>
                <a:cubicBezTo>
                  <a:pt x="34172" y="51428"/>
                  <a:pt x="36467" y="52296"/>
                  <a:pt x="36909" y="49909"/>
                </a:cubicBezTo>
                <a:cubicBezTo>
                  <a:pt x="37439" y="47522"/>
                  <a:pt x="37704" y="48824"/>
                  <a:pt x="37704" y="46871"/>
                </a:cubicBezTo>
                <a:cubicBezTo>
                  <a:pt x="37792" y="44701"/>
                  <a:pt x="36997" y="44701"/>
                  <a:pt x="37174" y="42531"/>
                </a:cubicBezTo>
                <a:cubicBezTo>
                  <a:pt x="37262" y="39710"/>
                  <a:pt x="37527" y="38408"/>
                  <a:pt x="36909" y="36672"/>
                </a:cubicBezTo>
                <a:cubicBezTo>
                  <a:pt x="36114" y="35370"/>
                  <a:pt x="37439" y="35587"/>
                  <a:pt x="37439" y="33417"/>
                </a:cubicBezTo>
                <a:cubicBezTo>
                  <a:pt x="37439" y="30596"/>
                  <a:pt x="35849" y="31898"/>
                  <a:pt x="35143" y="31681"/>
                </a:cubicBezTo>
                <a:cubicBezTo>
                  <a:pt x="34348" y="31030"/>
                  <a:pt x="34613" y="35587"/>
                  <a:pt x="33642" y="36672"/>
                </a:cubicBezTo>
                <a:cubicBezTo>
                  <a:pt x="32141" y="37974"/>
                  <a:pt x="33907" y="37974"/>
                  <a:pt x="33200" y="40361"/>
                </a:cubicBezTo>
                <a:cubicBezTo>
                  <a:pt x="32582" y="43182"/>
                  <a:pt x="35143" y="43182"/>
                  <a:pt x="34613" y="45352"/>
                </a:cubicBezTo>
                <a:cubicBezTo>
                  <a:pt x="33907" y="47522"/>
                  <a:pt x="34348" y="45352"/>
                  <a:pt x="31876" y="43182"/>
                </a:cubicBezTo>
                <a:cubicBezTo>
                  <a:pt x="29315" y="40361"/>
                  <a:pt x="28167" y="41663"/>
                  <a:pt x="28785" y="43399"/>
                </a:cubicBezTo>
                <a:cubicBezTo>
                  <a:pt x="29227" y="44484"/>
                  <a:pt x="27902" y="46871"/>
                  <a:pt x="27902" y="45135"/>
                </a:cubicBezTo>
                <a:cubicBezTo>
                  <a:pt x="27902" y="43182"/>
                  <a:pt x="27461" y="43833"/>
                  <a:pt x="26666" y="45135"/>
                </a:cubicBezTo>
                <a:cubicBezTo>
                  <a:pt x="25871" y="46437"/>
                  <a:pt x="25960" y="43833"/>
                  <a:pt x="24900" y="45786"/>
                </a:cubicBezTo>
                <a:cubicBezTo>
                  <a:pt x="23841" y="47522"/>
                  <a:pt x="23841" y="45135"/>
                  <a:pt x="24370" y="44050"/>
                </a:cubicBezTo>
                <a:cubicBezTo>
                  <a:pt x="24812" y="43399"/>
                  <a:pt x="23841" y="43833"/>
                  <a:pt x="22075" y="46220"/>
                </a:cubicBezTo>
                <a:cubicBezTo>
                  <a:pt x="20309" y="48173"/>
                  <a:pt x="20044" y="46437"/>
                  <a:pt x="19779" y="49258"/>
                </a:cubicBezTo>
                <a:cubicBezTo>
                  <a:pt x="19514" y="51862"/>
                  <a:pt x="19426" y="49909"/>
                  <a:pt x="18896" y="50560"/>
                </a:cubicBezTo>
                <a:cubicBezTo>
                  <a:pt x="18189" y="51428"/>
                  <a:pt x="18631" y="50126"/>
                  <a:pt x="18013" y="49475"/>
                </a:cubicBezTo>
                <a:cubicBezTo>
                  <a:pt x="17395" y="48824"/>
                  <a:pt x="18189" y="47739"/>
                  <a:pt x="18719" y="47739"/>
                </a:cubicBezTo>
                <a:cubicBezTo>
                  <a:pt x="19249" y="47739"/>
                  <a:pt x="18719" y="45135"/>
                  <a:pt x="17924" y="45352"/>
                </a:cubicBezTo>
                <a:cubicBezTo>
                  <a:pt x="17130" y="45352"/>
                  <a:pt x="16335" y="44050"/>
                  <a:pt x="16953" y="45786"/>
                </a:cubicBezTo>
                <a:cubicBezTo>
                  <a:pt x="17660" y="47088"/>
                  <a:pt x="16423" y="48607"/>
                  <a:pt x="17218" y="49909"/>
                </a:cubicBezTo>
                <a:cubicBezTo>
                  <a:pt x="17924" y="50777"/>
                  <a:pt x="17130" y="51211"/>
                  <a:pt x="17218" y="53164"/>
                </a:cubicBezTo>
                <a:cubicBezTo>
                  <a:pt x="17395" y="54900"/>
                  <a:pt x="16688" y="50126"/>
                  <a:pt x="15540" y="52296"/>
                </a:cubicBezTo>
                <a:cubicBezTo>
                  <a:pt x="14304" y="54249"/>
                  <a:pt x="13774" y="53815"/>
                  <a:pt x="14392" y="55985"/>
                </a:cubicBezTo>
                <a:cubicBezTo>
                  <a:pt x="15187" y="57938"/>
                  <a:pt x="14304" y="58372"/>
                  <a:pt x="13068" y="56636"/>
                </a:cubicBezTo>
                <a:cubicBezTo>
                  <a:pt x="11743" y="55334"/>
                  <a:pt x="11479" y="56202"/>
                  <a:pt x="12008" y="57287"/>
                </a:cubicBezTo>
                <a:cubicBezTo>
                  <a:pt x="12538" y="58589"/>
                  <a:pt x="13509" y="58372"/>
                  <a:pt x="12715" y="59674"/>
                </a:cubicBezTo>
                <a:cubicBezTo>
                  <a:pt x="12008" y="60542"/>
                  <a:pt x="12097" y="58372"/>
                  <a:pt x="11302" y="57938"/>
                </a:cubicBezTo>
                <a:cubicBezTo>
                  <a:pt x="10419" y="57504"/>
                  <a:pt x="11037" y="56636"/>
                  <a:pt x="10684" y="55551"/>
                </a:cubicBezTo>
                <a:cubicBezTo>
                  <a:pt x="10154" y="54683"/>
                  <a:pt x="11214" y="54249"/>
                  <a:pt x="10507" y="52947"/>
                </a:cubicBezTo>
                <a:cubicBezTo>
                  <a:pt x="9889" y="51428"/>
                  <a:pt x="9183" y="51211"/>
                  <a:pt x="9006" y="49909"/>
                </a:cubicBezTo>
                <a:cubicBezTo>
                  <a:pt x="8918" y="48607"/>
                  <a:pt x="9006" y="50777"/>
                  <a:pt x="10419" y="51428"/>
                </a:cubicBezTo>
                <a:cubicBezTo>
                  <a:pt x="11743" y="51862"/>
                  <a:pt x="13068" y="54249"/>
                  <a:pt x="14304" y="52513"/>
                </a:cubicBezTo>
                <a:cubicBezTo>
                  <a:pt x="15540" y="50777"/>
                  <a:pt x="15894" y="49475"/>
                  <a:pt x="14569" y="47522"/>
                </a:cubicBezTo>
                <a:cubicBezTo>
                  <a:pt x="13333" y="45352"/>
                  <a:pt x="13509" y="46437"/>
                  <a:pt x="12097" y="44050"/>
                </a:cubicBezTo>
                <a:cubicBezTo>
                  <a:pt x="10772" y="42097"/>
                  <a:pt x="11214" y="43833"/>
                  <a:pt x="9977" y="43182"/>
                </a:cubicBezTo>
                <a:cubicBezTo>
                  <a:pt x="8918" y="42097"/>
                  <a:pt x="9977" y="42097"/>
                  <a:pt x="9183" y="41446"/>
                </a:cubicBezTo>
                <a:cubicBezTo>
                  <a:pt x="8388" y="40361"/>
                  <a:pt x="9006" y="42531"/>
                  <a:pt x="7947" y="41446"/>
                </a:cubicBezTo>
                <a:cubicBezTo>
                  <a:pt x="7947" y="41663"/>
                  <a:pt x="7947" y="41663"/>
                  <a:pt x="7947" y="41663"/>
                </a:cubicBezTo>
                <a:cubicBezTo>
                  <a:pt x="8123" y="42531"/>
                  <a:pt x="7858" y="42531"/>
                  <a:pt x="7682" y="42097"/>
                </a:cubicBezTo>
                <a:cubicBezTo>
                  <a:pt x="7417" y="42097"/>
                  <a:pt x="7593" y="42097"/>
                  <a:pt x="7417" y="42531"/>
                </a:cubicBezTo>
                <a:cubicBezTo>
                  <a:pt x="7328" y="42748"/>
                  <a:pt x="6887" y="42748"/>
                  <a:pt x="6887" y="43182"/>
                </a:cubicBezTo>
                <a:cubicBezTo>
                  <a:pt x="6799" y="43833"/>
                  <a:pt x="6799" y="44050"/>
                  <a:pt x="6622" y="43833"/>
                </a:cubicBezTo>
                <a:cubicBezTo>
                  <a:pt x="5916" y="44701"/>
                  <a:pt x="6534" y="44050"/>
                  <a:pt x="6534" y="44484"/>
                </a:cubicBezTo>
                <a:cubicBezTo>
                  <a:pt x="6622" y="45135"/>
                  <a:pt x="6181" y="44701"/>
                  <a:pt x="6357" y="45786"/>
                </a:cubicBezTo>
                <a:cubicBezTo>
                  <a:pt x="6534" y="47522"/>
                  <a:pt x="6799" y="46220"/>
                  <a:pt x="7064" y="47088"/>
                </a:cubicBezTo>
                <a:cubicBezTo>
                  <a:pt x="7328" y="48173"/>
                  <a:pt x="7593" y="47739"/>
                  <a:pt x="7328" y="48607"/>
                </a:cubicBezTo>
                <a:cubicBezTo>
                  <a:pt x="7064" y="49258"/>
                  <a:pt x="6534" y="50126"/>
                  <a:pt x="6799" y="50777"/>
                </a:cubicBezTo>
                <a:cubicBezTo>
                  <a:pt x="7064" y="51211"/>
                  <a:pt x="7593" y="54249"/>
                  <a:pt x="7417" y="54249"/>
                </a:cubicBezTo>
                <a:cubicBezTo>
                  <a:pt x="7152" y="54249"/>
                  <a:pt x="7152" y="54249"/>
                  <a:pt x="7152" y="54683"/>
                </a:cubicBezTo>
                <a:cubicBezTo>
                  <a:pt x="7328" y="54683"/>
                  <a:pt x="7152" y="54683"/>
                  <a:pt x="7152" y="54900"/>
                </a:cubicBezTo>
                <a:cubicBezTo>
                  <a:pt x="7152" y="55551"/>
                  <a:pt x="7064" y="55334"/>
                  <a:pt x="7152" y="55551"/>
                </a:cubicBezTo>
                <a:cubicBezTo>
                  <a:pt x="7417" y="55985"/>
                  <a:pt x="7064" y="55985"/>
                  <a:pt x="7064" y="56202"/>
                </a:cubicBezTo>
                <a:cubicBezTo>
                  <a:pt x="7152" y="56853"/>
                  <a:pt x="7682" y="56853"/>
                  <a:pt x="7417" y="57287"/>
                </a:cubicBezTo>
                <a:cubicBezTo>
                  <a:pt x="7328" y="57504"/>
                  <a:pt x="7417" y="57504"/>
                  <a:pt x="7417" y="57938"/>
                </a:cubicBezTo>
                <a:cubicBezTo>
                  <a:pt x="7328" y="58372"/>
                  <a:pt x="7858" y="58372"/>
                  <a:pt x="7858" y="59023"/>
                </a:cubicBezTo>
                <a:cubicBezTo>
                  <a:pt x="7682" y="59674"/>
                  <a:pt x="7152" y="59674"/>
                  <a:pt x="7417" y="60325"/>
                </a:cubicBezTo>
                <a:cubicBezTo>
                  <a:pt x="7682" y="60542"/>
                  <a:pt x="8123" y="60976"/>
                  <a:pt x="8211" y="61627"/>
                </a:cubicBezTo>
                <a:cubicBezTo>
                  <a:pt x="8388" y="62278"/>
                  <a:pt x="8476" y="62061"/>
                  <a:pt x="8388" y="62712"/>
                </a:cubicBezTo>
                <a:cubicBezTo>
                  <a:pt x="8211" y="63363"/>
                  <a:pt x="7858" y="64665"/>
                  <a:pt x="7064" y="66401"/>
                </a:cubicBezTo>
                <a:cubicBezTo>
                  <a:pt x="6357" y="68137"/>
                  <a:pt x="6092" y="68354"/>
                  <a:pt x="5827" y="69005"/>
                </a:cubicBezTo>
                <a:cubicBezTo>
                  <a:pt x="6092" y="69439"/>
                  <a:pt x="6357" y="68354"/>
                  <a:pt x="6534" y="68788"/>
                </a:cubicBezTo>
                <a:cubicBezTo>
                  <a:pt x="6534" y="68788"/>
                  <a:pt x="6357" y="68788"/>
                  <a:pt x="6357" y="69005"/>
                </a:cubicBezTo>
                <a:cubicBezTo>
                  <a:pt x="6534" y="69656"/>
                  <a:pt x="6092" y="68788"/>
                  <a:pt x="6357" y="69439"/>
                </a:cubicBezTo>
                <a:cubicBezTo>
                  <a:pt x="6534" y="70090"/>
                  <a:pt x="6534" y="69439"/>
                  <a:pt x="6622" y="70090"/>
                </a:cubicBezTo>
                <a:cubicBezTo>
                  <a:pt x="6799" y="70524"/>
                  <a:pt x="7152" y="69656"/>
                  <a:pt x="7328" y="70524"/>
                </a:cubicBezTo>
                <a:cubicBezTo>
                  <a:pt x="7328" y="70741"/>
                  <a:pt x="7593" y="70524"/>
                  <a:pt x="7593" y="70741"/>
                </a:cubicBezTo>
                <a:cubicBezTo>
                  <a:pt x="7417" y="71175"/>
                  <a:pt x="7417" y="71175"/>
                  <a:pt x="7064" y="70741"/>
                </a:cubicBezTo>
                <a:cubicBezTo>
                  <a:pt x="6534" y="70524"/>
                  <a:pt x="6799" y="71826"/>
                  <a:pt x="6534" y="71175"/>
                </a:cubicBezTo>
                <a:cubicBezTo>
                  <a:pt x="6092" y="70741"/>
                  <a:pt x="6357" y="72043"/>
                  <a:pt x="6092" y="71392"/>
                </a:cubicBezTo>
                <a:cubicBezTo>
                  <a:pt x="5827" y="71175"/>
                  <a:pt x="6092" y="71826"/>
                  <a:pt x="5916" y="72043"/>
                </a:cubicBezTo>
                <a:cubicBezTo>
                  <a:pt x="6181" y="72694"/>
                  <a:pt x="5827" y="72477"/>
                  <a:pt x="5827" y="73128"/>
                </a:cubicBezTo>
                <a:cubicBezTo>
                  <a:pt x="5827" y="74213"/>
                  <a:pt x="5386" y="73345"/>
                  <a:pt x="5562" y="74864"/>
                </a:cubicBezTo>
                <a:cubicBezTo>
                  <a:pt x="5827" y="75732"/>
                  <a:pt x="5386" y="75081"/>
                  <a:pt x="5651" y="76166"/>
                </a:cubicBezTo>
                <a:cubicBezTo>
                  <a:pt x="5916" y="77251"/>
                  <a:pt x="5651" y="76383"/>
                  <a:pt x="5562" y="77468"/>
                </a:cubicBezTo>
                <a:cubicBezTo>
                  <a:pt x="5651" y="78119"/>
                  <a:pt x="5916" y="78119"/>
                  <a:pt x="5827" y="78553"/>
                </a:cubicBezTo>
                <a:cubicBezTo>
                  <a:pt x="5827" y="78770"/>
                  <a:pt x="5651" y="79421"/>
                  <a:pt x="5827" y="79421"/>
                </a:cubicBezTo>
                <a:cubicBezTo>
                  <a:pt x="5916" y="79421"/>
                  <a:pt x="5827" y="79421"/>
                  <a:pt x="5916" y="80289"/>
                </a:cubicBezTo>
                <a:cubicBezTo>
                  <a:pt x="6181" y="80940"/>
                  <a:pt x="6092" y="81591"/>
                  <a:pt x="6092" y="81591"/>
                </a:cubicBezTo>
                <a:cubicBezTo>
                  <a:pt x="6534" y="81157"/>
                  <a:pt x="6181" y="81808"/>
                  <a:pt x="6622" y="81808"/>
                </a:cubicBezTo>
                <a:cubicBezTo>
                  <a:pt x="7152" y="81591"/>
                  <a:pt x="6799" y="82893"/>
                  <a:pt x="7152" y="82459"/>
                </a:cubicBezTo>
                <a:cubicBezTo>
                  <a:pt x="7417" y="81808"/>
                  <a:pt x="7682" y="82242"/>
                  <a:pt x="7682" y="82459"/>
                </a:cubicBezTo>
                <a:cubicBezTo>
                  <a:pt x="7858" y="82893"/>
                  <a:pt x="8123" y="82459"/>
                  <a:pt x="7947" y="83327"/>
                </a:cubicBezTo>
                <a:cubicBezTo>
                  <a:pt x="7858" y="84195"/>
                  <a:pt x="8211" y="84195"/>
                  <a:pt x="7947" y="84629"/>
                </a:cubicBezTo>
                <a:cubicBezTo>
                  <a:pt x="7682" y="85280"/>
                  <a:pt x="8123" y="84846"/>
                  <a:pt x="8123" y="85931"/>
                </a:cubicBezTo>
                <a:cubicBezTo>
                  <a:pt x="8211" y="87233"/>
                  <a:pt x="8741" y="87016"/>
                  <a:pt x="8653" y="87233"/>
                </a:cubicBezTo>
                <a:cubicBezTo>
                  <a:pt x="8388" y="88318"/>
                  <a:pt x="9006" y="87233"/>
                  <a:pt x="9006" y="88318"/>
                </a:cubicBezTo>
                <a:cubicBezTo>
                  <a:pt x="9006" y="88535"/>
                  <a:pt x="9448" y="88535"/>
                  <a:pt x="9183" y="88969"/>
                </a:cubicBezTo>
                <a:cubicBezTo>
                  <a:pt x="8918" y="89403"/>
                  <a:pt x="8918" y="90054"/>
                  <a:pt x="8476" y="89403"/>
                </a:cubicBezTo>
                <a:cubicBezTo>
                  <a:pt x="8388" y="88969"/>
                  <a:pt x="8211" y="89620"/>
                  <a:pt x="8388" y="90054"/>
                </a:cubicBezTo>
                <a:cubicBezTo>
                  <a:pt x="8653" y="90922"/>
                  <a:pt x="8211" y="90922"/>
                  <a:pt x="8476" y="92007"/>
                </a:cubicBezTo>
                <a:cubicBezTo>
                  <a:pt x="8653" y="92224"/>
                  <a:pt x="8918" y="92658"/>
                  <a:pt x="9006" y="92007"/>
                </a:cubicBezTo>
                <a:cubicBezTo>
                  <a:pt x="9006" y="91356"/>
                  <a:pt x="9271" y="92007"/>
                  <a:pt x="9624" y="91573"/>
                </a:cubicBezTo>
                <a:cubicBezTo>
                  <a:pt x="9889" y="90922"/>
                  <a:pt x="9713" y="92007"/>
                  <a:pt x="9977" y="91573"/>
                </a:cubicBezTo>
                <a:cubicBezTo>
                  <a:pt x="10242" y="90922"/>
                  <a:pt x="9977" y="92224"/>
                  <a:pt x="10419" y="92658"/>
                </a:cubicBezTo>
                <a:cubicBezTo>
                  <a:pt x="10684" y="93092"/>
                  <a:pt x="10154" y="93309"/>
                  <a:pt x="10242" y="93743"/>
                </a:cubicBezTo>
                <a:cubicBezTo>
                  <a:pt x="10507" y="94394"/>
                  <a:pt x="10242" y="94394"/>
                  <a:pt x="10507" y="94394"/>
                </a:cubicBezTo>
                <a:cubicBezTo>
                  <a:pt x="10772" y="94611"/>
                  <a:pt x="10772" y="93960"/>
                  <a:pt x="11037" y="95045"/>
                </a:cubicBezTo>
                <a:cubicBezTo>
                  <a:pt x="11302" y="95696"/>
                  <a:pt x="11037" y="96998"/>
                  <a:pt x="11302" y="96781"/>
                </a:cubicBezTo>
                <a:cubicBezTo>
                  <a:pt x="11743" y="96347"/>
                  <a:pt x="11743" y="97432"/>
                  <a:pt x="12273" y="96781"/>
                </a:cubicBezTo>
                <a:cubicBezTo>
                  <a:pt x="12715" y="96130"/>
                  <a:pt x="12538" y="96998"/>
                  <a:pt x="12803" y="97432"/>
                </a:cubicBezTo>
                <a:cubicBezTo>
                  <a:pt x="13068" y="98083"/>
                  <a:pt x="13245" y="96998"/>
                  <a:pt x="13509" y="98083"/>
                </a:cubicBezTo>
                <a:cubicBezTo>
                  <a:pt x="13598" y="98300"/>
                  <a:pt x="13863" y="97649"/>
                  <a:pt x="14039" y="98300"/>
                </a:cubicBezTo>
                <a:cubicBezTo>
                  <a:pt x="14128" y="99168"/>
                  <a:pt x="14392" y="98300"/>
                  <a:pt x="14392" y="98734"/>
                </a:cubicBezTo>
                <a:cubicBezTo>
                  <a:pt x="14392" y="99385"/>
                  <a:pt x="14569" y="99385"/>
                  <a:pt x="14392" y="99819"/>
                </a:cubicBezTo>
                <a:cubicBezTo>
                  <a:pt x="14128" y="100036"/>
                  <a:pt x="14128" y="100470"/>
                  <a:pt x="14304" y="100470"/>
                </a:cubicBezTo>
                <a:cubicBezTo>
                  <a:pt x="14392" y="100470"/>
                  <a:pt x="14569" y="100687"/>
                  <a:pt x="14304" y="100687"/>
                </a:cubicBezTo>
                <a:cubicBezTo>
                  <a:pt x="14128" y="100687"/>
                  <a:pt x="14039" y="101121"/>
                  <a:pt x="14128" y="101555"/>
                </a:cubicBezTo>
                <a:cubicBezTo>
                  <a:pt x="14304" y="101772"/>
                  <a:pt x="14392" y="102423"/>
                  <a:pt x="14304" y="102857"/>
                </a:cubicBezTo>
                <a:cubicBezTo>
                  <a:pt x="14128" y="103508"/>
                  <a:pt x="13598" y="102857"/>
                  <a:pt x="13509" y="103508"/>
                </a:cubicBezTo>
                <a:cubicBezTo>
                  <a:pt x="13509" y="104159"/>
                  <a:pt x="12980" y="103074"/>
                  <a:pt x="13068" y="105244"/>
                </a:cubicBezTo>
                <a:cubicBezTo>
                  <a:pt x="13509" y="104376"/>
                  <a:pt x="13245" y="105461"/>
                  <a:pt x="13598" y="104810"/>
                </a:cubicBezTo>
                <a:cubicBezTo>
                  <a:pt x="13863" y="104376"/>
                  <a:pt x="13863" y="105244"/>
                  <a:pt x="13598" y="105461"/>
                </a:cubicBezTo>
                <a:cubicBezTo>
                  <a:pt x="13068" y="105895"/>
                  <a:pt x="13333" y="106112"/>
                  <a:pt x="12803" y="106112"/>
                </a:cubicBezTo>
                <a:cubicBezTo>
                  <a:pt x="12715" y="106112"/>
                  <a:pt x="12803" y="107197"/>
                  <a:pt x="13068" y="106763"/>
                </a:cubicBezTo>
                <a:cubicBezTo>
                  <a:pt x="13245" y="106763"/>
                  <a:pt x="13509" y="107848"/>
                  <a:pt x="13245" y="107848"/>
                </a:cubicBezTo>
                <a:cubicBezTo>
                  <a:pt x="13068" y="107631"/>
                  <a:pt x="12980" y="107631"/>
                  <a:pt x="12803" y="108282"/>
                </a:cubicBezTo>
                <a:cubicBezTo>
                  <a:pt x="12803" y="108933"/>
                  <a:pt x="12715" y="108933"/>
                  <a:pt x="12715" y="109150"/>
                </a:cubicBezTo>
                <a:cubicBezTo>
                  <a:pt x="12803" y="110235"/>
                  <a:pt x="12715" y="109584"/>
                  <a:pt x="12362" y="109584"/>
                </a:cubicBezTo>
                <a:cubicBezTo>
                  <a:pt x="12273" y="109584"/>
                  <a:pt x="12008" y="108933"/>
                  <a:pt x="12097" y="109584"/>
                </a:cubicBezTo>
                <a:cubicBezTo>
                  <a:pt x="12097" y="109801"/>
                  <a:pt x="11743" y="109801"/>
                  <a:pt x="12273" y="110235"/>
                </a:cubicBezTo>
                <a:cubicBezTo>
                  <a:pt x="12715" y="110886"/>
                  <a:pt x="12362" y="111320"/>
                  <a:pt x="12803" y="111320"/>
                </a:cubicBezTo>
                <a:cubicBezTo>
                  <a:pt x="13245" y="111537"/>
                  <a:pt x="12803" y="111537"/>
                  <a:pt x="13333" y="112188"/>
                </a:cubicBezTo>
                <a:cubicBezTo>
                  <a:pt x="13863" y="112622"/>
                  <a:pt x="13333" y="111971"/>
                  <a:pt x="14304" y="114358"/>
                </a:cubicBezTo>
                <a:cubicBezTo>
                  <a:pt x="14392" y="113924"/>
                  <a:pt x="14657" y="113924"/>
                  <a:pt x="14834" y="113924"/>
                </a:cubicBezTo>
                <a:cubicBezTo>
                  <a:pt x="14922" y="113924"/>
                  <a:pt x="14922" y="114575"/>
                  <a:pt x="15187" y="114575"/>
                </a:cubicBezTo>
                <a:cubicBezTo>
                  <a:pt x="15540" y="114575"/>
                  <a:pt x="15364" y="115226"/>
                  <a:pt x="15805" y="114575"/>
                </a:cubicBezTo>
                <a:cubicBezTo>
                  <a:pt x="16070" y="114358"/>
                  <a:pt x="16158" y="115009"/>
                  <a:pt x="16335" y="115009"/>
                </a:cubicBezTo>
                <a:cubicBezTo>
                  <a:pt x="16423" y="115009"/>
                  <a:pt x="16423" y="115226"/>
                  <a:pt x="16865" y="115660"/>
                </a:cubicBezTo>
                <a:cubicBezTo>
                  <a:pt x="17218" y="115877"/>
                  <a:pt x="16865" y="115877"/>
                  <a:pt x="16953" y="116311"/>
                </a:cubicBezTo>
                <a:cubicBezTo>
                  <a:pt x="17218" y="116528"/>
                  <a:pt x="17395" y="115660"/>
                  <a:pt x="17483" y="115877"/>
                </a:cubicBezTo>
                <a:cubicBezTo>
                  <a:pt x="17748" y="116311"/>
                  <a:pt x="17748" y="115660"/>
                  <a:pt x="17924" y="115877"/>
                </a:cubicBezTo>
                <a:cubicBezTo>
                  <a:pt x="18013" y="115877"/>
                  <a:pt x="18013" y="116311"/>
                  <a:pt x="18278" y="116311"/>
                </a:cubicBezTo>
                <a:cubicBezTo>
                  <a:pt x="18631" y="116311"/>
                  <a:pt x="18189" y="116962"/>
                  <a:pt x="18278" y="117396"/>
                </a:cubicBezTo>
                <a:cubicBezTo>
                  <a:pt x="18454" y="117613"/>
                  <a:pt x="18454" y="117613"/>
                  <a:pt x="18896" y="118047"/>
                </a:cubicBezTo>
                <a:cubicBezTo>
                  <a:pt x="18984" y="118698"/>
                  <a:pt x="19161" y="117613"/>
                  <a:pt x="19161" y="118264"/>
                </a:cubicBezTo>
                <a:cubicBezTo>
                  <a:pt x="19249" y="118915"/>
                  <a:pt x="19426" y="118264"/>
                  <a:pt x="19426" y="118915"/>
                </a:cubicBezTo>
                <a:cubicBezTo>
                  <a:pt x="19514" y="120000"/>
                  <a:pt x="19955" y="119566"/>
                  <a:pt x="19955" y="119349"/>
                </a:cubicBezTo>
                <a:cubicBezTo>
                  <a:pt x="20044" y="118915"/>
                  <a:pt x="20220" y="118698"/>
                  <a:pt x="20309" y="118264"/>
                </a:cubicBezTo>
                <a:cubicBezTo>
                  <a:pt x="19955" y="115877"/>
                  <a:pt x="19514" y="116311"/>
                  <a:pt x="19690" y="114358"/>
                </a:cubicBezTo>
                <a:cubicBezTo>
                  <a:pt x="19779" y="111971"/>
                  <a:pt x="19514" y="114358"/>
                  <a:pt x="19514" y="112839"/>
                </a:cubicBezTo>
                <a:cubicBezTo>
                  <a:pt x="19514" y="111537"/>
                  <a:pt x="18719" y="111971"/>
                  <a:pt x="19161" y="111320"/>
                </a:cubicBezTo>
                <a:cubicBezTo>
                  <a:pt x="19426" y="110452"/>
                  <a:pt x="19514" y="109584"/>
                  <a:pt x="19955" y="108499"/>
                </a:cubicBezTo>
                <a:cubicBezTo>
                  <a:pt x="20309" y="107631"/>
                  <a:pt x="20485" y="108499"/>
                  <a:pt x="20485" y="107848"/>
                </a:cubicBezTo>
                <a:cubicBezTo>
                  <a:pt x="20485" y="107631"/>
                  <a:pt x="20485" y="107848"/>
                  <a:pt x="20573" y="106763"/>
                </a:cubicBezTo>
                <a:cubicBezTo>
                  <a:pt x="19955" y="105895"/>
                  <a:pt x="21015" y="106546"/>
                  <a:pt x="20309" y="104810"/>
                </a:cubicBezTo>
                <a:cubicBezTo>
                  <a:pt x="19779" y="103074"/>
                  <a:pt x="19779" y="103074"/>
                  <a:pt x="19514" y="103508"/>
                </a:cubicBezTo>
                <a:cubicBezTo>
                  <a:pt x="19249" y="103508"/>
                  <a:pt x="19514" y="102423"/>
                  <a:pt x="19161" y="101772"/>
                </a:cubicBezTo>
                <a:cubicBezTo>
                  <a:pt x="18631" y="101555"/>
                  <a:pt x="19426" y="100036"/>
                  <a:pt x="19161" y="99168"/>
                </a:cubicBezTo>
                <a:cubicBezTo>
                  <a:pt x="18896" y="98300"/>
                  <a:pt x="19514" y="96130"/>
                  <a:pt x="19779" y="96781"/>
                </a:cubicBezTo>
                <a:cubicBezTo>
                  <a:pt x="20309" y="98734"/>
                  <a:pt x="20485" y="98083"/>
                  <a:pt x="20485" y="96781"/>
                </a:cubicBezTo>
                <a:cubicBezTo>
                  <a:pt x="20485" y="95479"/>
                  <a:pt x="21368" y="94611"/>
                  <a:pt x="21810" y="93743"/>
                </a:cubicBezTo>
                <a:cubicBezTo>
                  <a:pt x="22075" y="92224"/>
                  <a:pt x="22251" y="94394"/>
                  <a:pt x="22604" y="93309"/>
                </a:cubicBezTo>
                <a:cubicBezTo>
                  <a:pt x="23134" y="92658"/>
                  <a:pt x="23046" y="93743"/>
                  <a:pt x="23664" y="93960"/>
                </a:cubicBezTo>
                <a:cubicBezTo>
                  <a:pt x="24370" y="93960"/>
                  <a:pt x="25077" y="96998"/>
                  <a:pt x="25607" y="96130"/>
                </a:cubicBezTo>
                <a:cubicBezTo>
                  <a:pt x="25871" y="95045"/>
                  <a:pt x="25960" y="94394"/>
                  <a:pt x="26401" y="95045"/>
                </a:cubicBezTo>
                <a:cubicBezTo>
                  <a:pt x="26754" y="95696"/>
                  <a:pt x="26754" y="93960"/>
                  <a:pt x="27637" y="95696"/>
                </a:cubicBezTo>
                <a:cubicBezTo>
                  <a:pt x="28432" y="96998"/>
                  <a:pt x="27991" y="94611"/>
                  <a:pt x="28520" y="95696"/>
                </a:cubicBezTo>
                <a:cubicBezTo>
                  <a:pt x="29227" y="96781"/>
                  <a:pt x="29845" y="94394"/>
                  <a:pt x="29050" y="93743"/>
                </a:cubicBezTo>
                <a:cubicBezTo>
                  <a:pt x="27637" y="92007"/>
                  <a:pt x="29492" y="92224"/>
                  <a:pt x="28962" y="90922"/>
                </a:cubicBezTo>
                <a:cubicBezTo>
                  <a:pt x="28432" y="90054"/>
                  <a:pt x="30286" y="90054"/>
                  <a:pt x="29580" y="89403"/>
                </a:cubicBezTo>
                <a:cubicBezTo>
                  <a:pt x="28962" y="88535"/>
                  <a:pt x="28697" y="87016"/>
                  <a:pt x="29492" y="87016"/>
                </a:cubicBezTo>
                <a:cubicBezTo>
                  <a:pt x="30286" y="87016"/>
                  <a:pt x="32935" y="85497"/>
                  <a:pt x="33642" y="84629"/>
                </a:cubicBezTo>
                <a:cubicBezTo>
                  <a:pt x="34437" y="83978"/>
                  <a:pt x="34613" y="82459"/>
                  <a:pt x="35143" y="83544"/>
                </a:cubicBezTo>
                <a:cubicBezTo>
                  <a:pt x="35496" y="84195"/>
                  <a:pt x="35849" y="82459"/>
                  <a:pt x="36114" y="84846"/>
                </a:cubicBezTo>
                <a:cubicBezTo>
                  <a:pt x="36291" y="87667"/>
                  <a:pt x="36732" y="85931"/>
                  <a:pt x="37262" y="86582"/>
                </a:cubicBezTo>
                <a:cubicBezTo>
                  <a:pt x="37792" y="87233"/>
                  <a:pt x="38233" y="86582"/>
                  <a:pt x="37792" y="87667"/>
                </a:cubicBezTo>
                <a:cubicBezTo>
                  <a:pt x="37439" y="88535"/>
                  <a:pt x="38233" y="88535"/>
                  <a:pt x="39293" y="87016"/>
                </a:cubicBezTo>
                <a:cubicBezTo>
                  <a:pt x="40353" y="84846"/>
                  <a:pt x="40264" y="86365"/>
                  <a:pt x="40000" y="87016"/>
                </a:cubicBezTo>
                <a:cubicBezTo>
                  <a:pt x="39735" y="87667"/>
                  <a:pt x="40794" y="87884"/>
                  <a:pt x="41677" y="92224"/>
                </a:cubicBezTo>
                <a:cubicBezTo>
                  <a:pt x="42913" y="98734"/>
                  <a:pt x="42384" y="93092"/>
                  <a:pt x="43178" y="94611"/>
                </a:cubicBezTo>
                <a:cubicBezTo>
                  <a:pt x="44150" y="96781"/>
                  <a:pt x="44503" y="93960"/>
                  <a:pt x="45386" y="96130"/>
                </a:cubicBezTo>
                <a:cubicBezTo>
                  <a:pt x="46004" y="98300"/>
                  <a:pt x="46269" y="99819"/>
                  <a:pt x="46799" y="98300"/>
                </a:cubicBezTo>
                <a:cubicBezTo>
                  <a:pt x="47505" y="97432"/>
                  <a:pt x="46799" y="98734"/>
                  <a:pt x="47505" y="100036"/>
                </a:cubicBezTo>
                <a:cubicBezTo>
                  <a:pt x="47505" y="100036"/>
                  <a:pt x="47505" y="100036"/>
                  <a:pt x="47947" y="99819"/>
                </a:cubicBezTo>
                <a:cubicBezTo>
                  <a:pt x="48300" y="98300"/>
                  <a:pt x="48211" y="99385"/>
                  <a:pt x="48830" y="98734"/>
                </a:cubicBezTo>
                <a:cubicBezTo>
                  <a:pt x="49359" y="98300"/>
                  <a:pt x="48830" y="98083"/>
                  <a:pt x="49624" y="96998"/>
                </a:cubicBezTo>
                <a:cubicBezTo>
                  <a:pt x="50419" y="96130"/>
                  <a:pt x="51037" y="95479"/>
                  <a:pt x="51390" y="96130"/>
                </a:cubicBezTo>
                <a:cubicBezTo>
                  <a:pt x="51832" y="96781"/>
                  <a:pt x="52362" y="95479"/>
                  <a:pt x="52450" y="96781"/>
                </a:cubicBezTo>
                <a:cubicBezTo>
                  <a:pt x="52626" y="97649"/>
                  <a:pt x="54922" y="98734"/>
                  <a:pt x="55187" y="96998"/>
                </a:cubicBezTo>
                <a:cubicBezTo>
                  <a:pt x="55275" y="95696"/>
                  <a:pt x="54481" y="95696"/>
                  <a:pt x="55011" y="93960"/>
                </a:cubicBezTo>
                <a:cubicBezTo>
                  <a:pt x="55540" y="92007"/>
                  <a:pt x="55275" y="92007"/>
                  <a:pt x="56512" y="93092"/>
                </a:cubicBezTo>
                <a:cubicBezTo>
                  <a:pt x="57571" y="94394"/>
                  <a:pt x="58013" y="93092"/>
                  <a:pt x="58013" y="94611"/>
                </a:cubicBezTo>
                <a:cubicBezTo>
                  <a:pt x="58013" y="96347"/>
                  <a:pt x="58631" y="97649"/>
                  <a:pt x="59337" y="96998"/>
                </a:cubicBezTo>
                <a:cubicBezTo>
                  <a:pt x="60132" y="96347"/>
                  <a:pt x="60309" y="96347"/>
                  <a:pt x="61192" y="97432"/>
                </a:cubicBezTo>
                <a:cubicBezTo>
                  <a:pt x="62163" y="98083"/>
                  <a:pt x="61633" y="98734"/>
                  <a:pt x="62869" y="99385"/>
                </a:cubicBezTo>
                <a:cubicBezTo>
                  <a:pt x="64547" y="100470"/>
                  <a:pt x="63929" y="98734"/>
                  <a:pt x="64988" y="99168"/>
                </a:cubicBezTo>
                <a:cubicBezTo>
                  <a:pt x="66048" y="99168"/>
                  <a:pt x="65783" y="95696"/>
                  <a:pt x="66754" y="96998"/>
                </a:cubicBezTo>
                <a:cubicBezTo>
                  <a:pt x="67549" y="98300"/>
                  <a:pt x="67549" y="96998"/>
                  <a:pt x="68079" y="98083"/>
                </a:cubicBezTo>
                <a:cubicBezTo>
                  <a:pt x="68785" y="99168"/>
                  <a:pt x="69050" y="99168"/>
                  <a:pt x="69580" y="97649"/>
                </a:cubicBezTo>
                <a:cubicBezTo>
                  <a:pt x="70110" y="96347"/>
                  <a:pt x="69933" y="95479"/>
                  <a:pt x="70640" y="93309"/>
                </a:cubicBezTo>
                <a:cubicBezTo>
                  <a:pt x="71169" y="91573"/>
                  <a:pt x="70905" y="90922"/>
                  <a:pt x="70463" y="90922"/>
                </a:cubicBezTo>
                <a:cubicBezTo>
                  <a:pt x="70110" y="90922"/>
                  <a:pt x="70640" y="88969"/>
                  <a:pt x="71964" y="88535"/>
                </a:cubicBezTo>
                <a:cubicBezTo>
                  <a:pt x="73200" y="88318"/>
                  <a:pt x="73554" y="89403"/>
                  <a:pt x="73995" y="89403"/>
                </a:cubicBezTo>
                <a:cubicBezTo>
                  <a:pt x="74348" y="89403"/>
                  <a:pt x="75231" y="92007"/>
                  <a:pt x="75496" y="95479"/>
                </a:cubicBezTo>
                <a:cubicBezTo>
                  <a:pt x="75584" y="99168"/>
                  <a:pt x="75849" y="98734"/>
                  <a:pt x="76644" y="99168"/>
                </a:cubicBezTo>
                <a:cubicBezTo>
                  <a:pt x="77439" y="99385"/>
                  <a:pt x="77174" y="100470"/>
                  <a:pt x="77615" y="100470"/>
                </a:cubicBezTo>
                <a:cubicBezTo>
                  <a:pt x="78057" y="100687"/>
                  <a:pt x="77615" y="101555"/>
                  <a:pt x="77880" y="101772"/>
                </a:cubicBezTo>
                <a:cubicBezTo>
                  <a:pt x="78145" y="102206"/>
                  <a:pt x="77615" y="102423"/>
                  <a:pt x="78057" y="103074"/>
                </a:cubicBezTo>
                <a:cubicBezTo>
                  <a:pt x="78410" y="104159"/>
                  <a:pt x="78940" y="103725"/>
                  <a:pt x="79381" y="102857"/>
                </a:cubicBezTo>
                <a:cubicBezTo>
                  <a:pt x="79735" y="102206"/>
                  <a:pt x="79735" y="103074"/>
                  <a:pt x="80176" y="102206"/>
                </a:cubicBezTo>
                <a:cubicBezTo>
                  <a:pt x="80529" y="101121"/>
                  <a:pt x="80971" y="102857"/>
                  <a:pt x="80529" y="104159"/>
                </a:cubicBezTo>
                <a:cubicBezTo>
                  <a:pt x="80176" y="105895"/>
                  <a:pt x="79911" y="110886"/>
                  <a:pt x="79381" y="110235"/>
                </a:cubicBezTo>
                <a:cubicBezTo>
                  <a:pt x="78852" y="109584"/>
                  <a:pt x="78675" y="109150"/>
                  <a:pt x="78587" y="109801"/>
                </a:cubicBezTo>
                <a:cubicBezTo>
                  <a:pt x="78410" y="110886"/>
                  <a:pt x="77880" y="109801"/>
                  <a:pt x="78145" y="111320"/>
                </a:cubicBezTo>
                <a:cubicBezTo>
                  <a:pt x="78322" y="112622"/>
                  <a:pt x="78410" y="113924"/>
                  <a:pt x="78145" y="115009"/>
                </a:cubicBezTo>
                <a:cubicBezTo>
                  <a:pt x="78057" y="116311"/>
                  <a:pt x="77880" y="115009"/>
                  <a:pt x="77792" y="116311"/>
                </a:cubicBezTo>
                <a:cubicBezTo>
                  <a:pt x="77792" y="116311"/>
                  <a:pt x="77792" y="116311"/>
                  <a:pt x="77880" y="116962"/>
                </a:cubicBezTo>
                <a:cubicBezTo>
                  <a:pt x="78145" y="116311"/>
                  <a:pt x="77880" y="115877"/>
                  <a:pt x="78057" y="116311"/>
                </a:cubicBezTo>
                <a:cubicBezTo>
                  <a:pt x="78322" y="116311"/>
                  <a:pt x="78322" y="116311"/>
                  <a:pt x="78410" y="115660"/>
                </a:cubicBezTo>
                <a:cubicBezTo>
                  <a:pt x="78587" y="115009"/>
                  <a:pt x="78410" y="114575"/>
                  <a:pt x="78675" y="114575"/>
                </a:cubicBezTo>
                <a:cubicBezTo>
                  <a:pt x="78852" y="114575"/>
                  <a:pt x="78587" y="115660"/>
                  <a:pt x="78852" y="115009"/>
                </a:cubicBezTo>
                <a:cubicBezTo>
                  <a:pt x="79116" y="114575"/>
                  <a:pt x="78852" y="115660"/>
                  <a:pt x="79116" y="115660"/>
                </a:cubicBezTo>
                <a:cubicBezTo>
                  <a:pt x="79205" y="115660"/>
                  <a:pt x="79381" y="115877"/>
                  <a:pt x="79470" y="115877"/>
                </a:cubicBezTo>
                <a:cubicBezTo>
                  <a:pt x="79646" y="116311"/>
                  <a:pt x="79646" y="115877"/>
                  <a:pt x="80000" y="115660"/>
                </a:cubicBezTo>
                <a:cubicBezTo>
                  <a:pt x="80264" y="115660"/>
                  <a:pt x="80176" y="115226"/>
                  <a:pt x="80706" y="114575"/>
                </a:cubicBezTo>
                <a:cubicBezTo>
                  <a:pt x="81147" y="113924"/>
                  <a:pt x="81412" y="111971"/>
                  <a:pt x="82472" y="109584"/>
                </a:cubicBezTo>
                <a:cubicBezTo>
                  <a:pt x="83355" y="106763"/>
                  <a:pt x="83090" y="105461"/>
                  <a:pt x="83532" y="104810"/>
                </a:cubicBezTo>
                <a:cubicBezTo>
                  <a:pt x="84061" y="103725"/>
                  <a:pt x="83620" y="103725"/>
                  <a:pt x="84238" y="102423"/>
                </a:cubicBezTo>
                <a:cubicBezTo>
                  <a:pt x="84856" y="101121"/>
                  <a:pt x="84856" y="97432"/>
                  <a:pt x="84768" y="96347"/>
                </a:cubicBezTo>
                <a:cubicBezTo>
                  <a:pt x="84591" y="95479"/>
                  <a:pt x="84856" y="95479"/>
                  <a:pt x="85033" y="94394"/>
                </a:cubicBezTo>
                <a:cubicBezTo>
                  <a:pt x="85121" y="93092"/>
                  <a:pt x="85651" y="92658"/>
                  <a:pt x="85298" y="91573"/>
                </a:cubicBezTo>
                <a:cubicBezTo>
                  <a:pt x="85033" y="90922"/>
                  <a:pt x="85386" y="90922"/>
                  <a:pt x="85121" y="90271"/>
                </a:cubicBezTo>
                <a:cubicBezTo>
                  <a:pt x="85033" y="89403"/>
                  <a:pt x="85651" y="89620"/>
                  <a:pt x="85298" y="88535"/>
                </a:cubicBezTo>
                <a:cubicBezTo>
                  <a:pt x="84768" y="87884"/>
                  <a:pt x="84591" y="87233"/>
                  <a:pt x="84503" y="87016"/>
                </a:cubicBezTo>
                <a:cubicBezTo>
                  <a:pt x="84238" y="86365"/>
                  <a:pt x="83973" y="87016"/>
                  <a:pt x="83620" y="86582"/>
                </a:cubicBezTo>
                <a:cubicBezTo>
                  <a:pt x="83355" y="86365"/>
                  <a:pt x="83620" y="87884"/>
                  <a:pt x="83002" y="88318"/>
                </a:cubicBezTo>
                <a:cubicBezTo>
                  <a:pt x="82030" y="88969"/>
                  <a:pt x="83267" y="85931"/>
                  <a:pt x="82560" y="86582"/>
                </a:cubicBezTo>
                <a:cubicBezTo>
                  <a:pt x="82030" y="87016"/>
                  <a:pt x="82737" y="87667"/>
                  <a:pt x="82207" y="87667"/>
                </a:cubicBezTo>
                <a:cubicBezTo>
                  <a:pt x="81677" y="87667"/>
                  <a:pt x="82737" y="85497"/>
                  <a:pt x="81766" y="85497"/>
                </a:cubicBezTo>
                <a:cubicBezTo>
                  <a:pt x="80971" y="85497"/>
                  <a:pt x="80529" y="85280"/>
                  <a:pt x="81677" y="83544"/>
                </a:cubicBezTo>
                <a:cubicBezTo>
                  <a:pt x="82825" y="81591"/>
                  <a:pt x="83002" y="81591"/>
                  <a:pt x="83267" y="79855"/>
                </a:cubicBezTo>
                <a:cubicBezTo>
                  <a:pt x="83532" y="78119"/>
                  <a:pt x="84503" y="78119"/>
                  <a:pt x="84768" y="76166"/>
                </a:cubicBezTo>
                <a:cubicBezTo>
                  <a:pt x="85121" y="74213"/>
                  <a:pt x="86445" y="72043"/>
                  <a:pt x="87152" y="72477"/>
                </a:cubicBezTo>
                <a:cubicBezTo>
                  <a:pt x="87858" y="73128"/>
                  <a:pt x="88123" y="72043"/>
                  <a:pt x="88476" y="72694"/>
                </a:cubicBezTo>
                <a:cubicBezTo>
                  <a:pt x="88918" y="73345"/>
                  <a:pt x="88476" y="72043"/>
                  <a:pt x="89448" y="72477"/>
                </a:cubicBezTo>
                <a:cubicBezTo>
                  <a:pt x="90507" y="72694"/>
                  <a:pt x="90507" y="73345"/>
                  <a:pt x="90772" y="71826"/>
                </a:cubicBezTo>
                <a:cubicBezTo>
                  <a:pt x="90772" y="71392"/>
                  <a:pt x="93245" y="71392"/>
                  <a:pt x="92450" y="73128"/>
                </a:cubicBezTo>
                <a:cubicBezTo>
                  <a:pt x="91743" y="74430"/>
                  <a:pt x="93509" y="73345"/>
                  <a:pt x="93598" y="73128"/>
                </a:cubicBezTo>
                <a:cubicBezTo>
                  <a:pt x="93863" y="72043"/>
                  <a:pt x="94128" y="74430"/>
                  <a:pt x="94834" y="73128"/>
                </a:cubicBezTo>
                <a:cubicBezTo>
                  <a:pt x="95540" y="72043"/>
                  <a:pt x="93509" y="72043"/>
                  <a:pt x="94922" y="69439"/>
                </a:cubicBezTo>
                <a:cubicBezTo>
                  <a:pt x="96423" y="67052"/>
                  <a:pt x="95805" y="65967"/>
                  <a:pt x="97483" y="65750"/>
                </a:cubicBezTo>
                <a:cubicBezTo>
                  <a:pt x="98984" y="65099"/>
                  <a:pt x="97748" y="70090"/>
                  <a:pt x="98896" y="68788"/>
                </a:cubicBezTo>
                <a:cubicBezTo>
                  <a:pt x="99955" y="67269"/>
                  <a:pt x="99690" y="65750"/>
                  <a:pt x="100309" y="66401"/>
                </a:cubicBezTo>
                <a:cubicBezTo>
                  <a:pt x="101015" y="66618"/>
                  <a:pt x="99955" y="62929"/>
                  <a:pt x="101192" y="62929"/>
                </a:cubicBezTo>
                <a:cubicBezTo>
                  <a:pt x="102339" y="63363"/>
                  <a:pt x="101280" y="62929"/>
                  <a:pt x="101192" y="65967"/>
                </a:cubicBezTo>
                <a:cubicBezTo>
                  <a:pt x="100838" y="69005"/>
                  <a:pt x="100044" y="68137"/>
                  <a:pt x="98984" y="71392"/>
                </a:cubicBezTo>
                <a:cubicBezTo>
                  <a:pt x="97924" y="74864"/>
                  <a:pt x="97395" y="76166"/>
                  <a:pt x="96688" y="76383"/>
                </a:cubicBezTo>
                <a:cubicBezTo>
                  <a:pt x="95894" y="77251"/>
                  <a:pt x="96600" y="77902"/>
                  <a:pt x="95894" y="79204"/>
                </a:cubicBezTo>
                <a:cubicBezTo>
                  <a:pt x="95099" y="80506"/>
                  <a:pt x="95364" y="86365"/>
                  <a:pt x="95805" y="91356"/>
                </a:cubicBezTo>
                <a:cubicBezTo>
                  <a:pt x="95894" y="93309"/>
                  <a:pt x="95805" y="97432"/>
                  <a:pt x="96953" y="93092"/>
                </a:cubicBezTo>
                <a:cubicBezTo>
                  <a:pt x="97748" y="90271"/>
                  <a:pt x="96953" y="89403"/>
                  <a:pt x="98101" y="89403"/>
                </a:cubicBezTo>
                <a:cubicBezTo>
                  <a:pt x="98896" y="89403"/>
                  <a:pt x="97924" y="85931"/>
                  <a:pt x="98984" y="85931"/>
                </a:cubicBezTo>
                <a:cubicBezTo>
                  <a:pt x="100573" y="85497"/>
                  <a:pt x="99249" y="83978"/>
                  <a:pt x="99690" y="82242"/>
                </a:cubicBezTo>
                <a:cubicBezTo>
                  <a:pt x="100044" y="80289"/>
                  <a:pt x="100573" y="82893"/>
                  <a:pt x="100750" y="81157"/>
                </a:cubicBezTo>
                <a:cubicBezTo>
                  <a:pt x="100838" y="79204"/>
                  <a:pt x="99779" y="79855"/>
                  <a:pt x="100309" y="78119"/>
                </a:cubicBezTo>
                <a:cubicBezTo>
                  <a:pt x="101280" y="75515"/>
                  <a:pt x="98984" y="76817"/>
                  <a:pt x="100044" y="74864"/>
                </a:cubicBezTo>
                <a:cubicBezTo>
                  <a:pt x="101192" y="72477"/>
                  <a:pt x="100485" y="71392"/>
                  <a:pt x="101192" y="70741"/>
                </a:cubicBezTo>
                <a:cubicBezTo>
                  <a:pt x="101986" y="70090"/>
                  <a:pt x="101280" y="71826"/>
                  <a:pt x="102251" y="70090"/>
                </a:cubicBezTo>
                <a:cubicBezTo>
                  <a:pt x="103399" y="67703"/>
                  <a:pt x="101986" y="73128"/>
                  <a:pt x="103046" y="70741"/>
                </a:cubicBezTo>
                <a:cubicBezTo>
                  <a:pt x="104282" y="68137"/>
                  <a:pt x="104900" y="69005"/>
                  <a:pt x="105430" y="70741"/>
                </a:cubicBezTo>
                <a:cubicBezTo>
                  <a:pt x="105960" y="72043"/>
                  <a:pt x="105077" y="70524"/>
                  <a:pt x="107108" y="67703"/>
                </a:cubicBezTo>
                <a:cubicBezTo>
                  <a:pt x="107902" y="66618"/>
                  <a:pt x="108520" y="64665"/>
                  <a:pt x="109580" y="64014"/>
                </a:cubicBezTo>
                <a:cubicBezTo>
                  <a:pt x="111523" y="62278"/>
                  <a:pt x="111523" y="64665"/>
                  <a:pt x="111876" y="63580"/>
                </a:cubicBezTo>
                <a:cubicBezTo>
                  <a:pt x="112406" y="62278"/>
                  <a:pt x="111788" y="62061"/>
                  <a:pt x="111523" y="59674"/>
                </a:cubicBezTo>
                <a:cubicBezTo>
                  <a:pt x="111081" y="56853"/>
                  <a:pt x="110816" y="59674"/>
                  <a:pt x="110551" y="57504"/>
                </a:cubicBezTo>
                <a:cubicBezTo>
                  <a:pt x="110463" y="56202"/>
                  <a:pt x="111611" y="58372"/>
                  <a:pt x="112141" y="56202"/>
                </a:cubicBezTo>
                <a:cubicBezTo>
                  <a:pt x="112317" y="55985"/>
                  <a:pt x="112406" y="55985"/>
                  <a:pt x="112406" y="55551"/>
                </a:cubicBezTo>
                <a:cubicBezTo>
                  <a:pt x="112406" y="55551"/>
                  <a:pt x="112406" y="55551"/>
                  <a:pt x="112406" y="55551"/>
                </a:cubicBezTo>
                <a:close/>
                <a:moveTo>
                  <a:pt x="85562" y="91356"/>
                </a:moveTo>
                <a:cubicBezTo>
                  <a:pt x="85386" y="92007"/>
                  <a:pt x="85651" y="91573"/>
                  <a:pt x="85562" y="92224"/>
                </a:cubicBezTo>
                <a:cubicBezTo>
                  <a:pt x="85386" y="93092"/>
                  <a:pt x="85651" y="93092"/>
                  <a:pt x="85651" y="93309"/>
                </a:cubicBezTo>
                <a:cubicBezTo>
                  <a:pt x="85562" y="93309"/>
                  <a:pt x="85827" y="93309"/>
                  <a:pt x="85916" y="94394"/>
                </a:cubicBezTo>
                <a:cubicBezTo>
                  <a:pt x="86092" y="95045"/>
                  <a:pt x="85651" y="95696"/>
                  <a:pt x="85827" y="96347"/>
                </a:cubicBezTo>
                <a:cubicBezTo>
                  <a:pt x="85916" y="97432"/>
                  <a:pt x="85827" y="100036"/>
                  <a:pt x="85651" y="100687"/>
                </a:cubicBezTo>
                <a:cubicBezTo>
                  <a:pt x="85562" y="101555"/>
                  <a:pt x="86092" y="101555"/>
                  <a:pt x="85827" y="103508"/>
                </a:cubicBezTo>
                <a:cubicBezTo>
                  <a:pt x="85562" y="104376"/>
                  <a:pt x="85916" y="105244"/>
                  <a:pt x="85827" y="105895"/>
                </a:cubicBezTo>
                <a:cubicBezTo>
                  <a:pt x="85562" y="106546"/>
                  <a:pt x="85651" y="106763"/>
                  <a:pt x="85651" y="107631"/>
                </a:cubicBezTo>
                <a:cubicBezTo>
                  <a:pt x="85827" y="108499"/>
                  <a:pt x="85916" y="108282"/>
                  <a:pt x="85916" y="107197"/>
                </a:cubicBezTo>
                <a:cubicBezTo>
                  <a:pt x="86092" y="106112"/>
                  <a:pt x="86269" y="105895"/>
                  <a:pt x="86357" y="106112"/>
                </a:cubicBezTo>
                <a:cubicBezTo>
                  <a:pt x="86357" y="106546"/>
                  <a:pt x="86445" y="106112"/>
                  <a:pt x="86622" y="106546"/>
                </a:cubicBezTo>
                <a:cubicBezTo>
                  <a:pt x="86799" y="106546"/>
                  <a:pt x="86799" y="107848"/>
                  <a:pt x="86799" y="107631"/>
                </a:cubicBezTo>
                <a:cubicBezTo>
                  <a:pt x="87064" y="106546"/>
                  <a:pt x="86887" y="106763"/>
                  <a:pt x="86887" y="106112"/>
                </a:cubicBezTo>
                <a:cubicBezTo>
                  <a:pt x="86887" y="105461"/>
                  <a:pt x="86887" y="105895"/>
                  <a:pt x="86622" y="105895"/>
                </a:cubicBezTo>
                <a:cubicBezTo>
                  <a:pt x="86445" y="105461"/>
                  <a:pt x="86445" y="104810"/>
                  <a:pt x="86357" y="104159"/>
                </a:cubicBezTo>
                <a:cubicBezTo>
                  <a:pt x="85916" y="103508"/>
                  <a:pt x="86269" y="101555"/>
                  <a:pt x="86357" y="100687"/>
                </a:cubicBezTo>
                <a:cubicBezTo>
                  <a:pt x="86622" y="100470"/>
                  <a:pt x="86357" y="99819"/>
                  <a:pt x="86622" y="99385"/>
                </a:cubicBezTo>
                <a:cubicBezTo>
                  <a:pt x="86887" y="99385"/>
                  <a:pt x="87152" y="99385"/>
                  <a:pt x="87417" y="100036"/>
                </a:cubicBezTo>
                <a:cubicBezTo>
                  <a:pt x="87593" y="100687"/>
                  <a:pt x="87682" y="101555"/>
                  <a:pt x="87682" y="100687"/>
                </a:cubicBezTo>
                <a:cubicBezTo>
                  <a:pt x="87682" y="100470"/>
                  <a:pt x="87417" y="99819"/>
                  <a:pt x="87328" y="99168"/>
                </a:cubicBezTo>
                <a:cubicBezTo>
                  <a:pt x="87328" y="98083"/>
                  <a:pt x="87064" y="96781"/>
                  <a:pt x="86887" y="95696"/>
                </a:cubicBezTo>
                <a:cubicBezTo>
                  <a:pt x="86887" y="94611"/>
                  <a:pt x="86799" y="94394"/>
                  <a:pt x="86799" y="93743"/>
                </a:cubicBezTo>
                <a:cubicBezTo>
                  <a:pt x="86799" y="93092"/>
                  <a:pt x="86622" y="93960"/>
                  <a:pt x="86622" y="93309"/>
                </a:cubicBezTo>
                <a:cubicBezTo>
                  <a:pt x="86799" y="92224"/>
                  <a:pt x="86622" y="93309"/>
                  <a:pt x="86622" y="92658"/>
                </a:cubicBezTo>
                <a:cubicBezTo>
                  <a:pt x="86445" y="91573"/>
                  <a:pt x="86887" y="91573"/>
                  <a:pt x="86799" y="89620"/>
                </a:cubicBezTo>
                <a:cubicBezTo>
                  <a:pt x="86622" y="88318"/>
                  <a:pt x="86445" y="88969"/>
                  <a:pt x="86622" y="88535"/>
                </a:cubicBezTo>
                <a:cubicBezTo>
                  <a:pt x="86622" y="88318"/>
                  <a:pt x="86445" y="88535"/>
                  <a:pt x="86445" y="88318"/>
                </a:cubicBezTo>
                <a:cubicBezTo>
                  <a:pt x="86445" y="87667"/>
                  <a:pt x="86357" y="87667"/>
                  <a:pt x="86445" y="87233"/>
                </a:cubicBezTo>
                <a:cubicBezTo>
                  <a:pt x="86622" y="87016"/>
                  <a:pt x="86445" y="86582"/>
                  <a:pt x="86357" y="86365"/>
                </a:cubicBezTo>
                <a:cubicBezTo>
                  <a:pt x="86269" y="85497"/>
                  <a:pt x="86357" y="86365"/>
                  <a:pt x="86092" y="86365"/>
                </a:cubicBezTo>
                <a:cubicBezTo>
                  <a:pt x="85827" y="86582"/>
                  <a:pt x="86357" y="87016"/>
                  <a:pt x="86269" y="87667"/>
                </a:cubicBezTo>
                <a:cubicBezTo>
                  <a:pt x="86269" y="88318"/>
                  <a:pt x="86092" y="87884"/>
                  <a:pt x="86092" y="88318"/>
                </a:cubicBezTo>
                <a:cubicBezTo>
                  <a:pt x="86092" y="88535"/>
                  <a:pt x="86357" y="88318"/>
                  <a:pt x="86092" y="88535"/>
                </a:cubicBezTo>
                <a:cubicBezTo>
                  <a:pt x="85916" y="89403"/>
                  <a:pt x="86092" y="88318"/>
                  <a:pt x="85827" y="88535"/>
                </a:cubicBezTo>
                <a:cubicBezTo>
                  <a:pt x="85651" y="88535"/>
                  <a:pt x="85562" y="88535"/>
                  <a:pt x="85651" y="89403"/>
                </a:cubicBezTo>
                <a:cubicBezTo>
                  <a:pt x="85651" y="89620"/>
                  <a:pt x="85651" y="90271"/>
                  <a:pt x="85562" y="91356"/>
                </a:cubicBezTo>
                <a:close/>
                <a:moveTo>
                  <a:pt x="88918" y="112188"/>
                </a:moveTo>
                <a:cubicBezTo>
                  <a:pt x="89183" y="111971"/>
                  <a:pt x="88653" y="111537"/>
                  <a:pt x="88653" y="111971"/>
                </a:cubicBezTo>
                <a:cubicBezTo>
                  <a:pt x="88476" y="112622"/>
                  <a:pt x="88123" y="112839"/>
                  <a:pt x="88211" y="113490"/>
                </a:cubicBezTo>
                <a:cubicBezTo>
                  <a:pt x="88388" y="113924"/>
                  <a:pt x="88388" y="112622"/>
                  <a:pt x="88918" y="112188"/>
                </a:cubicBezTo>
                <a:close/>
                <a:moveTo>
                  <a:pt x="89624" y="110886"/>
                </a:moveTo>
                <a:cubicBezTo>
                  <a:pt x="89889" y="110235"/>
                  <a:pt x="89889" y="110452"/>
                  <a:pt x="90154" y="109801"/>
                </a:cubicBezTo>
                <a:cubicBezTo>
                  <a:pt x="90419" y="109584"/>
                  <a:pt x="90772" y="109801"/>
                  <a:pt x="90507" y="109150"/>
                </a:cubicBezTo>
                <a:cubicBezTo>
                  <a:pt x="90419" y="108933"/>
                  <a:pt x="90242" y="109801"/>
                  <a:pt x="89977" y="109584"/>
                </a:cubicBezTo>
                <a:cubicBezTo>
                  <a:pt x="89889" y="109150"/>
                  <a:pt x="90154" y="109801"/>
                  <a:pt x="89889" y="109801"/>
                </a:cubicBezTo>
                <a:cubicBezTo>
                  <a:pt x="89624" y="110235"/>
                  <a:pt x="89359" y="110452"/>
                  <a:pt x="89183" y="111537"/>
                </a:cubicBezTo>
                <a:cubicBezTo>
                  <a:pt x="89183" y="111971"/>
                  <a:pt x="89448" y="111971"/>
                  <a:pt x="89624" y="110886"/>
                </a:cubicBezTo>
                <a:close/>
                <a:moveTo>
                  <a:pt x="91037" y="108499"/>
                </a:moveTo>
                <a:cubicBezTo>
                  <a:pt x="91214" y="107848"/>
                  <a:pt x="91567" y="107197"/>
                  <a:pt x="91743" y="107197"/>
                </a:cubicBezTo>
                <a:cubicBezTo>
                  <a:pt x="91832" y="107631"/>
                  <a:pt x="90949" y="109584"/>
                  <a:pt x="91037" y="108499"/>
                </a:cubicBezTo>
                <a:close/>
                <a:moveTo>
                  <a:pt x="94569" y="100036"/>
                </a:moveTo>
                <a:cubicBezTo>
                  <a:pt x="94569" y="99819"/>
                  <a:pt x="94657" y="98300"/>
                  <a:pt x="94834" y="98734"/>
                </a:cubicBezTo>
                <a:cubicBezTo>
                  <a:pt x="94922" y="99168"/>
                  <a:pt x="94569" y="100036"/>
                  <a:pt x="94569" y="100036"/>
                </a:cubicBezTo>
                <a:close/>
                <a:moveTo>
                  <a:pt x="94128" y="100687"/>
                </a:moveTo>
                <a:cubicBezTo>
                  <a:pt x="94304" y="100687"/>
                  <a:pt x="94392" y="100470"/>
                  <a:pt x="94392" y="100470"/>
                </a:cubicBezTo>
                <a:cubicBezTo>
                  <a:pt x="94392" y="100687"/>
                  <a:pt x="94128" y="101121"/>
                  <a:pt x="94128" y="100687"/>
                </a:cubicBezTo>
                <a:close/>
                <a:moveTo>
                  <a:pt x="93598" y="103508"/>
                </a:moveTo>
                <a:cubicBezTo>
                  <a:pt x="93509" y="103508"/>
                  <a:pt x="93509" y="103074"/>
                  <a:pt x="93598" y="103074"/>
                </a:cubicBezTo>
                <a:cubicBezTo>
                  <a:pt x="93598" y="103508"/>
                  <a:pt x="93598" y="103725"/>
                  <a:pt x="93598" y="103508"/>
                </a:cubicBezTo>
                <a:close/>
                <a:moveTo>
                  <a:pt x="93068" y="104376"/>
                </a:moveTo>
                <a:cubicBezTo>
                  <a:pt x="93068" y="104376"/>
                  <a:pt x="93245" y="104159"/>
                  <a:pt x="93245" y="104376"/>
                </a:cubicBezTo>
                <a:cubicBezTo>
                  <a:pt x="93245" y="104376"/>
                  <a:pt x="93245" y="104810"/>
                  <a:pt x="93068" y="104376"/>
                </a:cubicBezTo>
                <a:close/>
                <a:moveTo>
                  <a:pt x="95540" y="96998"/>
                </a:moveTo>
                <a:cubicBezTo>
                  <a:pt x="95805" y="96998"/>
                  <a:pt x="95805" y="95696"/>
                  <a:pt x="95629" y="95696"/>
                </a:cubicBezTo>
                <a:cubicBezTo>
                  <a:pt x="95540" y="95696"/>
                  <a:pt x="95540" y="96347"/>
                  <a:pt x="95364" y="96781"/>
                </a:cubicBezTo>
                <a:cubicBezTo>
                  <a:pt x="95099" y="96781"/>
                  <a:pt x="94922" y="96998"/>
                  <a:pt x="95099" y="97432"/>
                </a:cubicBezTo>
                <a:cubicBezTo>
                  <a:pt x="95275" y="98083"/>
                  <a:pt x="95275" y="97432"/>
                  <a:pt x="95540" y="96998"/>
                </a:cubicBezTo>
                <a:close/>
                <a:moveTo>
                  <a:pt x="95805" y="96130"/>
                </a:moveTo>
                <a:cubicBezTo>
                  <a:pt x="95629" y="95696"/>
                  <a:pt x="95894" y="95479"/>
                  <a:pt x="96070" y="95479"/>
                </a:cubicBezTo>
                <a:cubicBezTo>
                  <a:pt x="96070" y="95696"/>
                  <a:pt x="95894" y="96130"/>
                  <a:pt x="95805" y="96130"/>
                </a:cubicBezTo>
                <a:close/>
                <a:moveTo>
                  <a:pt x="102604" y="83544"/>
                </a:moveTo>
                <a:cubicBezTo>
                  <a:pt x="102869" y="83327"/>
                  <a:pt x="103311" y="85931"/>
                  <a:pt x="103046" y="85280"/>
                </a:cubicBezTo>
                <a:cubicBezTo>
                  <a:pt x="102781" y="84629"/>
                  <a:pt x="102516" y="83978"/>
                  <a:pt x="102604" y="83544"/>
                </a:cubicBezTo>
                <a:close/>
                <a:moveTo>
                  <a:pt x="0" y="85931"/>
                </a:moveTo>
                <a:cubicBezTo>
                  <a:pt x="971" y="86365"/>
                  <a:pt x="1766" y="86582"/>
                  <a:pt x="2295" y="86365"/>
                </a:cubicBezTo>
                <a:cubicBezTo>
                  <a:pt x="2207" y="85280"/>
                  <a:pt x="2472" y="84846"/>
                  <a:pt x="2207" y="84629"/>
                </a:cubicBezTo>
                <a:cubicBezTo>
                  <a:pt x="1942" y="83978"/>
                  <a:pt x="2207" y="84846"/>
                  <a:pt x="1236" y="83978"/>
                </a:cubicBezTo>
                <a:cubicBezTo>
                  <a:pt x="1236" y="84195"/>
                  <a:pt x="1147" y="83978"/>
                  <a:pt x="1236" y="84195"/>
                </a:cubicBezTo>
                <a:cubicBezTo>
                  <a:pt x="1236" y="84846"/>
                  <a:pt x="971" y="84846"/>
                  <a:pt x="883" y="84846"/>
                </a:cubicBezTo>
                <a:cubicBezTo>
                  <a:pt x="706" y="84629"/>
                  <a:pt x="971" y="84195"/>
                  <a:pt x="971" y="83978"/>
                </a:cubicBezTo>
                <a:cubicBezTo>
                  <a:pt x="1147" y="83544"/>
                  <a:pt x="971" y="83544"/>
                  <a:pt x="883" y="84195"/>
                </a:cubicBezTo>
                <a:cubicBezTo>
                  <a:pt x="618" y="84846"/>
                  <a:pt x="706" y="84629"/>
                  <a:pt x="441" y="84629"/>
                </a:cubicBezTo>
                <a:cubicBezTo>
                  <a:pt x="176" y="84629"/>
                  <a:pt x="441" y="85280"/>
                  <a:pt x="0" y="85931"/>
                </a:cubicBezTo>
                <a:close/>
                <a:moveTo>
                  <a:pt x="100838" y="74213"/>
                </a:moveTo>
                <a:cubicBezTo>
                  <a:pt x="101280" y="73128"/>
                  <a:pt x="101721" y="72477"/>
                  <a:pt x="101721" y="73128"/>
                </a:cubicBezTo>
                <a:cubicBezTo>
                  <a:pt x="101721" y="73779"/>
                  <a:pt x="100750" y="74864"/>
                  <a:pt x="100838" y="74213"/>
                </a:cubicBezTo>
                <a:close/>
                <a:moveTo>
                  <a:pt x="82737" y="85280"/>
                </a:moveTo>
                <a:cubicBezTo>
                  <a:pt x="82472" y="84629"/>
                  <a:pt x="82560" y="83978"/>
                  <a:pt x="82825" y="84195"/>
                </a:cubicBezTo>
                <a:cubicBezTo>
                  <a:pt x="83267" y="84195"/>
                  <a:pt x="83002" y="85497"/>
                  <a:pt x="82737" y="85280"/>
                </a:cubicBezTo>
                <a:close/>
                <a:moveTo>
                  <a:pt x="112494" y="37974"/>
                </a:moveTo>
                <a:cubicBezTo>
                  <a:pt x="112494" y="37974"/>
                  <a:pt x="112494" y="37974"/>
                  <a:pt x="112494" y="37974"/>
                </a:cubicBezTo>
                <a:cubicBezTo>
                  <a:pt x="112847" y="37974"/>
                  <a:pt x="113377" y="37757"/>
                  <a:pt x="113818" y="37323"/>
                </a:cubicBezTo>
                <a:cubicBezTo>
                  <a:pt x="114878" y="37106"/>
                  <a:pt x="113642" y="35370"/>
                  <a:pt x="112847" y="35587"/>
                </a:cubicBezTo>
                <a:cubicBezTo>
                  <a:pt x="112759" y="35587"/>
                  <a:pt x="112582" y="35587"/>
                  <a:pt x="112494" y="35587"/>
                </a:cubicBezTo>
                <a:cubicBezTo>
                  <a:pt x="112406" y="35587"/>
                  <a:pt x="112406" y="35587"/>
                  <a:pt x="112406" y="35587"/>
                </a:cubicBezTo>
                <a:cubicBezTo>
                  <a:pt x="111876" y="36021"/>
                  <a:pt x="111523" y="37106"/>
                  <a:pt x="111346" y="37757"/>
                </a:cubicBezTo>
                <a:cubicBezTo>
                  <a:pt x="111346" y="38408"/>
                  <a:pt x="111876" y="38408"/>
                  <a:pt x="112406" y="37974"/>
                </a:cubicBezTo>
                <a:lnTo>
                  <a:pt x="112494" y="37974"/>
                </a:lnTo>
                <a:close/>
                <a:moveTo>
                  <a:pt x="104900" y="41663"/>
                </a:moveTo>
                <a:cubicBezTo>
                  <a:pt x="104635" y="42531"/>
                  <a:pt x="103664" y="41446"/>
                  <a:pt x="103841" y="41012"/>
                </a:cubicBezTo>
                <a:cubicBezTo>
                  <a:pt x="104105" y="40795"/>
                  <a:pt x="105165" y="41012"/>
                  <a:pt x="104900" y="41663"/>
                </a:cubicBezTo>
                <a:close/>
                <a:moveTo>
                  <a:pt x="86357" y="28643"/>
                </a:moveTo>
                <a:cubicBezTo>
                  <a:pt x="85562" y="27558"/>
                  <a:pt x="85121" y="28643"/>
                  <a:pt x="84503" y="29511"/>
                </a:cubicBezTo>
                <a:cubicBezTo>
                  <a:pt x="83973" y="30596"/>
                  <a:pt x="84591" y="29511"/>
                  <a:pt x="85651" y="30162"/>
                </a:cubicBezTo>
                <a:cubicBezTo>
                  <a:pt x="87417" y="31030"/>
                  <a:pt x="87152" y="29511"/>
                  <a:pt x="86357" y="28643"/>
                </a:cubicBezTo>
                <a:close/>
                <a:moveTo>
                  <a:pt x="91302" y="25171"/>
                </a:moveTo>
                <a:cubicBezTo>
                  <a:pt x="92008" y="25171"/>
                  <a:pt x="92185" y="23869"/>
                  <a:pt x="91743" y="24303"/>
                </a:cubicBezTo>
                <a:cubicBezTo>
                  <a:pt x="91479" y="24303"/>
                  <a:pt x="91479" y="22784"/>
                  <a:pt x="90772" y="23652"/>
                </a:cubicBezTo>
                <a:cubicBezTo>
                  <a:pt x="90154" y="24303"/>
                  <a:pt x="90949" y="22784"/>
                  <a:pt x="89889" y="23218"/>
                </a:cubicBezTo>
                <a:cubicBezTo>
                  <a:pt x="88741" y="23652"/>
                  <a:pt x="89094" y="22133"/>
                  <a:pt x="88918" y="22784"/>
                </a:cubicBezTo>
                <a:cubicBezTo>
                  <a:pt x="88653" y="23218"/>
                  <a:pt x="88211" y="24303"/>
                  <a:pt x="89713" y="24954"/>
                </a:cubicBezTo>
                <a:cubicBezTo>
                  <a:pt x="90507" y="25605"/>
                  <a:pt x="90684" y="25171"/>
                  <a:pt x="91302" y="25171"/>
                </a:cubicBezTo>
                <a:close/>
                <a:moveTo>
                  <a:pt x="87947" y="22784"/>
                </a:moveTo>
                <a:cubicBezTo>
                  <a:pt x="88476" y="22784"/>
                  <a:pt x="87328" y="21482"/>
                  <a:pt x="86622" y="21916"/>
                </a:cubicBezTo>
                <a:cubicBezTo>
                  <a:pt x="86092" y="22133"/>
                  <a:pt x="85651" y="20180"/>
                  <a:pt x="85121" y="20831"/>
                </a:cubicBezTo>
                <a:cubicBezTo>
                  <a:pt x="84591" y="21482"/>
                  <a:pt x="85298" y="22133"/>
                  <a:pt x="85033" y="22567"/>
                </a:cubicBezTo>
                <a:cubicBezTo>
                  <a:pt x="84768" y="22567"/>
                  <a:pt x="84061" y="21265"/>
                  <a:pt x="83620" y="20397"/>
                </a:cubicBezTo>
                <a:cubicBezTo>
                  <a:pt x="83267" y="20180"/>
                  <a:pt x="83090" y="20397"/>
                  <a:pt x="82560" y="21482"/>
                </a:cubicBezTo>
                <a:cubicBezTo>
                  <a:pt x="82030" y="22133"/>
                  <a:pt x="82737" y="22784"/>
                  <a:pt x="82472" y="23218"/>
                </a:cubicBezTo>
                <a:cubicBezTo>
                  <a:pt x="82030" y="23652"/>
                  <a:pt x="82560" y="24520"/>
                  <a:pt x="83532" y="25605"/>
                </a:cubicBezTo>
                <a:cubicBezTo>
                  <a:pt x="84326" y="26256"/>
                  <a:pt x="83796" y="24520"/>
                  <a:pt x="84503" y="24954"/>
                </a:cubicBezTo>
                <a:cubicBezTo>
                  <a:pt x="85121" y="25605"/>
                  <a:pt x="85386" y="23869"/>
                  <a:pt x="85827" y="24954"/>
                </a:cubicBezTo>
                <a:cubicBezTo>
                  <a:pt x="86269" y="25605"/>
                  <a:pt x="86799" y="24520"/>
                  <a:pt x="87593" y="24303"/>
                </a:cubicBezTo>
                <a:cubicBezTo>
                  <a:pt x="88211" y="23652"/>
                  <a:pt x="87328" y="22784"/>
                  <a:pt x="87947" y="22784"/>
                </a:cubicBezTo>
                <a:close/>
                <a:moveTo>
                  <a:pt x="81501" y="23218"/>
                </a:moveTo>
                <a:cubicBezTo>
                  <a:pt x="80971" y="23869"/>
                  <a:pt x="81236" y="21265"/>
                  <a:pt x="81501" y="21916"/>
                </a:cubicBezTo>
                <a:cubicBezTo>
                  <a:pt x="81766" y="22567"/>
                  <a:pt x="81766" y="22784"/>
                  <a:pt x="81501" y="23218"/>
                </a:cubicBezTo>
                <a:close/>
                <a:moveTo>
                  <a:pt x="75055" y="32549"/>
                </a:moveTo>
                <a:cubicBezTo>
                  <a:pt x="75320" y="32549"/>
                  <a:pt x="75231" y="32549"/>
                  <a:pt x="75761" y="32983"/>
                </a:cubicBezTo>
                <a:cubicBezTo>
                  <a:pt x="76379" y="33634"/>
                  <a:pt x="76821" y="34719"/>
                  <a:pt x="77086" y="33634"/>
                </a:cubicBezTo>
                <a:cubicBezTo>
                  <a:pt x="77174" y="32549"/>
                  <a:pt x="76114" y="32549"/>
                  <a:pt x="76821" y="32332"/>
                </a:cubicBezTo>
                <a:cubicBezTo>
                  <a:pt x="77350" y="31898"/>
                  <a:pt x="76026" y="31681"/>
                  <a:pt x="76644" y="31247"/>
                </a:cubicBezTo>
                <a:cubicBezTo>
                  <a:pt x="77350" y="31030"/>
                  <a:pt x="76291" y="29945"/>
                  <a:pt x="75761" y="29511"/>
                </a:cubicBezTo>
                <a:cubicBezTo>
                  <a:pt x="75231" y="28860"/>
                  <a:pt x="75055" y="31030"/>
                  <a:pt x="74966" y="29945"/>
                </a:cubicBezTo>
                <a:cubicBezTo>
                  <a:pt x="74790" y="28860"/>
                  <a:pt x="74348" y="29511"/>
                  <a:pt x="73818" y="28860"/>
                </a:cubicBezTo>
                <a:cubicBezTo>
                  <a:pt x="73289" y="28209"/>
                  <a:pt x="72406" y="29294"/>
                  <a:pt x="72759" y="29945"/>
                </a:cubicBezTo>
                <a:cubicBezTo>
                  <a:pt x="73200" y="31030"/>
                  <a:pt x="71964" y="31247"/>
                  <a:pt x="72759" y="31681"/>
                </a:cubicBezTo>
                <a:cubicBezTo>
                  <a:pt x="73465" y="31898"/>
                  <a:pt x="73730" y="31898"/>
                  <a:pt x="74613" y="33417"/>
                </a:cubicBezTo>
                <a:cubicBezTo>
                  <a:pt x="75231" y="33634"/>
                  <a:pt x="74613" y="32549"/>
                  <a:pt x="75055" y="32549"/>
                </a:cubicBezTo>
                <a:close/>
                <a:moveTo>
                  <a:pt x="65253" y="26256"/>
                </a:moveTo>
                <a:cubicBezTo>
                  <a:pt x="64547" y="25822"/>
                  <a:pt x="64194" y="26473"/>
                  <a:pt x="64812" y="27341"/>
                </a:cubicBezTo>
                <a:cubicBezTo>
                  <a:pt x="65607" y="28209"/>
                  <a:pt x="66048" y="26256"/>
                  <a:pt x="65253" y="26256"/>
                </a:cubicBezTo>
                <a:close/>
                <a:moveTo>
                  <a:pt x="56512" y="14104"/>
                </a:moveTo>
                <a:cubicBezTo>
                  <a:pt x="57218" y="13670"/>
                  <a:pt x="57748" y="13453"/>
                  <a:pt x="58896" y="13453"/>
                </a:cubicBezTo>
                <a:cubicBezTo>
                  <a:pt x="60309" y="13019"/>
                  <a:pt x="60397" y="12368"/>
                  <a:pt x="59690" y="11500"/>
                </a:cubicBezTo>
                <a:cubicBezTo>
                  <a:pt x="59072" y="9981"/>
                  <a:pt x="59161" y="9764"/>
                  <a:pt x="58278" y="11066"/>
                </a:cubicBezTo>
                <a:cubicBezTo>
                  <a:pt x="57483" y="12802"/>
                  <a:pt x="58896" y="9764"/>
                  <a:pt x="58543" y="9330"/>
                </a:cubicBezTo>
                <a:cubicBezTo>
                  <a:pt x="58101" y="9113"/>
                  <a:pt x="57571" y="8462"/>
                  <a:pt x="57218" y="10415"/>
                </a:cubicBezTo>
                <a:cubicBezTo>
                  <a:pt x="56600" y="12368"/>
                  <a:pt x="56600" y="10632"/>
                  <a:pt x="56070" y="13670"/>
                </a:cubicBezTo>
                <a:cubicBezTo>
                  <a:pt x="55805" y="14321"/>
                  <a:pt x="55982" y="14755"/>
                  <a:pt x="56512" y="14104"/>
                </a:cubicBezTo>
                <a:close/>
                <a:moveTo>
                  <a:pt x="54481" y="11066"/>
                </a:moveTo>
                <a:cubicBezTo>
                  <a:pt x="55452" y="12151"/>
                  <a:pt x="56600" y="11066"/>
                  <a:pt x="56247" y="10415"/>
                </a:cubicBezTo>
                <a:cubicBezTo>
                  <a:pt x="55805" y="9764"/>
                  <a:pt x="56777" y="8028"/>
                  <a:pt x="56335" y="7594"/>
                </a:cubicBezTo>
                <a:cubicBezTo>
                  <a:pt x="55805" y="6943"/>
                  <a:pt x="56070" y="6292"/>
                  <a:pt x="55275" y="7377"/>
                </a:cubicBezTo>
                <a:cubicBezTo>
                  <a:pt x="54392" y="8028"/>
                  <a:pt x="55187" y="6726"/>
                  <a:pt x="54746" y="6726"/>
                </a:cubicBezTo>
                <a:cubicBezTo>
                  <a:pt x="54392" y="6726"/>
                  <a:pt x="53245" y="6292"/>
                  <a:pt x="52715" y="6943"/>
                </a:cubicBezTo>
                <a:cubicBezTo>
                  <a:pt x="52185" y="8028"/>
                  <a:pt x="51125" y="9113"/>
                  <a:pt x="51920" y="9113"/>
                </a:cubicBezTo>
                <a:cubicBezTo>
                  <a:pt x="52891" y="9113"/>
                  <a:pt x="52185" y="9764"/>
                  <a:pt x="52715" y="10415"/>
                </a:cubicBezTo>
                <a:cubicBezTo>
                  <a:pt x="52980" y="10632"/>
                  <a:pt x="53421" y="10415"/>
                  <a:pt x="54481" y="11066"/>
                </a:cubicBezTo>
                <a:close/>
                <a:moveTo>
                  <a:pt x="50860" y="6726"/>
                </a:moveTo>
                <a:cubicBezTo>
                  <a:pt x="50066" y="6726"/>
                  <a:pt x="49889" y="7377"/>
                  <a:pt x="50419" y="7594"/>
                </a:cubicBezTo>
                <a:cubicBezTo>
                  <a:pt x="51037" y="8028"/>
                  <a:pt x="50684" y="8679"/>
                  <a:pt x="51302" y="8462"/>
                </a:cubicBezTo>
                <a:cubicBezTo>
                  <a:pt x="52891" y="7377"/>
                  <a:pt x="51567" y="6943"/>
                  <a:pt x="50860" y="6726"/>
                </a:cubicBezTo>
                <a:close/>
                <a:moveTo>
                  <a:pt x="52980" y="6292"/>
                </a:moveTo>
                <a:cubicBezTo>
                  <a:pt x="54216" y="6075"/>
                  <a:pt x="54746" y="6726"/>
                  <a:pt x="54392" y="5424"/>
                </a:cubicBezTo>
                <a:cubicBezTo>
                  <a:pt x="54128" y="4339"/>
                  <a:pt x="55011" y="4990"/>
                  <a:pt x="54922" y="4339"/>
                </a:cubicBezTo>
                <a:cubicBezTo>
                  <a:pt x="54746" y="3688"/>
                  <a:pt x="54392" y="4339"/>
                  <a:pt x="53951" y="3254"/>
                </a:cubicBezTo>
                <a:cubicBezTo>
                  <a:pt x="53421" y="2386"/>
                  <a:pt x="53245" y="1952"/>
                  <a:pt x="52715" y="2603"/>
                </a:cubicBezTo>
                <a:cubicBezTo>
                  <a:pt x="52362" y="3254"/>
                  <a:pt x="52097" y="2603"/>
                  <a:pt x="51390" y="3688"/>
                </a:cubicBezTo>
                <a:cubicBezTo>
                  <a:pt x="50684" y="4556"/>
                  <a:pt x="51832" y="3905"/>
                  <a:pt x="51390" y="4556"/>
                </a:cubicBezTo>
                <a:cubicBezTo>
                  <a:pt x="50860" y="5641"/>
                  <a:pt x="50066" y="6075"/>
                  <a:pt x="50596" y="6075"/>
                </a:cubicBezTo>
                <a:cubicBezTo>
                  <a:pt x="51302" y="6292"/>
                  <a:pt x="51125" y="6726"/>
                  <a:pt x="51920" y="6943"/>
                </a:cubicBezTo>
                <a:cubicBezTo>
                  <a:pt x="52891" y="6943"/>
                  <a:pt x="51920" y="6292"/>
                  <a:pt x="52980" y="6292"/>
                </a:cubicBezTo>
                <a:close/>
                <a:moveTo>
                  <a:pt x="49536" y="2603"/>
                </a:moveTo>
                <a:cubicBezTo>
                  <a:pt x="49536" y="2386"/>
                  <a:pt x="50419" y="2603"/>
                  <a:pt x="50419" y="3037"/>
                </a:cubicBezTo>
                <a:cubicBezTo>
                  <a:pt x="50419" y="3254"/>
                  <a:pt x="49359" y="3254"/>
                  <a:pt x="49536" y="2603"/>
                </a:cubicBezTo>
                <a:close/>
                <a:moveTo>
                  <a:pt x="52980" y="17793"/>
                </a:moveTo>
                <a:cubicBezTo>
                  <a:pt x="52891" y="17576"/>
                  <a:pt x="53863" y="16708"/>
                  <a:pt x="53951" y="17142"/>
                </a:cubicBezTo>
                <a:cubicBezTo>
                  <a:pt x="54128" y="17576"/>
                  <a:pt x="53421" y="18227"/>
                  <a:pt x="52980" y="17793"/>
                </a:cubicBezTo>
                <a:close/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3781962" y="2977184"/>
            <a:ext cx="18947" cy="58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857" y="120000"/>
                </a:moveTo>
                <a:cubicBezTo>
                  <a:pt x="119999" y="120000"/>
                  <a:pt x="68571" y="120000"/>
                  <a:pt x="51428" y="120000"/>
                </a:cubicBezTo>
                <a:cubicBezTo>
                  <a:pt x="0" y="120000"/>
                  <a:pt x="0" y="120000"/>
                  <a:pt x="17142" y="120000"/>
                </a:cubicBezTo>
                <a:cubicBezTo>
                  <a:pt x="51428" y="0"/>
                  <a:pt x="68571" y="120000"/>
                  <a:pt x="102857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781962" y="2974270"/>
            <a:ext cx="16032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0000" y="120000"/>
                </a:moveTo>
                <a:cubicBezTo>
                  <a:pt x="0" y="0"/>
                  <a:pt x="120000" y="120000"/>
                  <a:pt x="80000" y="120000"/>
                </a:cubicBezTo>
                <a:cubicBezTo>
                  <a:pt x="60000" y="120000"/>
                  <a:pt x="20000" y="120000"/>
                  <a:pt x="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3784877" y="2988844"/>
            <a:ext cx="13117" cy="29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8000" y="120000"/>
                </a:moveTo>
                <a:cubicBezTo>
                  <a:pt x="0" y="0"/>
                  <a:pt x="120000" y="0"/>
                  <a:pt x="120000" y="120000"/>
                </a:cubicBezTo>
                <a:cubicBezTo>
                  <a:pt x="120000" y="120000"/>
                  <a:pt x="120000" y="120000"/>
                  <a:pt x="72000" y="120000"/>
                </a:cubicBezTo>
                <a:cubicBezTo>
                  <a:pt x="48000" y="120000"/>
                  <a:pt x="48000" y="120000"/>
                  <a:pt x="48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Shape 300"/>
          <p:cNvSpPr/>
          <p:nvPr/>
        </p:nvSpPr>
        <p:spPr>
          <a:xfrm>
            <a:off x="3736782" y="2917430"/>
            <a:ext cx="7287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20000"/>
                </a:moveTo>
                <a:cubicBezTo>
                  <a:pt x="80000" y="120000"/>
                  <a:pt x="0" y="40000"/>
                  <a:pt x="0" y="40000"/>
                </a:cubicBezTo>
                <a:cubicBezTo>
                  <a:pt x="80000" y="0"/>
                  <a:pt x="0" y="0"/>
                  <a:pt x="80000" y="0"/>
                </a:cubicBezTo>
                <a:cubicBezTo>
                  <a:pt x="80000" y="0"/>
                  <a:pt x="80000" y="0"/>
                  <a:pt x="120000" y="40000"/>
                </a:cubicBezTo>
                <a:cubicBezTo>
                  <a:pt x="120000" y="120000"/>
                  <a:pt x="120000" y="120000"/>
                  <a:pt x="120000" y="12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Shape 301"/>
          <p:cNvSpPr/>
          <p:nvPr/>
        </p:nvSpPr>
        <p:spPr>
          <a:xfrm>
            <a:off x="3733867" y="2917430"/>
            <a:ext cx="7287" cy="2040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2857"/>
                </a:moveTo>
                <a:cubicBezTo>
                  <a:pt x="40000" y="68571"/>
                  <a:pt x="0" y="51428"/>
                  <a:pt x="40000" y="51428"/>
                </a:cubicBezTo>
                <a:cubicBezTo>
                  <a:pt x="40000" y="51428"/>
                  <a:pt x="40000" y="68571"/>
                  <a:pt x="40000" y="17142"/>
                </a:cubicBezTo>
                <a:cubicBezTo>
                  <a:pt x="0" y="0"/>
                  <a:pt x="40000" y="0"/>
                  <a:pt x="40000" y="0"/>
                </a:cubicBezTo>
                <a:cubicBezTo>
                  <a:pt x="40000" y="17142"/>
                  <a:pt x="120000" y="119999"/>
                  <a:pt x="120000" y="102857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3741154" y="2929090"/>
            <a:ext cx="11660" cy="1748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0000"/>
                </a:moveTo>
                <a:cubicBezTo>
                  <a:pt x="30000" y="60000"/>
                  <a:pt x="30000" y="60000"/>
                  <a:pt x="30000" y="40000"/>
                </a:cubicBezTo>
                <a:cubicBezTo>
                  <a:pt x="0" y="0"/>
                  <a:pt x="30000" y="40000"/>
                  <a:pt x="30000" y="60000"/>
                </a:cubicBezTo>
                <a:cubicBezTo>
                  <a:pt x="90000" y="60000"/>
                  <a:pt x="120000" y="120000"/>
                  <a:pt x="120000" y="10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3448207" y="2997588"/>
            <a:ext cx="5830" cy="87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0000"/>
                </a:moveTo>
                <a:cubicBezTo>
                  <a:pt x="0" y="120000"/>
                  <a:pt x="120000" y="120000"/>
                  <a:pt x="120000" y="120000"/>
                </a:cubicBezTo>
                <a:cubicBezTo>
                  <a:pt x="120000" y="40000"/>
                  <a:pt x="120000" y="0"/>
                  <a:pt x="0" y="40000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Shape 304"/>
          <p:cNvGrpSpPr/>
          <p:nvPr/>
        </p:nvGrpSpPr>
        <p:grpSpPr>
          <a:xfrm>
            <a:off x="323528" y="1124744"/>
            <a:ext cx="8568952" cy="3918857"/>
            <a:chOff x="323528" y="1124744"/>
            <a:chExt cx="8568952" cy="3918857"/>
          </a:xfrm>
        </p:grpSpPr>
        <p:pic>
          <p:nvPicPr>
            <p:cNvPr id="305" name="Shape 305" descr="amCharts (3).png"/>
            <p:cNvPicPr preferRelativeResize="0"/>
            <p:nvPr/>
          </p:nvPicPr>
          <p:blipFill rotWithShape="1">
            <a:blip r:embed="rId5">
              <a:alphaModFix/>
            </a:blip>
            <a:srcRect l="4326" r="1962"/>
            <a:stretch/>
          </p:blipFill>
          <p:spPr>
            <a:xfrm>
              <a:off x="323528" y="1124744"/>
              <a:ext cx="8557526" cy="39188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Shape 306"/>
            <p:cNvSpPr/>
            <p:nvPr/>
          </p:nvSpPr>
          <p:spPr>
            <a:xfrm>
              <a:off x="611560" y="2492896"/>
              <a:ext cx="1296144" cy="288032"/>
            </a:xfrm>
            <a:prstGeom prst="wedgeRoundRectCallout">
              <a:avLst>
                <a:gd name="adj1" fmla="val -21862"/>
                <a:gd name="adj2" fmla="val 161708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Mexico 1</a:t>
              </a:r>
            </a:p>
          </p:txBody>
        </p:sp>
        <p:sp>
          <p:nvSpPr>
            <p:cNvPr id="307" name="Shape 307"/>
            <p:cNvSpPr/>
            <p:nvPr/>
          </p:nvSpPr>
          <p:spPr>
            <a:xfrm>
              <a:off x="1547664" y="2780928"/>
              <a:ext cx="1296144" cy="288032"/>
            </a:xfrm>
            <a:prstGeom prst="wedgeRoundRectCallout">
              <a:avLst>
                <a:gd name="adj1" fmla="val -33620"/>
                <a:gd name="adj2" fmla="val 95570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Cuba 1</a:t>
              </a:r>
            </a:p>
          </p:txBody>
        </p:sp>
        <p:sp>
          <p:nvSpPr>
            <p:cNvPr id="308" name="Shape 308"/>
            <p:cNvSpPr/>
            <p:nvPr/>
          </p:nvSpPr>
          <p:spPr>
            <a:xfrm>
              <a:off x="1979712" y="3212976"/>
              <a:ext cx="1584176" cy="288032"/>
            </a:xfrm>
            <a:prstGeom prst="wedgeRoundRectCallout">
              <a:avLst>
                <a:gd name="adj1" fmla="val -35825"/>
                <a:gd name="adj2" fmla="val 108797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Venezuela 1</a:t>
              </a:r>
            </a:p>
          </p:txBody>
        </p:sp>
        <p:sp>
          <p:nvSpPr>
            <p:cNvPr id="309" name="Shape 309"/>
            <p:cNvSpPr/>
            <p:nvPr/>
          </p:nvSpPr>
          <p:spPr>
            <a:xfrm>
              <a:off x="2051720" y="4077072"/>
              <a:ext cx="1512168" cy="288032"/>
            </a:xfrm>
            <a:prstGeom prst="wedgeRoundRectCallout">
              <a:avLst>
                <a:gd name="adj1" fmla="val -53041"/>
                <a:gd name="adj2" fmla="val -116074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Colombia 1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323528" y="4221088"/>
              <a:ext cx="1512168" cy="288032"/>
            </a:xfrm>
            <a:prstGeom prst="wedgeRoundRectCallout">
              <a:avLst>
                <a:gd name="adj1" fmla="val 43857"/>
                <a:gd name="adj2" fmla="val -116073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Ecuador 1</a:t>
              </a:r>
            </a:p>
          </p:txBody>
        </p:sp>
        <p:sp>
          <p:nvSpPr>
            <p:cNvPr id="311" name="Shape 311"/>
            <p:cNvSpPr/>
            <p:nvPr/>
          </p:nvSpPr>
          <p:spPr>
            <a:xfrm>
              <a:off x="4716016" y="1988840"/>
              <a:ext cx="1296144" cy="288032"/>
            </a:xfrm>
            <a:prstGeom prst="wedgeRoundRectCallout">
              <a:avLst>
                <a:gd name="adj1" fmla="val 6798"/>
                <a:gd name="adj2" fmla="val 125332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Turkey 1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3491880" y="4437112"/>
              <a:ext cx="2664296" cy="288032"/>
            </a:xfrm>
            <a:prstGeom prst="wedgeRoundRectCallout">
              <a:avLst>
                <a:gd name="adj1" fmla="val -3211"/>
                <a:gd name="adj2" fmla="val -238430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Equatorial Guinea  7</a:t>
              </a:r>
            </a:p>
          </p:txBody>
        </p:sp>
        <p:sp>
          <p:nvSpPr>
            <p:cNvPr id="313" name="Shape 313"/>
            <p:cNvSpPr/>
            <p:nvPr/>
          </p:nvSpPr>
          <p:spPr>
            <a:xfrm>
              <a:off x="5004048" y="3789040"/>
              <a:ext cx="1296144" cy="288032"/>
            </a:xfrm>
            <a:prstGeom prst="wedgeRoundRectCallout">
              <a:avLst>
                <a:gd name="adj1" fmla="val 29579"/>
                <a:gd name="adj2" fmla="val -172291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Yemen 5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6228184" y="4149080"/>
              <a:ext cx="1584176" cy="288032"/>
            </a:xfrm>
            <a:prstGeom prst="wedgeRoundRectCallout">
              <a:avLst>
                <a:gd name="adj1" fmla="val 2122"/>
                <a:gd name="adj2" fmla="val -198746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Sri Lanka 3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5724128" y="1196752"/>
              <a:ext cx="1503784" cy="288032"/>
            </a:xfrm>
            <a:prstGeom prst="wedgeRoundRectCallout">
              <a:avLst>
                <a:gd name="adj1" fmla="val 73047"/>
                <a:gd name="adj2" fmla="val 257609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Mongolia 4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7596336" y="1196752"/>
              <a:ext cx="1296144" cy="288032"/>
            </a:xfrm>
            <a:prstGeom prst="wedgeRoundRectCallout">
              <a:avLst>
                <a:gd name="adj1" fmla="val 184"/>
                <a:gd name="adj2" fmla="val 439490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China 4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7524328" y="3789040"/>
              <a:ext cx="1368152" cy="288032"/>
            </a:xfrm>
            <a:prstGeom prst="wedgeRoundRectCallout">
              <a:avLst>
                <a:gd name="adj1" fmla="val -16718"/>
                <a:gd name="adj2" fmla="val -122687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Vietnam 6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00192" y="3212976"/>
              <a:ext cx="1440160" cy="288032"/>
            </a:xfrm>
            <a:prstGeom prst="wedgeRoundRectCallout">
              <a:avLst>
                <a:gd name="adj1" fmla="val -23920"/>
                <a:gd name="adj2" fmla="val -99539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Pakistan 1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6300192" y="2060848"/>
              <a:ext cx="864096" cy="288032"/>
            </a:xfrm>
            <a:prstGeom prst="wedgeRoundRectCallout">
              <a:avLst>
                <a:gd name="adj1" fmla="val -52359"/>
                <a:gd name="adj2" fmla="val 151787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Iran 3</a:t>
              </a:r>
            </a:p>
          </p:txBody>
        </p:sp>
        <p:sp>
          <p:nvSpPr>
            <p:cNvPr id="320" name="Shape 320"/>
            <p:cNvSpPr/>
            <p:nvPr/>
          </p:nvSpPr>
          <p:spPr>
            <a:xfrm>
              <a:off x="3707904" y="2276872"/>
              <a:ext cx="1080120" cy="288032"/>
            </a:xfrm>
            <a:prstGeom prst="wedgeRoundRectCallout">
              <a:avLst>
                <a:gd name="adj1" fmla="val 126435"/>
                <a:gd name="adj2" fmla="val 108797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Syria 3</a:t>
              </a:r>
            </a:p>
          </p:txBody>
        </p:sp>
        <p:sp>
          <p:nvSpPr>
            <p:cNvPr id="321" name="Shape 321"/>
            <p:cNvSpPr/>
            <p:nvPr/>
          </p:nvSpPr>
          <p:spPr>
            <a:xfrm>
              <a:off x="4067944" y="2996952"/>
              <a:ext cx="1296144" cy="288032"/>
            </a:xfrm>
            <a:prstGeom prst="wedgeRoundRectCallout">
              <a:avLst>
                <a:gd name="adj1" fmla="val 67792"/>
                <a:gd name="adj2" fmla="val -79697"/>
                <a:gd name="adj3" fmla="val 16667"/>
              </a:avLst>
            </a:prstGeom>
            <a:solidFill>
              <a:schemeClr val="accent1"/>
            </a:solidFill>
            <a:ln w="25400" cap="flat" cmpd="sng">
              <a:solidFill>
                <a:srgbClr val="88A3A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800" b="1">
                  <a:solidFill>
                    <a:srgbClr val="FEFEFE"/>
                  </a:solidFill>
                  <a:latin typeface="Arial"/>
                  <a:ea typeface="Arial"/>
                  <a:cs typeface="Arial"/>
                  <a:sym typeface="Arial"/>
                </a:rPr>
                <a:t>Jordan 2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Shape 326" descr="486795f6eeb8b48b4f4da094a8b4b4f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12936" cy="61249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About us …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ATI of Roshydromet was founded in 1988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b="1" i="0" u="none" strike="noStrike" cap="non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In 1995 ATI received the status of WMO RTC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b="1" i="0" u="none" strike="noStrike" cap="non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More than 1,6 thousand foreign specialists have been trained so far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2800" b="1" i="0" u="none" strike="noStrike" cap="none">
              <a:solidFill>
                <a:srgbClr val="FEFE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ct val="100000"/>
              <a:buFont typeface="Noto Sans Symbols"/>
              <a:buChar char="➢"/>
            </a:pPr>
            <a:r>
              <a:rPr lang="en-US" sz="2800" b="1" i="0" u="none" strike="noStrike" cap="none">
                <a:solidFill>
                  <a:srgbClr val="FEFEFE"/>
                </a:solidFill>
                <a:latin typeface="Verdana"/>
                <a:ea typeface="Verdana"/>
                <a:cs typeface="Verdana"/>
                <a:sym typeface="Verdana"/>
              </a:rPr>
              <a:t>About 20 thousand national specialists have been trained at ATI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rgbClr val="0B1A1B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SYMET-XIII, Bridgetown, Barbados, 30 October – 2 November 2017</a:t>
            </a:r>
          </a:p>
        </p:txBody>
      </p:sp>
      <p:pic>
        <p:nvPicPr>
          <p:cNvPr id="330" name="Shape 330" descr="logo_new_2016_IPK_500x500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2980" y="6000768"/>
            <a:ext cx="738176" cy="7381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2020</Words>
  <Application>Microsoft Office PowerPoint</Application>
  <PresentationFormat>On-screen Show (4:3)</PresentationFormat>
  <Paragraphs>281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Verdana</vt:lpstr>
      <vt:lpstr>Calibri</vt:lpstr>
      <vt:lpstr>Batang</vt:lpstr>
      <vt:lpstr>Noto Sans Symbols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us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Corrine Chiavenuto-Castrignano</dc:creator>
  <cp:lastModifiedBy>Corrine Chiavenuto-Castrignano</cp:lastModifiedBy>
  <cp:revision>1</cp:revision>
  <dcterms:modified xsi:type="dcterms:W3CDTF">2017-10-29T16:03:53Z</dcterms:modified>
</cp:coreProperties>
</file>