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3" r:id="rId2"/>
    <p:sldId id="343" r:id="rId3"/>
    <p:sldId id="313" r:id="rId4"/>
    <p:sldId id="304" r:id="rId5"/>
    <p:sldId id="310" r:id="rId6"/>
    <p:sldId id="336" r:id="rId7"/>
    <p:sldId id="339" r:id="rId8"/>
    <p:sldId id="344" r:id="rId9"/>
    <p:sldId id="341" r:id="rId10"/>
    <p:sldId id="309" r:id="rId11"/>
    <p:sldId id="347" r:id="rId12"/>
    <p:sldId id="349" r:id="rId13"/>
    <p:sldId id="342" r:id="rId14"/>
    <p:sldId id="348" r:id="rId15"/>
    <p:sldId id="258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9" autoAdjust="0"/>
    <p:restoredTop sz="93374" autoAdjust="0"/>
  </p:normalViewPr>
  <p:slideViewPr>
    <p:cSldViewPr snapToGrid="0" snapToObjects="1">
      <p:cViewPr>
        <p:scale>
          <a:sx n="60" d="100"/>
          <a:sy n="60" d="100"/>
        </p:scale>
        <p:origin x="-13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AF880-4745-4B13-BF9D-8DAE574CD9F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27F7D7-AD67-4F29-930E-E7FD6EE4B924}">
      <dgm:prSet custT="1"/>
      <dgm:spPr/>
      <dgm:t>
        <a:bodyPr/>
        <a:lstStyle/>
        <a:p>
          <a:pPr rtl="0"/>
          <a:r>
            <a:rPr lang="en-US" sz="2200" dirty="0" smtClean="0"/>
            <a:t>Builds upon the existing WMO ETR </a:t>
          </a:r>
          <a:r>
            <a:rPr lang="en-US" sz="2200" dirty="0" err="1" smtClean="0"/>
            <a:t>Programme</a:t>
          </a:r>
          <a:r>
            <a:rPr lang="en-US" sz="2200" dirty="0" smtClean="0"/>
            <a:t> (RTC network, national </a:t>
          </a:r>
          <a:r>
            <a:rPr lang="en-US" sz="2200" dirty="0" err="1" smtClean="0"/>
            <a:t>centres</a:t>
          </a:r>
          <a:r>
            <a:rPr lang="en-US" sz="2200" dirty="0" smtClean="0"/>
            <a:t>, other national and international training partners, universities,  regional partnerships, and allied communities)</a:t>
          </a:r>
          <a:endParaRPr lang="en-US" sz="2200" dirty="0"/>
        </a:p>
      </dgm:t>
    </dgm:pt>
    <dgm:pt modelId="{66F2120D-0BC7-4501-9491-98E7AC7D1247}" type="parTrans" cxnId="{E6FEF132-8C79-4C64-A22A-298BE644B5F3}">
      <dgm:prSet/>
      <dgm:spPr/>
      <dgm:t>
        <a:bodyPr/>
        <a:lstStyle/>
        <a:p>
          <a:endParaRPr lang="en-US"/>
        </a:p>
      </dgm:t>
    </dgm:pt>
    <dgm:pt modelId="{472B77FC-D496-4D6E-81F6-9B0D704D9611}" type="sibTrans" cxnId="{E6FEF132-8C79-4C64-A22A-298BE644B5F3}">
      <dgm:prSet/>
      <dgm:spPr/>
      <dgm:t>
        <a:bodyPr/>
        <a:lstStyle/>
        <a:p>
          <a:endParaRPr lang="en-US"/>
        </a:p>
      </dgm:t>
    </dgm:pt>
    <dgm:pt modelId="{B4D801A0-C88C-49C5-B4BB-5C39A910C939}">
      <dgm:prSet custT="1"/>
      <dgm:spPr/>
      <dgm:t>
        <a:bodyPr/>
        <a:lstStyle/>
        <a:p>
          <a:pPr rtl="0"/>
          <a:r>
            <a:rPr lang="en-US" sz="2200" dirty="0" smtClean="0"/>
            <a:t>Activities should increase learning opportunities for Members, through (a) increased visibility, (b) sharing resources, (c) facilitating innovations, (d) promoting compliance, (e) enhancing quality.</a:t>
          </a:r>
          <a:endParaRPr lang="en-US" sz="2200" dirty="0"/>
        </a:p>
      </dgm:t>
    </dgm:pt>
    <dgm:pt modelId="{593998C2-0AE6-43FB-B928-CE91A9A3E853}" type="parTrans" cxnId="{3F8BB124-CBEB-46C2-A205-FFBB0B941056}">
      <dgm:prSet/>
      <dgm:spPr/>
      <dgm:t>
        <a:bodyPr/>
        <a:lstStyle/>
        <a:p>
          <a:endParaRPr lang="en-US"/>
        </a:p>
      </dgm:t>
    </dgm:pt>
    <dgm:pt modelId="{E27015A3-D9CB-445B-AD49-0C6D068FF239}" type="sibTrans" cxnId="{3F8BB124-CBEB-46C2-A205-FFBB0B941056}">
      <dgm:prSet/>
      <dgm:spPr/>
      <dgm:t>
        <a:bodyPr/>
        <a:lstStyle/>
        <a:p>
          <a:endParaRPr lang="en-US"/>
        </a:p>
      </dgm:t>
    </dgm:pt>
    <dgm:pt modelId="{7F4E0D93-5995-45C9-8A01-77C9875E90B9}">
      <dgm:prSet custT="1"/>
      <dgm:spPr/>
      <dgm:t>
        <a:bodyPr/>
        <a:lstStyle/>
        <a:p>
          <a:pPr rtl="0"/>
          <a:r>
            <a:rPr lang="en-US" sz="2200" dirty="0" smtClean="0"/>
            <a:t>WMO Global Campus is an ETRP initiative, not a new </a:t>
          </a:r>
          <a:r>
            <a:rPr lang="en-US" sz="2200" dirty="0" err="1" smtClean="0"/>
            <a:t>programme</a:t>
          </a:r>
          <a:r>
            <a:rPr lang="en-US" sz="2200" dirty="0" smtClean="0"/>
            <a:t> or a proposal to move all training online. </a:t>
          </a:r>
          <a:endParaRPr lang="en-US" sz="2200" dirty="0"/>
        </a:p>
      </dgm:t>
    </dgm:pt>
    <dgm:pt modelId="{C0172711-BEFD-4422-9297-8C00B5891253}" type="parTrans" cxnId="{9D51064E-540D-4DD8-BD8F-661F40A9CD92}">
      <dgm:prSet/>
      <dgm:spPr/>
      <dgm:t>
        <a:bodyPr/>
        <a:lstStyle/>
        <a:p>
          <a:endParaRPr lang="en-US"/>
        </a:p>
      </dgm:t>
    </dgm:pt>
    <dgm:pt modelId="{1AFE52F6-A98F-4559-AB6E-5633780116EE}" type="sibTrans" cxnId="{9D51064E-540D-4DD8-BD8F-661F40A9CD92}">
      <dgm:prSet/>
      <dgm:spPr/>
      <dgm:t>
        <a:bodyPr/>
        <a:lstStyle/>
        <a:p>
          <a:endParaRPr lang="en-US"/>
        </a:p>
      </dgm:t>
    </dgm:pt>
    <dgm:pt modelId="{C66071F8-388E-4E6A-8D32-4F12285A53FA}">
      <dgm:prSet custT="1"/>
      <dgm:spPr/>
      <dgm:t>
        <a:bodyPr/>
        <a:lstStyle/>
        <a:p>
          <a:pPr rtl="0"/>
          <a:r>
            <a:rPr lang="en-US" sz="2200" dirty="0" smtClean="0"/>
            <a:t>Collaboration, Cooperation, Sharing</a:t>
          </a:r>
          <a:endParaRPr lang="en-US" sz="2200" dirty="0"/>
        </a:p>
      </dgm:t>
    </dgm:pt>
    <dgm:pt modelId="{681E5ACB-F63B-468E-B91C-E8D873BF4999}" type="parTrans" cxnId="{A0027906-4ED0-465E-8D72-22892695005B}">
      <dgm:prSet/>
      <dgm:spPr/>
      <dgm:t>
        <a:bodyPr/>
        <a:lstStyle/>
        <a:p>
          <a:endParaRPr lang="en-US"/>
        </a:p>
      </dgm:t>
    </dgm:pt>
    <dgm:pt modelId="{3AF12AA2-392D-48B2-A6D5-1ABD20B9E8FB}" type="sibTrans" cxnId="{A0027906-4ED0-465E-8D72-22892695005B}">
      <dgm:prSet/>
      <dgm:spPr/>
      <dgm:t>
        <a:bodyPr/>
        <a:lstStyle/>
        <a:p>
          <a:endParaRPr lang="en-US"/>
        </a:p>
      </dgm:t>
    </dgm:pt>
    <dgm:pt modelId="{4B093AEB-A63E-448D-881C-92378997F3F8}" type="pres">
      <dgm:prSet presAssocID="{51BAF880-4745-4B13-BF9D-8DAE574CD9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1B2DA0-32CC-4280-BE1E-F5A02BF0450B}" type="pres">
      <dgm:prSet presAssocID="{C66071F8-388E-4E6A-8D32-4F12285A53FA}" presName="parentText" presStyleLbl="node1" presStyleIdx="0" presStyleCnt="4" custScaleY="775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0AD90-B5EF-4A5F-A53D-33A040E011AB}" type="pres">
      <dgm:prSet presAssocID="{3AF12AA2-392D-48B2-A6D5-1ABD20B9E8FB}" presName="spacer" presStyleCnt="0"/>
      <dgm:spPr/>
    </dgm:pt>
    <dgm:pt modelId="{18AABCCE-C289-4754-916A-99BFCE671324}" type="pres">
      <dgm:prSet presAssocID="{BD27F7D7-AD67-4F29-930E-E7FD6EE4B92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3F4D2-7AF0-4591-BD03-8660D6D44357}" type="pres">
      <dgm:prSet presAssocID="{472B77FC-D496-4D6E-81F6-9B0D704D9611}" presName="spacer" presStyleCnt="0"/>
      <dgm:spPr/>
    </dgm:pt>
    <dgm:pt modelId="{98D3C1EA-4DDF-484A-AF4A-74E614E99F36}" type="pres">
      <dgm:prSet presAssocID="{B4D801A0-C88C-49C5-B4BB-5C39A910C9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3015A-CFF8-4DD3-B781-F8FCCA6999C1}" type="pres">
      <dgm:prSet presAssocID="{E27015A3-D9CB-445B-AD49-0C6D068FF239}" presName="spacer" presStyleCnt="0"/>
      <dgm:spPr/>
    </dgm:pt>
    <dgm:pt modelId="{F5E56930-7517-434A-A166-F7C90DBB3F35}" type="pres">
      <dgm:prSet presAssocID="{7F4E0D93-5995-45C9-8A01-77C9875E90B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8BB124-CBEB-46C2-A205-FFBB0B941056}" srcId="{51BAF880-4745-4B13-BF9D-8DAE574CD9FC}" destId="{B4D801A0-C88C-49C5-B4BB-5C39A910C939}" srcOrd="2" destOrd="0" parTransId="{593998C2-0AE6-43FB-B928-CE91A9A3E853}" sibTransId="{E27015A3-D9CB-445B-AD49-0C6D068FF239}"/>
    <dgm:cxn modelId="{DF0B0CA8-95CB-4B22-8424-FEC73D845C69}" type="presOf" srcId="{BD27F7D7-AD67-4F29-930E-E7FD6EE4B924}" destId="{18AABCCE-C289-4754-916A-99BFCE671324}" srcOrd="0" destOrd="0" presId="urn:microsoft.com/office/officeart/2005/8/layout/vList2"/>
    <dgm:cxn modelId="{A0027906-4ED0-465E-8D72-22892695005B}" srcId="{51BAF880-4745-4B13-BF9D-8DAE574CD9FC}" destId="{C66071F8-388E-4E6A-8D32-4F12285A53FA}" srcOrd="0" destOrd="0" parTransId="{681E5ACB-F63B-468E-B91C-E8D873BF4999}" sibTransId="{3AF12AA2-392D-48B2-A6D5-1ABD20B9E8FB}"/>
    <dgm:cxn modelId="{A0F0BC12-605F-4FE8-ABFB-50009631B437}" type="presOf" srcId="{51BAF880-4745-4B13-BF9D-8DAE574CD9FC}" destId="{4B093AEB-A63E-448D-881C-92378997F3F8}" srcOrd="0" destOrd="0" presId="urn:microsoft.com/office/officeart/2005/8/layout/vList2"/>
    <dgm:cxn modelId="{6F023444-075D-4690-8FBA-0947AD694507}" type="presOf" srcId="{C66071F8-388E-4E6A-8D32-4F12285A53FA}" destId="{921B2DA0-32CC-4280-BE1E-F5A02BF0450B}" srcOrd="0" destOrd="0" presId="urn:microsoft.com/office/officeart/2005/8/layout/vList2"/>
    <dgm:cxn modelId="{73912CCB-BA13-474B-ACE6-32879C9DC8B5}" type="presOf" srcId="{7F4E0D93-5995-45C9-8A01-77C9875E90B9}" destId="{F5E56930-7517-434A-A166-F7C90DBB3F35}" srcOrd="0" destOrd="0" presId="urn:microsoft.com/office/officeart/2005/8/layout/vList2"/>
    <dgm:cxn modelId="{9D51064E-540D-4DD8-BD8F-661F40A9CD92}" srcId="{51BAF880-4745-4B13-BF9D-8DAE574CD9FC}" destId="{7F4E0D93-5995-45C9-8A01-77C9875E90B9}" srcOrd="3" destOrd="0" parTransId="{C0172711-BEFD-4422-9297-8C00B5891253}" sibTransId="{1AFE52F6-A98F-4559-AB6E-5633780116EE}"/>
    <dgm:cxn modelId="{E6FEF132-8C79-4C64-A22A-298BE644B5F3}" srcId="{51BAF880-4745-4B13-BF9D-8DAE574CD9FC}" destId="{BD27F7D7-AD67-4F29-930E-E7FD6EE4B924}" srcOrd="1" destOrd="0" parTransId="{66F2120D-0BC7-4501-9491-98E7AC7D1247}" sibTransId="{472B77FC-D496-4D6E-81F6-9B0D704D9611}"/>
    <dgm:cxn modelId="{711DFB96-8403-444A-9DEA-CBD0F0ED7165}" type="presOf" srcId="{B4D801A0-C88C-49C5-B4BB-5C39A910C939}" destId="{98D3C1EA-4DDF-484A-AF4A-74E614E99F36}" srcOrd="0" destOrd="0" presId="urn:microsoft.com/office/officeart/2005/8/layout/vList2"/>
    <dgm:cxn modelId="{9728C24F-809E-44D7-A492-37FF51C3E544}" type="presParOf" srcId="{4B093AEB-A63E-448D-881C-92378997F3F8}" destId="{921B2DA0-32CC-4280-BE1E-F5A02BF0450B}" srcOrd="0" destOrd="0" presId="urn:microsoft.com/office/officeart/2005/8/layout/vList2"/>
    <dgm:cxn modelId="{A0E9551C-E3D9-4A96-B59C-C5564A266E64}" type="presParOf" srcId="{4B093AEB-A63E-448D-881C-92378997F3F8}" destId="{B4B0AD90-B5EF-4A5F-A53D-33A040E011AB}" srcOrd="1" destOrd="0" presId="urn:microsoft.com/office/officeart/2005/8/layout/vList2"/>
    <dgm:cxn modelId="{42A69268-6110-46B1-86D2-79140AA78A5C}" type="presParOf" srcId="{4B093AEB-A63E-448D-881C-92378997F3F8}" destId="{18AABCCE-C289-4754-916A-99BFCE671324}" srcOrd="2" destOrd="0" presId="urn:microsoft.com/office/officeart/2005/8/layout/vList2"/>
    <dgm:cxn modelId="{99AD703E-873E-4F95-80B4-A386D93D9624}" type="presParOf" srcId="{4B093AEB-A63E-448D-881C-92378997F3F8}" destId="{C843F4D2-7AF0-4591-BD03-8660D6D44357}" srcOrd="3" destOrd="0" presId="urn:microsoft.com/office/officeart/2005/8/layout/vList2"/>
    <dgm:cxn modelId="{9D88ADBB-35E7-45D3-B874-67C44CC9BB17}" type="presParOf" srcId="{4B093AEB-A63E-448D-881C-92378997F3F8}" destId="{98D3C1EA-4DDF-484A-AF4A-74E614E99F36}" srcOrd="4" destOrd="0" presId="urn:microsoft.com/office/officeart/2005/8/layout/vList2"/>
    <dgm:cxn modelId="{72C82953-9824-4977-AD6B-025E76DCA040}" type="presParOf" srcId="{4B093AEB-A63E-448D-881C-92378997F3F8}" destId="{12C3015A-CFF8-4DD3-B781-F8FCCA6999C1}" srcOrd="5" destOrd="0" presId="urn:microsoft.com/office/officeart/2005/8/layout/vList2"/>
    <dgm:cxn modelId="{CF3055B7-6D6A-4EB0-9511-BE8172657F87}" type="presParOf" srcId="{4B093AEB-A63E-448D-881C-92378997F3F8}" destId="{F5E56930-7517-434A-A166-F7C90DBB3F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BFFE7-D90E-4299-A4BC-D7E1165B607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FBF235-B6FB-4F80-BA30-8BB7F0E1FD4B}">
      <dgm:prSet/>
      <dgm:spPr/>
      <dgm:t>
        <a:bodyPr/>
        <a:lstStyle/>
        <a:p>
          <a:pPr rtl="0"/>
          <a:r>
            <a:rPr lang="en-US" b="1" dirty="0" smtClean="0"/>
            <a:t>SYMET-13</a:t>
          </a:r>
          <a:r>
            <a:rPr lang="en-US" dirty="0" smtClean="0"/>
            <a:t>: “…the feasibility activities in the WMO Global Campus demonstration show positive progress. SYMET-13 recommends the WMO Global Campus concept is further developed by the WMO Education and Training community for operational implementation during the 2020 to 2023 Financial period.”</a:t>
          </a:r>
          <a:endParaRPr lang="en-US" dirty="0"/>
        </a:p>
      </dgm:t>
    </dgm:pt>
    <dgm:pt modelId="{FD1320A8-2A89-473E-8535-71BE384D2D3C}" type="parTrans" cxnId="{2BD192F0-680A-4607-ADA1-488797EC7AB4}">
      <dgm:prSet/>
      <dgm:spPr/>
      <dgm:t>
        <a:bodyPr/>
        <a:lstStyle/>
        <a:p>
          <a:endParaRPr lang="en-US"/>
        </a:p>
      </dgm:t>
    </dgm:pt>
    <dgm:pt modelId="{CAE029AF-AF64-40A9-9C50-C41711B6AC4C}" type="sibTrans" cxnId="{2BD192F0-680A-4607-ADA1-488797EC7AB4}">
      <dgm:prSet/>
      <dgm:spPr/>
      <dgm:t>
        <a:bodyPr/>
        <a:lstStyle/>
        <a:p>
          <a:endParaRPr lang="en-US"/>
        </a:p>
      </dgm:t>
    </dgm:pt>
    <dgm:pt modelId="{6A887762-C370-4F5B-A9E3-3B2EBE59C8F0}">
      <dgm:prSet/>
      <dgm:spPr/>
      <dgm:t>
        <a:bodyPr/>
        <a:lstStyle/>
        <a:p>
          <a:pPr rtl="0"/>
          <a:r>
            <a:rPr lang="en-US" b="1" dirty="0" smtClean="0"/>
            <a:t>EC Panel on ETR-28</a:t>
          </a:r>
          <a:r>
            <a:rPr lang="en-US" b="1" baseline="30000" dirty="0" smtClean="0"/>
            <a:t>th</a:t>
          </a:r>
          <a:r>
            <a:rPr lang="en-US" b="1" dirty="0" smtClean="0"/>
            <a:t> Session</a:t>
          </a:r>
          <a:r>
            <a:rPr lang="en-US" dirty="0" smtClean="0"/>
            <a:t>: “… </a:t>
          </a:r>
          <a:r>
            <a:rPr lang="en-US" b="1" dirty="0" smtClean="0"/>
            <a:t>decides </a:t>
          </a:r>
          <a:r>
            <a:rPr lang="en-US" dirty="0" smtClean="0"/>
            <a:t>to endorse the WMO Global Campus initiative for developing a coordinated and collaborative network of institutions that work together to meet the growing education and training needs of WMO Members…” </a:t>
          </a:r>
          <a:endParaRPr lang="en-US" dirty="0"/>
        </a:p>
      </dgm:t>
    </dgm:pt>
    <dgm:pt modelId="{36CC6B76-C848-422B-BDE8-182B94504C39}" type="parTrans" cxnId="{040B6851-F09B-4248-AFA8-C31005D338B7}">
      <dgm:prSet/>
      <dgm:spPr/>
      <dgm:t>
        <a:bodyPr/>
        <a:lstStyle/>
        <a:p>
          <a:endParaRPr lang="en-US"/>
        </a:p>
      </dgm:t>
    </dgm:pt>
    <dgm:pt modelId="{584D6B56-CA84-4778-ADB8-B355C241EA64}" type="sibTrans" cxnId="{040B6851-F09B-4248-AFA8-C31005D338B7}">
      <dgm:prSet/>
      <dgm:spPr/>
      <dgm:t>
        <a:bodyPr/>
        <a:lstStyle/>
        <a:p>
          <a:endParaRPr lang="en-US"/>
        </a:p>
      </dgm:t>
    </dgm:pt>
    <dgm:pt modelId="{888A7201-BD04-4485-8B51-981EC4DE419F}">
      <dgm:prSet/>
      <dgm:spPr/>
      <dgm:t>
        <a:bodyPr/>
        <a:lstStyle/>
        <a:p>
          <a:pPr rtl="0"/>
          <a:r>
            <a:rPr lang="en-US" b="1" i="0" dirty="0" smtClean="0"/>
            <a:t>Executive Council-70, Dec. 48. </a:t>
          </a:r>
          <a:r>
            <a:rPr lang="en-US" b="0" i="0" dirty="0" smtClean="0"/>
            <a:t>: “…</a:t>
          </a:r>
          <a:r>
            <a:rPr lang="en-US" b="1" i="0" dirty="0" smtClean="0"/>
            <a:t>decides</a:t>
          </a:r>
          <a:r>
            <a:rPr lang="en-US" b="0" i="0" dirty="0" smtClean="0"/>
            <a:t> to endorse the WMO Global Campus initiative …, building upon the existing network of WMO Regional Training </a:t>
          </a:r>
          <a:r>
            <a:rPr lang="en-US" b="0" i="0" dirty="0" err="1" smtClean="0"/>
            <a:t>Centres</a:t>
          </a:r>
          <a:r>
            <a:rPr lang="en-US" b="0" i="0" dirty="0" smtClean="0"/>
            <a:t> (RTCs) and other WMO training partners.</a:t>
          </a:r>
          <a:endParaRPr lang="en-US" dirty="0"/>
        </a:p>
      </dgm:t>
    </dgm:pt>
    <dgm:pt modelId="{00F05D22-C4AB-44DD-BF14-4B922AEA183E}" type="parTrans" cxnId="{F60A0202-6492-43A4-9729-4ED15EEB87E1}">
      <dgm:prSet/>
      <dgm:spPr/>
      <dgm:t>
        <a:bodyPr/>
        <a:lstStyle/>
        <a:p>
          <a:endParaRPr lang="en-US"/>
        </a:p>
      </dgm:t>
    </dgm:pt>
    <dgm:pt modelId="{56BB5C6F-B481-42BC-AE1B-B5A87B3C03E3}" type="sibTrans" cxnId="{F60A0202-6492-43A4-9729-4ED15EEB87E1}">
      <dgm:prSet/>
      <dgm:spPr/>
      <dgm:t>
        <a:bodyPr/>
        <a:lstStyle/>
        <a:p>
          <a:endParaRPr lang="en-US"/>
        </a:p>
      </dgm:t>
    </dgm:pt>
    <dgm:pt modelId="{A386F509-B36B-4DD8-9AFF-C7256DA0CAF2}">
      <dgm:prSet/>
      <dgm:spPr/>
      <dgm:t>
        <a:bodyPr/>
        <a:lstStyle/>
        <a:p>
          <a:pPr rtl="0"/>
          <a:r>
            <a:rPr lang="en-US" b="1" dirty="0" smtClean="0"/>
            <a:t>WMO Congress-18, Res. 72</a:t>
          </a:r>
          <a:r>
            <a:rPr lang="en-US" dirty="0" smtClean="0"/>
            <a:t>: “…</a:t>
          </a:r>
          <a:r>
            <a:rPr lang="en-US" b="1" dirty="0" smtClean="0"/>
            <a:t>Decides</a:t>
          </a:r>
          <a:r>
            <a:rPr lang="en-US" dirty="0" smtClean="0"/>
            <a:t> to endorse the WMO Global Campus for developing a coordinated and collaborative network of institutions the work together to meet the growing education and training needs of WMO Members… </a:t>
          </a:r>
          <a:r>
            <a:rPr lang="en-US" b="1" dirty="0" smtClean="0"/>
            <a:t>Urges Members </a:t>
          </a:r>
          <a:r>
            <a:rPr lang="en-US" dirty="0" smtClean="0"/>
            <a:t>to take an active role in the WMO Global Campus by forming regional and global collaborations…”</a:t>
          </a:r>
          <a:endParaRPr lang="en-US" dirty="0"/>
        </a:p>
      </dgm:t>
    </dgm:pt>
    <dgm:pt modelId="{D999EC3C-7CF2-45A8-979B-AFF7E935C753}" type="parTrans" cxnId="{A292965A-55E9-463C-BB10-90281E7BA6A6}">
      <dgm:prSet/>
      <dgm:spPr/>
      <dgm:t>
        <a:bodyPr/>
        <a:lstStyle/>
        <a:p>
          <a:endParaRPr lang="en-US"/>
        </a:p>
      </dgm:t>
    </dgm:pt>
    <dgm:pt modelId="{27802643-6E5A-4257-A6F5-8B8775CAC3DB}" type="sibTrans" cxnId="{A292965A-55E9-463C-BB10-90281E7BA6A6}">
      <dgm:prSet/>
      <dgm:spPr/>
      <dgm:t>
        <a:bodyPr/>
        <a:lstStyle/>
        <a:p>
          <a:endParaRPr lang="en-US"/>
        </a:p>
      </dgm:t>
    </dgm:pt>
    <dgm:pt modelId="{EC81CB3E-2B78-4CBA-8280-6C10559749E8}" type="pres">
      <dgm:prSet presAssocID="{121BFFE7-D90E-4299-A4BC-D7E1165B6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F2D9F4-6448-49C3-ACBC-9D9964ABB03B}" type="pres">
      <dgm:prSet presAssocID="{91FBF235-B6FB-4F80-BA30-8BB7F0E1FD4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EAFF7-7210-43B8-BE60-C03E420251A9}" type="pres">
      <dgm:prSet presAssocID="{CAE029AF-AF64-40A9-9C50-C41711B6AC4C}" presName="spacer" presStyleCnt="0"/>
      <dgm:spPr/>
    </dgm:pt>
    <dgm:pt modelId="{731923F3-A160-40BD-8B58-6258DC727620}" type="pres">
      <dgm:prSet presAssocID="{6A887762-C370-4F5B-A9E3-3B2EBE59C8F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12372-7F7F-43E9-9450-E20E351514CA}" type="pres">
      <dgm:prSet presAssocID="{584D6B56-CA84-4778-ADB8-B355C241EA64}" presName="spacer" presStyleCnt="0"/>
      <dgm:spPr/>
    </dgm:pt>
    <dgm:pt modelId="{92616AF2-0C57-42FF-A4F5-0F3EC0653BC3}" type="pres">
      <dgm:prSet presAssocID="{888A7201-BD04-4485-8B51-981EC4DE41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DDDA0-D6BB-4E19-A201-BA03D054EAC4}" type="pres">
      <dgm:prSet presAssocID="{56BB5C6F-B481-42BC-AE1B-B5A87B3C03E3}" presName="spacer" presStyleCnt="0"/>
      <dgm:spPr/>
    </dgm:pt>
    <dgm:pt modelId="{CDF0E168-0355-4E51-97B7-EA0ACA76AD30}" type="pres">
      <dgm:prSet presAssocID="{A386F509-B36B-4DD8-9AFF-C7256DA0CA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A0202-6492-43A4-9729-4ED15EEB87E1}" srcId="{121BFFE7-D90E-4299-A4BC-D7E1165B6074}" destId="{888A7201-BD04-4485-8B51-981EC4DE419F}" srcOrd="2" destOrd="0" parTransId="{00F05D22-C4AB-44DD-BF14-4B922AEA183E}" sibTransId="{56BB5C6F-B481-42BC-AE1B-B5A87B3C03E3}"/>
    <dgm:cxn modelId="{F4614867-6FD0-437D-9794-54D10116A4AA}" type="presOf" srcId="{121BFFE7-D90E-4299-A4BC-D7E1165B6074}" destId="{EC81CB3E-2B78-4CBA-8280-6C10559749E8}" srcOrd="0" destOrd="0" presId="urn:microsoft.com/office/officeart/2005/8/layout/vList2"/>
    <dgm:cxn modelId="{D84A5BCB-5FA5-4066-AE0B-B2E8C7EAF1DA}" type="presOf" srcId="{888A7201-BD04-4485-8B51-981EC4DE419F}" destId="{92616AF2-0C57-42FF-A4F5-0F3EC0653BC3}" srcOrd="0" destOrd="0" presId="urn:microsoft.com/office/officeart/2005/8/layout/vList2"/>
    <dgm:cxn modelId="{040B6851-F09B-4248-AFA8-C31005D338B7}" srcId="{121BFFE7-D90E-4299-A4BC-D7E1165B6074}" destId="{6A887762-C370-4F5B-A9E3-3B2EBE59C8F0}" srcOrd="1" destOrd="0" parTransId="{36CC6B76-C848-422B-BDE8-182B94504C39}" sibTransId="{584D6B56-CA84-4778-ADB8-B355C241EA64}"/>
    <dgm:cxn modelId="{2EE0E7BA-FE75-4D76-B663-6BBACA918303}" type="presOf" srcId="{A386F509-B36B-4DD8-9AFF-C7256DA0CAF2}" destId="{CDF0E168-0355-4E51-97B7-EA0ACA76AD30}" srcOrd="0" destOrd="0" presId="urn:microsoft.com/office/officeart/2005/8/layout/vList2"/>
    <dgm:cxn modelId="{F0BC6CFD-5855-4B6A-964C-0B493FE3CA6E}" type="presOf" srcId="{6A887762-C370-4F5B-A9E3-3B2EBE59C8F0}" destId="{731923F3-A160-40BD-8B58-6258DC727620}" srcOrd="0" destOrd="0" presId="urn:microsoft.com/office/officeart/2005/8/layout/vList2"/>
    <dgm:cxn modelId="{A2B08BB6-2866-4821-8BA1-710F0A33A40B}" type="presOf" srcId="{91FBF235-B6FB-4F80-BA30-8BB7F0E1FD4B}" destId="{DBF2D9F4-6448-49C3-ACBC-9D9964ABB03B}" srcOrd="0" destOrd="0" presId="urn:microsoft.com/office/officeart/2005/8/layout/vList2"/>
    <dgm:cxn modelId="{A292965A-55E9-463C-BB10-90281E7BA6A6}" srcId="{121BFFE7-D90E-4299-A4BC-D7E1165B6074}" destId="{A386F509-B36B-4DD8-9AFF-C7256DA0CAF2}" srcOrd="3" destOrd="0" parTransId="{D999EC3C-7CF2-45A8-979B-AFF7E935C753}" sibTransId="{27802643-6E5A-4257-A6F5-8B8775CAC3DB}"/>
    <dgm:cxn modelId="{2BD192F0-680A-4607-ADA1-488797EC7AB4}" srcId="{121BFFE7-D90E-4299-A4BC-D7E1165B6074}" destId="{91FBF235-B6FB-4F80-BA30-8BB7F0E1FD4B}" srcOrd="0" destOrd="0" parTransId="{FD1320A8-2A89-473E-8535-71BE384D2D3C}" sibTransId="{CAE029AF-AF64-40A9-9C50-C41711B6AC4C}"/>
    <dgm:cxn modelId="{1CF32A70-DDAA-468A-BC85-2A81D03A62D2}" type="presParOf" srcId="{EC81CB3E-2B78-4CBA-8280-6C10559749E8}" destId="{DBF2D9F4-6448-49C3-ACBC-9D9964ABB03B}" srcOrd="0" destOrd="0" presId="urn:microsoft.com/office/officeart/2005/8/layout/vList2"/>
    <dgm:cxn modelId="{F1FC891C-D92E-452D-AAFD-530784F4D972}" type="presParOf" srcId="{EC81CB3E-2B78-4CBA-8280-6C10559749E8}" destId="{CC1EAFF7-7210-43B8-BE60-C03E420251A9}" srcOrd="1" destOrd="0" presId="urn:microsoft.com/office/officeart/2005/8/layout/vList2"/>
    <dgm:cxn modelId="{B6CEFF8A-7F1F-4426-AC49-E5DE6BF1FDF5}" type="presParOf" srcId="{EC81CB3E-2B78-4CBA-8280-6C10559749E8}" destId="{731923F3-A160-40BD-8B58-6258DC727620}" srcOrd="2" destOrd="0" presId="urn:microsoft.com/office/officeart/2005/8/layout/vList2"/>
    <dgm:cxn modelId="{9C59236E-B7C1-4A8A-8455-756186D8678D}" type="presParOf" srcId="{EC81CB3E-2B78-4CBA-8280-6C10559749E8}" destId="{F2912372-7F7F-43E9-9450-E20E351514CA}" srcOrd="3" destOrd="0" presId="urn:microsoft.com/office/officeart/2005/8/layout/vList2"/>
    <dgm:cxn modelId="{561220EB-3D52-4B8F-8996-37B934B7FF1F}" type="presParOf" srcId="{EC81CB3E-2B78-4CBA-8280-6C10559749E8}" destId="{92616AF2-0C57-42FF-A4F5-0F3EC0653BC3}" srcOrd="4" destOrd="0" presId="urn:microsoft.com/office/officeart/2005/8/layout/vList2"/>
    <dgm:cxn modelId="{D64CD9C2-0F37-471B-B40E-01DC47E8B2E4}" type="presParOf" srcId="{EC81CB3E-2B78-4CBA-8280-6C10559749E8}" destId="{A31DDDA0-D6BB-4E19-A201-BA03D054EAC4}" srcOrd="5" destOrd="0" presId="urn:microsoft.com/office/officeart/2005/8/layout/vList2"/>
    <dgm:cxn modelId="{9B212DB0-5152-42F9-8F60-E953C2545121}" type="presParOf" srcId="{EC81CB3E-2B78-4CBA-8280-6C10559749E8}" destId="{CDF0E168-0355-4E51-97B7-EA0ACA76AD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F2B4FB-3014-4D0B-BA4E-BAD2130F931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57FF403D-8D11-4C4A-8AA6-F96C94158171}">
      <dgm:prSet/>
      <dgm:spPr/>
      <dgm:t>
        <a:bodyPr/>
        <a:lstStyle/>
        <a:p>
          <a:pPr rtl="0"/>
          <a:r>
            <a:rPr lang="en-US" smtClean="0"/>
            <a:t>To drive innovation</a:t>
          </a:r>
          <a:endParaRPr lang="en-US"/>
        </a:p>
      </dgm:t>
    </dgm:pt>
    <dgm:pt modelId="{38302ACE-F79E-401E-9FD4-25D0DDA69D57}" type="parTrans" cxnId="{F95C97D2-8B12-4E10-A9A5-1421A0F6FA22}">
      <dgm:prSet/>
      <dgm:spPr/>
      <dgm:t>
        <a:bodyPr/>
        <a:lstStyle/>
        <a:p>
          <a:endParaRPr lang="en-US"/>
        </a:p>
      </dgm:t>
    </dgm:pt>
    <dgm:pt modelId="{EC0BAA62-46A6-41D7-ACAC-D987906F7C08}" type="sibTrans" cxnId="{F95C97D2-8B12-4E10-A9A5-1421A0F6FA22}">
      <dgm:prSet/>
      <dgm:spPr/>
      <dgm:t>
        <a:bodyPr/>
        <a:lstStyle/>
        <a:p>
          <a:endParaRPr lang="en-US"/>
        </a:p>
      </dgm:t>
    </dgm:pt>
    <dgm:pt modelId="{FA8E1A8D-5D5C-448C-AF9B-BB7B1D8BDD15}">
      <dgm:prSet/>
      <dgm:spPr/>
      <dgm:t>
        <a:bodyPr/>
        <a:lstStyle/>
        <a:p>
          <a:pPr rtl="0"/>
          <a:r>
            <a:rPr lang="en-US" smtClean="0"/>
            <a:t>To improve quality of content</a:t>
          </a:r>
          <a:endParaRPr lang="en-US"/>
        </a:p>
      </dgm:t>
    </dgm:pt>
    <dgm:pt modelId="{B56A11A1-A40A-4AAB-8333-2A6452E1EFB2}" type="parTrans" cxnId="{9363269C-EBD1-45CA-8F58-DABE92ED8205}">
      <dgm:prSet/>
      <dgm:spPr/>
      <dgm:t>
        <a:bodyPr/>
        <a:lstStyle/>
        <a:p>
          <a:endParaRPr lang="en-US"/>
        </a:p>
      </dgm:t>
    </dgm:pt>
    <dgm:pt modelId="{A8D2C9EB-6093-4222-B7C1-C10BFC5E878B}" type="sibTrans" cxnId="{9363269C-EBD1-45CA-8F58-DABE92ED8205}">
      <dgm:prSet/>
      <dgm:spPr/>
      <dgm:t>
        <a:bodyPr/>
        <a:lstStyle/>
        <a:p>
          <a:endParaRPr lang="en-US"/>
        </a:p>
      </dgm:t>
    </dgm:pt>
    <dgm:pt modelId="{ED1F60BF-BC5A-45EC-B329-02841D1F1D40}">
      <dgm:prSet/>
      <dgm:spPr/>
      <dgm:t>
        <a:bodyPr/>
        <a:lstStyle/>
        <a:p>
          <a:pPr rtl="0"/>
          <a:r>
            <a:rPr lang="en-US" smtClean="0"/>
            <a:t>To reduce costs</a:t>
          </a:r>
          <a:endParaRPr lang="en-US"/>
        </a:p>
      </dgm:t>
    </dgm:pt>
    <dgm:pt modelId="{BAB23534-395E-40AB-9746-1FB7D5ACF0A7}" type="parTrans" cxnId="{85CC6C38-1342-4F3D-A8B0-00E4AB3FD435}">
      <dgm:prSet/>
      <dgm:spPr/>
      <dgm:t>
        <a:bodyPr/>
        <a:lstStyle/>
        <a:p>
          <a:endParaRPr lang="en-US"/>
        </a:p>
      </dgm:t>
    </dgm:pt>
    <dgm:pt modelId="{63F790E7-43CA-4C32-A850-3209D18FF188}" type="sibTrans" cxnId="{85CC6C38-1342-4F3D-A8B0-00E4AB3FD435}">
      <dgm:prSet/>
      <dgm:spPr/>
      <dgm:t>
        <a:bodyPr/>
        <a:lstStyle/>
        <a:p>
          <a:endParaRPr lang="en-US"/>
        </a:p>
      </dgm:t>
    </dgm:pt>
    <dgm:pt modelId="{F6AE2284-55E2-4C35-8471-43F3CDBD6524}">
      <dgm:prSet/>
      <dgm:spPr/>
      <dgm:t>
        <a:bodyPr/>
        <a:lstStyle/>
        <a:p>
          <a:pPr rtl="0"/>
          <a:r>
            <a:rPr lang="en-US" smtClean="0"/>
            <a:t>To allow for customization</a:t>
          </a:r>
          <a:endParaRPr lang="en-US"/>
        </a:p>
      </dgm:t>
    </dgm:pt>
    <dgm:pt modelId="{F00E3F3C-6E85-4F38-B038-4D9D189FAE2A}" type="parTrans" cxnId="{5F925473-707A-4765-BA34-8907D662401D}">
      <dgm:prSet/>
      <dgm:spPr/>
      <dgm:t>
        <a:bodyPr/>
        <a:lstStyle/>
        <a:p>
          <a:endParaRPr lang="en-US"/>
        </a:p>
      </dgm:t>
    </dgm:pt>
    <dgm:pt modelId="{C5F8D178-79A5-4EF4-B624-884217528FE7}" type="sibTrans" cxnId="{5F925473-707A-4765-BA34-8907D662401D}">
      <dgm:prSet/>
      <dgm:spPr/>
      <dgm:t>
        <a:bodyPr/>
        <a:lstStyle/>
        <a:p>
          <a:endParaRPr lang="en-US"/>
        </a:p>
      </dgm:t>
    </dgm:pt>
    <dgm:pt modelId="{DFCDD176-3B47-4EBE-8F99-3809E3BC11BF}">
      <dgm:prSet/>
      <dgm:spPr/>
      <dgm:t>
        <a:bodyPr/>
        <a:lstStyle/>
        <a:p>
          <a:pPr rtl="0"/>
          <a:r>
            <a:rPr lang="en-US" smtClean="0"/>
            <a:t>To promote accessibility</a:t>
          </a:r>
          <a:endParaRPr lang="en-US"/>
        </a:p>
      </dgm:t>
    </dgm:pt>
    <dgm:pt modelId="{06126C94-D23E-461B-965D-CD0A26756D66}" type="parTrans" cxnId="{DB50FF2A-C19B-47C0-B470-ED6E748944ED}">
      <dgm:prSet/>
      <dgm:spPr/>
      <dgm:t>
        <a:bodyPr/>
        <a:lstStyle/>
        <a:p>
          <a:endParaRPr lang="en-US"/>
        </a:p>
      </dgm:t>
    </dgm:pt>
    <dgm:pt modelId="{E16F2081-1263-495B-8A52-8F1D0F33F9F2}" type="sibTrans" cxnId="{DB50FF2A-C19B-47C0-B470-ED6E748944ED}">
      <dgm:prSet/>
      <dgm:spPr/>
      <dgm:t>
        <a:bodyPr/>
        <a:lstStyle/>
        <a:p>
          <a:endParaRPr lang="en-US"/>
        </a:p>
      </dgm:t>
    </dgm:pt>
    <dgm:pt modelId="{03B406D8-BF55-4A8A-9153-1E6E8DEF5853}">
      <dgm:prSet/>
      <dgm:spPr/>
      <dgm:t>
        <a:bodyPr/>
        <a:lstStyle/>
        <a:p>
          <a:pPr rtl="0"/>
          <a:r>
            <a:rPr lang="en-US" smtClean="0"/>
            <a:t>Social justice—to increase opportunity</a:t>
          </a:r>
          <a:endParaRPr lang="en-US"/>
        </a:p>
      </dgm:t>
    </dgm:pt>
    <dgm:pt modelId="{54C977D4-C15C-4A71-8149-996E4E622DF2}" type="parTrans" cxnId="{833423D4-B0EF-45C1-B573-42037AECAB16}">
      <dgm:prSet/>
      <dgm:spPr/>
      <dgm:t>
        <a:bodyPr/>
        <a:lstStyle/>
        <a:p>
          <a:endParaRPr lang="en-US"/>
        </a:p>
      </dgm:t>
    </dgm:pt>
    <dgm:pt modelId="{04BF52E8-B721-480D-B15C-D6770FCDDD4C}" type="sibTrans" cxnId="{833423D4-B0EF-45C1-B573-42037AECAB16}">
      <dgm:prSet/>
      <dgm:spPr/>
      <dgm:t>
        <a:bodyPr/>
        <a:lstStyle/>
        <a:p>
          <a:endParaRPr lang="en-US"/>
        </a:p>
      </dgm:t>
    </dgm:pt>
    <dgm:pt modelId="{A1013B49-1F07-4E23-B17F-BE2A4830AF60}" type="pres">
      <dgm:prSet presAssocID="{0BF2B4FB-3014-4D0B-BA4E-BAD2130F93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5D6C6-8619-4189-8998-14516D75FE2B}" type="pres">
      <dgm:prSet presAssocID="{57FF403D-8D11-4C4A-8AA6-F96C9415817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B283-8CF3-4EF8-9306-BB85AB815D4B}" type="pres">
      <dgm:prSet presAssocID="{EC0BAA62-46A6-41D7-ACAC-D987906F7C08}" presName="spacer" presStyleCnt="0"/>
      <dgm:spPr/>
      <dgm:t>
        <a:bodyPr/>
        <a:lstStyle/>
        <a:p>
          <a:endParaRPr lang="en-US"/>
        </a:p>
      </dgm:t>
    </dgm:pt>
    <dgm:pt modelId="{B7CBFFD6-4907-4544-9F3D-6BAE42A7E839}" type="pres">
      <dgm:prSet presAssocID="{FA8E1A8D-5D5C-448C-AF9B-BB7B1D8BDD1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939FB-879C-491A-9BA6-DE2EE4676341}" type="pres">
      <dgm:prSet presAssocID="{A8D2C9EB-6093-4222-B7C1-C10BFC5E878B}" presName="spacer" presStyleCnt="0"/>
      <dgm:spPr/>
      <dgm:t>
        <a:bodyPr/>
        <a:lstStyle/>
        <a:p>
          <a:endParaRPr lang="en-US"/>
        </a:p>
      </dgm:t>
    </dgm:pt>
    <dgm:pt modelId="{ED70C879-7596-409B-9C44-905FEC336C25}" type="pres">
      <dgm:prSet presAssocID="{ED1F60BF-BC5A-45EC-B329-02841D1F1D4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A6867-01C6-4F55-B03F-8D5933BF8518}" type="pres">
      <dgm:prSet presAssocID="{63F790E7-43CA-4C32-A850-3209D18FF188}" presName="spacer" presStyleCnt="0"/>
      <dgm:spPr/>
      <dgm:t>
        <a:bodyPr/>
        <a:lstStyle/>
        <a:p>
          <a:endParaRPr lang="en-US"/>
        </a:p>
      </dgm:t>
    </dgm:pt>
    <dgm:pt modelId="{5EEA4DDF-E190-4225-BEA0-17D4620C00C2}" type="pres">
      <dgm:prSet presAssocID="{F6AE2284-55E2-4C35-8471-43F3CDBD652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7E610-92F5-480B-A459-84A43875D27A}" type="pres">
      <dgm:prSet presAssocID="{C5F8D178-79A5-4EF4-B624-884217528FE7}" presName="spacer" presStyleCnt="0"/>
      <dgm:spPr/>
      <dgm:t>
        <a:bodyPr/>
        <a:lstStyle/>
        <a:p>
          <a:endParaRPr lang="en-US"/>
        </a:p>
      </dgm:t>
    </dgm:pt>
    <dgm:pt modelId="{FEB67254-DF28-4CCE-A737-CB47421C9AD6}" type="pres">
      <dgm:prSet presAssocID="{DFCDD176-3B47-4EBE-8F99-3809E3BC11B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24EC9-9519-4399-AC51-C0F22E403FDD}" type="pres">
      <dgm:prSet presAssocID="{E16F2081-1263-495B-8A52-8F1D0F33F9F2}" presName="spacer" presStyleCnt="0"/>
      <dgm:spPr/>
      <dgm:t>
        <a:bodyPr/>
        <a:lstStyle/>
        <a:p>
          <a:endParaRPr lang="en-US"/>
        </a:p>
      </dgm:t>
    </dgm:pt>
    <dgm:pt modelId="{35B60AF8-8229-44D4-B6C6-49691B4C443B}" type="pres">
      <dgm:prSet presAssocID="{03B406D8-BF55-4A8A-9153-1E6E8DEF585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107EB-28EB-4B91-B870-244F0A855353}" type="presOf" srcId="{DFCDD176-3B47-4EBE-8F99-3809E3BC11BF}" destId="{FEB67254-DF28-4CCE-A737-CB47421C9AD6}" srcOrd="0" destOrd="0" presId="urn:microsoft.com/office/officeart/2005/8/layout/vList2"/>
    <dgm:cxn modelId="{F95C97D2-8B12-4E10-A9A5-1421A0F6FA22}" srcId="{0BF2B4FB-3014-4D0B-BA4E-BAD2130F931A}" destId="{57FF403D-8D11-4C4A-8AA6-F96C94158171}" srcOrd="0" destOrd="0" parTransId="{38302ACE-F79E-401E-9FD4-25D0DDA69D57}" sibTransId="{EC0BAA62-46A6-41D7-ACAC-D987906F7C08}"/>
    <dgm:cxn modelId="{0A8593C4-1EE2-44E4-98F8-D67F03D4B033}" type="presOf" srcId="{FA8E1A8D-5D5C-448C-AF9B-BB7B1D8BDD15}" destId="{B7CBFFD6-4907-4544-9F3D-6BAE42A7E839}" srcOrd="0" destOrd="0" presId="urn:microsoft.com/office/officeart/2005/8/layout/vList2"/>
    <dgm:cxn modelId="{7B87FB37-C6EA-4912-9F84-A254EF364E4C}" type="presOf" srcId="{ED1F60BF-BC5A-45EC-B329-02841D1F1D40}" destId="{ED70C879-7596-409B-9C44-905FEC336C25}" srcOrd="0" destOrd="0" presId="urn:microsoft.com/office/officeart/2005/8/layout/vList2"/>
    <dgm:cxn modelId="{85CC6C38-1342-4F3D-A8B0-00E4AB3FD435}" srcId="{0BF2B4FB-3014-4D0B-BA4E-BAD2130F931A}" destId="{ED1F60BF-BC5A-45EC-B329-02841D1F1D40}" srcOrd="2" destOrd="0" parTransId="{BAB23534-395E-40AB-9746-1FB7D5ACF0A7}" sibTransId="{63F790E7-43CA-4C32-A850-3209D18FF188}"/>
    <dgm:cxn modelId="{E4FD4EAE-D44E-4437-91CE-A10935E2FEC8}" type="presOf" srcId="{03B406D8-BF55-4A8A-9153-1E6E8DEF5853}" destId="{35B60AF8-8229-44D4-B6C6-49691B4C443B}" srcOrd="0" destOrd="0" presId="urn:microsoft.com/office/officeart/2005/8/layout/vList2"/>
    <dgm:cxn modelId="{A398139C-7C22-4C5B-82C6-6D43EEBE3A65}" type="presOf" srcId="{0BF2B4FB-3014-4D0B-BA4E-BAD2130F931A}" destId="{A1013B49-1F07-4E23-B17F-BE2A4830AF60}" srcOrd="0" destOrd="0" presId="urn:microsoft.com/office/officeart/2005/8/layout/vList2"/>
    <dgm:cxn modelId="{5F925473-707A-4765-BA34-8907D662401D}" srcId="{0BF2B4FB-3014-4D0B-BA4E-BAD2130F931A}" destId="{F6AE2284-55E2-4C35-8471-43F3CDBD6524}" srcOrd="3" destOrd="0" parTransId="{F00E3F3C-6E85-4F38-B038-4D9D189FAE2A}" sibTransId="{C5F8D178-79A5-4EF4-B624-884217528FE7}"/>
    <dgm:cxn modelId="{A617B19E-E31B-4F5C-AC99-66C037DE4129}" type="presOf" srcId="{57FF403D-8D11-4C4A-8AA6-F96C94158171}" destId="{7345D6C6-8619-4189-8998-14516D75FE2B}" srcOrd="0" destOrd="0" presId="urn:microsoft.com/office/officeart/2005/8/layout/vList2"/>
    <dgm:cxn modelId="{9363269C-EBD1-45CA-8F58-DABE92ED8205}" srcId="{0BF2B4FB-3014-4D0B-BA4E-BAD2130F931A}" destId="{FA8E1A8D-5D5C-448C-AF9B-BB7B1D8BDD15}" srcOrd="1" destOrd="0" parTransId="{B56A11A1-A40A-4AAB-8333-2A6452E1EFB2}" sibTransId="{A8D2C9EB-6093-4222-B7C1-C10BFC5E878B}"/>
    <dgm:cxn modelId="{833423D4-B0EF-45C1-B573-42037AECAB16}" srcId="{0BF2B4FB-3014-4D0B-BA4E-BAD2130F931A}" destId="{03B406D8-BF55-4A8A-9153-1E6E8DEF5853}" srcOrd="5" destOrd="0" parTransId="{54C977D4-C15C-4A71-8149-996E4E622DF2}" sibTransId="{04BF52E8-B721-480D-B15C-D6770FCDDD4C}"/>
    <dgm:cxn modelId="{DB50FF2A-C19B-47C0-B470-ED6E748944ED}" srcId="{0BF2B4FB-3014-4D0B-BA4E-BAD2130F931A}" destId="{DFCDD176-3B47-4EBE-8F99-3809E3BC11BF}" srcOrd="4" destOrd="0" parTransId="{06126C94-D23E-461B-965D-CD0A26756D66}" sibTransId="{E16F2081-1263-495B-8A52-8F1D0F33F9F2}"/>
    <dgm:cxn modelId="{5903B720-AD60-4AC1-843E-74779D0BB50E}" type="presOf" srcId="{F6AE2284-55E2-4C35-8471-43F3CDBD6524}" destId="{5EEA4DDF-E190-4225-BEA0-17D4620C00C2}" srcOrd="0" destOrd="0" presId="urn:microsoft.com/office/officeart/2005/8/layout/vList2"/>
    <dgm:cxn modelId="{D802684B-6F24-42C0-9317-46CF0E22D80F}" type="presParOf" srcId="{A1013B49-1F07-4E23-B17F-BE2A4830AF60}" destId="{7345D6C6-8619-4189-8998-14516D75FE2B}" srcOrd="0" destOrd="0" presId="urn:microsoft.com/office/officeart/2005/8/layout/vList2"/>
    <dgm:cxn modelId="{2D603654-EB28-47B6-893E-DF7FAA41665A}" type="presParOf" srcId="{A1013B49-1F07-4E23-B17F-BE2A4830AF60}" destId="{EECEB283-8CF3-4EF8-9306-BB85AB815D4B}" srcOrd="1" destOrd="0" presId="urn:microsoft.com/office/officeart/2005/8/layout/vList2"/>
    <dgm:cxn modelId="{35A9D869-58E9-4910-8D36-8E80E90B5EDA}" type="presParOf" srcId="{A1013B49-1F07-4E23-B17F-BE2A4830AF60}" destId="{B7CBFFD6-4907-4544-9F3D-6BAE42A7E839}" srcOrd="2" destOrd="0" presId="urn:microsoft.com/office/officeart/2005/8/layout/vList2"/>
    <dgm:cxn modelId="{EDD59357-0A45-46A4-A99D-5A368FEA7D9A}" type="presParOf" srcId="{A1013B49-1F07-4E23-B17F-BE2A4830AF60}" destId="{88F939FB-879C-491A-9BA6-DE2EE4676341}" srcOrd="3" destOrd="0" presId="urn:microsoft.com/office/officeart/2005/8/layout/vList2"/>
    <dgm:cxn modelId="{BF6CAB12-E6E8-47D8-BBC8-96F7B9CD2062}" type="presParOf" srcId="{A1013B49-1F07-4E23-B17F-BE2A4830AF60}" destId="{ED70C879-7596-409B-9C44-905FEC336C25}" srcOrd="4" destOrd="0" presId="urn:microsoft.com/office/officeart/2005/8/layout/vList2"/>
    <dgm:cxn modelId="{7E392DDF-643A-46AF-91D8-7388C1F93A6D}" type="presParOf" srcId="{A1013B49-1F07-4E23-B17F-BE2A4830AF60}" destId="{9CDA6867-01C6-4F55-B03F-8D5933BF8518}" srcOrd="5" destOrd="0" presId="urn:microsoft.com/office/officeart/2005/8/layout/vList2"/>
    <dgm:cxn modelId="{D9606D7A-839F-4F94-99E5-AAED4D6B6336}" type="presParOf" srcId="{A1013B49-1F07-4E23-B17F-BE2A4830AF60}" destId="{5EEA4DDF-E190-4225-BEA0-17D4620C00C2}" srcOrd="6" destOrd="0" presId="urn:microsoft.com/office/officeart/2005/8/layout/vList2"/>
    <dgm:cxn modelId="{1633DCFD-7895-4EA9-9D91-A50A0A1F3BF5}" type="presParOf" srcId="{A1013B49-1F07-4E23-B17F-BE2A4830AF60}" destId="{8BA7E610-92F5-480B-A459-84A43875D27A}" srcOrd="7" destOrd="0" presId="urn:microsoft.com/office/officeart/2005/8/layout/vList2"/>
    <dgm:cxn modelId="{88E65477-2D67-4D33-93EC-1EC488D7FD03}" type="presParOf" srcId="{A1013B49-1F07-4E23-B17F-BE2A4830AF60}" destId="{FEB67254-DF28-4CCE-A737-CB47421C9AD6}" srcOrd="8" destOrd="0" presId="urn:microsoft.com/office/officeart/2005/8/layout/vList2"/>
    <dgm:cxn modelId="{1F5B28D9-6F39-4EF0-88CC-03021E4D8715}" type="presParOf" srcId="{A1013B49-1F07-4E23-B17F-BE2A4830AF60}" destId="{D5B24EC9-9519-4399-AC51-C0F22E403FDD}" srcOrd="9" destOrd="0" presId="urn:microsoft.com/office/officeart/2005/8/layout/vList2"/>
    <dgm:cxn modelId="{A1722ED5-3AA7-411B-B4A8-D26F64298728}" type="presParOf" srcId="{A1013B49-1F07-4E23-B17F-BE2A4830AF60}" destId="{35B60AF8-8229-44D4-B6C6-49691B4C44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43E9B5-38C2-4E3C-9B33-E12DDF60660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83CA44-BADF-4710-8B67-4A451E8073F4}">
      <dgm:prSet custT="1"/>
      <dgm:spPr/>
      <dgm:t>
        <a:bodyPr/>
        <a:lstStyle/>
        <a:p>
          <a:pPr rtl="0"/>
          <a:r>
            <a:rPr lang="en-US" sz="2000" dirty="0" smtClean="0"/>
            <a:t>Translations Resource Center</a:t>
          </a:r>
          <a:endParaRPr lang="en-US" sz="2000" dirty="0"/>
        </a:p>
      </dgm:t>
    </dgm:pt>
    <dgm:pt modelId="{474EBAA0-C442-4EF7-84DD-32E6BF7711FD}" type="parTrans" cxnId="{619D3B19-249E-4F88-8E93-87A33439359A}">
      <dgm:prSet/>
      <dgm:spPr/>
      <dgm:t>
        <a:bodyPr/>
        <a:lstStyle/>
        <a:p>
          <a:endParaRPr lang="en-US"/>
        </a:p>
      </dgm:t>
    </dgm:pt>
    <dgm:pt modelId="{0FDD8321-E5B9-4761-8E50-0512F77CBD7F}" type="sibTrans" cxnId="{619D3B19-249E-4F88-8E93-87A33439359A}">
      <dgm:prSet/>
      <dgm:spPr/>
      <dgm:t>
        <a:bodyPr/>
        <a:lstStyle/>
        <a:p>
          <a:endParaRPr lang="en-US"/>
        </a:p>
      </dgm:t>
    </dgm:pt>
    <dgm:pt modelId="{1AED6C46-F7CA-4F0A-834C-76A44E779036}">
      <dgm:prSet custT="1"/>
      <dgm:spPr/>
      <dgm:t>
        <a:bodyPr/>
        <a:lstStyle/>
        <a:p>
          <a:pPr rtl="0"/>
          <a:r>
            <a:rPr lang="en-US" sz="2000" dirty="0" smtClean="0"/>
            <a:t>Assistance in developing partnerships</a:t>
          </a:r>
          <a:endParaRPr lang="en-US" sz="2000" dirty="0"/>
        </a:p>
      </dgm:t>
    </dgm:pt>
    <dgm:pt modelId="{37C35C80-15D0-452B-95C7-63C20D9A10CA}" type="parTrans" cxnId="{5EE67E60-DF40-4FE0-A9A9-B5001A90C204}">
      <dgm:prSet/>
      <dgm:spPr/>
      <dgm:t>
        <a:bodyPr/>
        <a:lstStyle/>
        <a:p>
          <a:endParaRPr lang="en-US"/>
        </a:p>
      </dgm:t>
    </dgm:pt>
    <dgm:pt modelId="{6167D6A0-384C-4A6F-8C2E-A6E9A13E8A67}" type="sibTrans" cxnId="{5EE67E60-DF40-4FE0-A9A9-B5001A90C204}">
      <dgm:prSet/>
      <dgm:spPr/>
      <dgm:t>
        <a:bodyPr/>
        <a:lstStyle/>
        <a:p>
          <a:endParaRPr lang="en-US"/>
        </a:p>
      </dgm:t>
    </dgm:pt>
    <dgm:pt modelId="{0E8C8F40-1CF1-47AF-8311-415FA73CEDAC}">
      <dgm:prSet custT="1"/>
      <dgm:spPr/>
      <dgm:t>
        <a:bodyPr/>
        <a:lstStyle/>
        <a:p>
          <a:pPr rtl="0"/>
          <a:r>
            <a:rPr lang="en-US" sz="2000" dirty="0" smtClean="0"/>
            <a:t>Promoting innovative learning approaches (including new WMO publication)</a:t>
          </a:r>
          <a:endParaRPr lang="en-US" sz="2000" dirty="0"/>
        </a:p>
      </dgm:t>
    </dgm:pt>
    <dgm:pt modelId="{EAC2BAF7-13AC-4E35-B3DD-56A9D6C96336}" type="parTrans" cxnId="{5E49DF15-7A1F-4D72-BCB5-9BABF501781D}">
      <dgm:prSet/>
      <dgm:spPr/>
      <dgm:t>
        <a:bodyPr/>
        <a:lstStyle/>
        <a:p>
          <a:endParaRPr lang="en-US"/>
        </a:p>
      </dgm:t>
    </dgm:pt>
    <dgm:pt modelId="{745AC251-6FE0-4F68-951C-03E6B48A207C}" type="sibTrans" cxnId="{5E49DF15-7A1F-4D72-BCB5-9BABF501781D}">
      <dgm:prSet/>
      <dgm:spPr/>
      <dgm:t>
        <a:bodyPr/>
        <a:lstStyle/>
        <a:p>
          <a:endParaRPr lang="en-US"/>
        </a:p>
      </dgm:t>
    </dgm:pt>
    <dgm:pt modelId="{515D4C90-5EC1-4876-A820-C4FCF63E623A}">
      <dgm:prSet custT="1"/>
      <dgm:spPr/>
      <dgm:t>
        <a:bodyPr/>
        <a:lstStyle/>
        <a:p>
          <a:pPr rtl="0"/>
          <a:r>
            <a:rPr lang="en-US" sz="2000" dirty="0" smtClean="0"/>
            <a:t>Database of experts and institutional capabilities</a:t>
          </a:r>
          <a:endParaRPr lang="en-US" sz="2000" dirty="0"/>
        </a:p>
      </dgm:t>
    </dgm:pt>
    <dgm:pt modelId="{30D1E67B-92C9-40BB-8E8C-790BA3D1E58C}" type="parTrans" cxnId="{176A10CA-E65E-43F1-B6A2-A647DC5D5669}">
      <dgm:prSet/>
      <dgm:spPr/>
      <dgm:t>
        <a:bodyPr/>
        <a:lstStyle/>
        <a:p>
          <a:endParaRPr lang="en-US"/>
        </a:p>
      </dgm:t>
    </dgm:pt>
    <dgm:pt modelId="{AD4FD847-574B-4C36-B2E3-E0C70DAADDCD}" type="sibTrans" cxnId="{176A10CA-E65E-43F1-B6A2-A647DC5D5669}">
      <dgm:prSet/>
      <dgm:spPr/>
      <dgm:t>
        <a:bodyPr/>
        <a:lstStyle/>
        <a:p>
          <a:endParaRPr lang="en-US"/>
        </a:p>
      </dgm:t>
    </dgm:pt>
    <dgm:pt modelId="{C9BE6A52-98B8-42C0-B83C-C536EEAB061C}">
      <dgm:prSet custT="1"/>
      <dgm:spPr/>
      <dgm:t>
        <a:bodyPr/>
        <a:lstStyle/>
        <a:p>
          <a:pPr rtl="0"/>
          <a:r>
            <a:rPr lang="en-US" sz="2000" dirty="0" smtClean="0"/>
            <a:t>Standard competency achievement certificates</a:t>
          </a:r>
          <a:endParaRPr lang="en-US" sz="2000" dirty="0"/>
        </a:p>
      </dgm:t>
    </dgm:pt>
    <dgm:pt modelId="{C9B33005-E68B-4AA0-85EE-B3946C03F3A8}" type="parTrans" cxnId="{7E313EA6-70C1-41DE-BA55-191C26730005}">
      <dgm:prSet/>
      <dgm:spPr/>
      <dgm:t>
        <a:bodyPr/>
        <a:lstStyle/>
        <a:p>
          <a:endParaRPr lang="en-US"/>
        </a:p>
      </dgm:t>
    </dgm:pt>
    <dgm:pt modelId="{53250A1B-6DD1-4150-BB2E-22D64C6C3D02}" type="sibTrans" cxnId="{7E313EA6-70C1-41DE-BA55-191C26730005}">
      <dgm:prSet/>
      <dgm:spPr/>
      <dgm:t>
        <a:bodyPr/>
        <a:lstStyle/>
        <a:p>
          <a:endParaRPr lang="en-US"/>
        </a:p>
      </dgm:t>
    </dgm:pt>
    <dgm:pt modelId="{5827817D-15E6-4E74-ACCB-6E5B06417D83}">
      <dgm:prSet custT="1"/>
      <dgm:spPr/>
      <dgm:t>
        <a:bodyPr/>
        <a:lstStyle/>
        <a:p>
          <a:pPr rtl="0"/>
          <a:r>
            <a:rPr lang="en-US" sz="2000" dirty="0" smtClean="0"/>
            <a:t>Building a global E&amp;T community of practice</a:t>
          </a:r>
          <a:endParaRPr lang="en-US" sz="2000" dirty="0"/>
        </a:p>
      </dgm:t>
    </dgm:pt>
    <dgm:pt modelId="{401FB26F-F496-4E98-A652-718A5D1CEFB2}" type="parTrans" cxnId="{AB5D84A4-2403-48D3-97D2-3A17AD6277B6}">
      <dgm:prSet/>
      <dgm:spPr/>
      <dgm:t>
        <a:bodyPr/>
        <a:lstStyle/>
        <a:p>
          <a:endParaRPr lang="en-US"/>
        </a:p>
      </dgm:t>
    </dgm:pt>
    <dgm:pt modelId="{99EADAA0-D38A-46AA-95E3-DA88F421C082}" type="sibTrans" cxnId="{AB5D84A4-2403-48D3-97D2-3A17AD6277B6}">
      <dgm:prSet/>
      <dgm:spPr/>
      <dgm:t>
        <a:bodyPr/>
        <a:lstStyle/>
        <a:p>
          <a:endParaRPr lang="en-US"/>
        </a:p>
      </dgm:t>
    </dgm:pt>
    <dgm:pt modelId="{E29450C9-28C2-48B6-BA5A-4DBA7A327E6E}">
      <dgm:prSet custT="1"/>
      <dgm:spPr/>
      <dgm:t>
        <a:bodyPr/>
        <a:lstStyle/>
        <a:p>
          <a:pPr rtl="0"/>
          <a:r>
            <a:rPr lang="en-US" sz="2000" dirty="0" smtClean="0"/>
            <a:t>WMO Global Campus Calendar (learningevents.wmo.int)</a:t>
          </a:r>
          <a:endParaRPr lang="en-US" sz="2000" dirty="0"/>
        </a:p>
      </dgm:t>
    </dgm:pt>
    <dgm:pt modelId="{54FE769A-EE97-4AD9-AC30-CCDD4DC18D68}" type="parTrans" cxnId="{FDB69139-50E9-4A3E-9283-A39058DE3D3D}">
      <dgm:prSet/>
      <dgm:spPr/>
      <dgm:t>
        <a:bodyPr/>
        <a:lstStyle/>
        <a:p>
          <a:endParaRPr lang="en-US"/>
        </a:p>
      </dgm:t>
    </dgm:pt>
    <dgm:pt modelId="{4D766F44-B38B-4871-ABD7-5DD8AB91C962}" type="sibTrans" cxnId="{FDB69139-50E9-4A3E-9283-A39058DE3D3D}">
      <dgm:prSet/>
      <dgm:spPr/>
      <dgm:t>
        <a:bodyPr/>
        <a:lstStyle/>
        <a:p>
          <a:endParaRPr lang="en-US"/>
        </a:p>
      </dgm:t>
    </dgm:pt>
    <dgm:pt modelId="{39C96F58-E417-4176-940F-ACCA8D9EC85C}">
      <dgm:prSet custT="1"/>
      <dgm:spPr/>
      <dgm:t>
        <a:bodyPr/>
        <a:lstStyle/>
        <a:p>
          <a:pPr rtl="0"/>
          <a:r>
            <a:rPr lang="en-US" sz="2000" dirty="0" smtClean="0"/>
            <a:t>Global Campus E-Library (https://library.wmo.int/)</a:t>
          </a:r>
          <a:endParaRPr lang="en-US" sz="2000" dirty="0"/>
        </a:p>
      </dgm:t>
    </dgm:pt>
    <dgm:pt modelId="{969147B3-387F-4D6E-90FE-AE0B48CC83DB}" type="parTrans" cxnId="{EC901916-F56D-4D1A-A20D-E4C650808045}">
      <dgm:prSet/>
      <dgm:spPr/>
      <dgm:t>
        <a:bodyPr/>
        <a:lstStyle/>
        <a:p>
          <a:endParaRPr lang="en-US"/>
        </a:p>
      </dgm:t>
    </dgm:pt>
    <dgm:pt modelId="{7BFC37F3-5251-44FE-83FB-8F7205622026}" type="sibTrans" cxnId="{EC901916-F56D-4D1A-A20D-E4C650808045}">
      <dgm:prSet/>
      <dgm:spPr/>
      <dgm:t>
        <a:bodyPr/>
        <a:lstStyle/>
        <a:p>
          <a:endParaRPr lang="en-US"/>
        </a:p>
      </dgm:t>
    </dgm:pt>
    <dgm:pt modelId="{A62723B9-266E-4676-AE7F-7F12547514AA}">
      <dgm:prSet custT="1"/>
      <dgm:spPr/>
      <dgm:t>
        <a:bodyPr/>
        <a:lstStyle/>
        <a:p>
          <a:pPr rtl="0"/>
          <a:r>
            <a:rPr lang="en-US" sz="2000" dirty="0" err="1" smtClean="0"/>
            <a:t>WMOLearn</a:t>
          </a:r>
          <a:r>
            <a:rPr lang="en-US" sz="2000" dirty="0" smtClean="0"/>
            <a:t> Portal </a:t>
          </a:r>
          <a:r>
            <a:rPr lang="en-US" sz="2000" smtClean="0"/>
            <a:t>(learn.wmo.int)</a:t>
          </a:r>
          <a:endParaRPr lang="en-US" sz="2000" dirty="0"/>
        </a:p>
      </dgm:t>
    </dgm:pt>
    <dgm:pt modelId="{A9CC5B58-40EF-4671-8055-0277A0C3988F}" type="parTrans" cxnId="{21104D30-E0BE-4BDF-A39D-4D8214D83641}">
      <dgm:prSet/>
      <dgm:spPr/>
      <dgm:t>
        <a:bodyPr/>
        <a:lstStyle/>
        <a:p>
          <a:endParaRPr lang="en-US"/>
        </a:p>
      </dgm:t>
    </dgm:pt>
    <dgm:pt modelId="{826B5654-0339-4528-9CEA-3CE778242128}" type="sibTrans" cxnId="{21104D30-E0BE-4BDF-A39D-4D8214D83641}">
      <dgm:prSet/>
      <dgm:spPr/>
      <dgm:t>
        <a:bodyPr/>
        <a:lstStyle/>
        <a:p>
          <a:endParaRPr lang="en-US"/>
        </a:p>
      </dgm:t>
    </dgm:pt>
    <dgm:pt modelId="{5AC231CD-A108-4481-A4D8-3CEDE21F6BE8}" type="pres">
      <dgm:prSet presAssocID="{5B43E9B5-38C2-4E3C-9B33-E12DDF6066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339A4-E45E-40D0-9E2D-5322E8A04DF2}" type="pres">
      <dgm:prSet presAssocID="{A62723B9-266E-4676-AE7F-7F12547514A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FE20-6076-4C8B-975F-D8D58171358E}" type="pres">
      <dgm:prSet presAssocID="{826B5654-0339-4528-9CEA-3CE778242128}" presName="spacer" presStyleCnt="0"/>
      <dgm:spPr/>
    </dgm:pt>
    <dgm:pt modelId="{FD23612E-D735-4AAB-A913-2B573AF16379}" type="pres">
      <dgm:prSet presAssocID="{E29450C9-28C2-48B6-BA5A-4DBA7A327E6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1D055-FD24-4260-AEAA-C37BB546435F}" type="pres">
      <dgm:prSet presAssocID="{4D766F44-B38B-4871-ABD7-5DD8AB91C962}" presName="spacer" presStyleCnt="0"/>
      <dgm:spPr/>
    </dgm:pt>
    <dgm:pt modelId="{57C2844D-A089-4966-BD0F-B1FA2710C995}" type="pres">
      <dgm:prSet presAssocID="{39C96F58-E417-4176-940F-ACCA8D9EC85C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62C70-9EAB-42DB-9FB2-9CE521F4BE1B}" type="pres">
      <dgm:prSet presAssocID="{7BFC37F3-5251-44FE-83FB-8F7205622026}" presName="spacer" presStyleCnt="0"/>
      <dgm:spPr/>
    </dgm:pt>
    <dgm:pt modelId="{B5B56931-C482-49DE-8C92-99E0C483C0F8}" type="pres">
      <dgm:prSet presAssocID="{1783CA44-BADF-4710-8B67-4A451E8073F4}" presName="parentText" presStyleLbl="node1" presStyleIdx="3" presStyleCnt="9" custLinFactNeighborY="-20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7D0C8-4614-4AEB-95C9-F21E3DAF672F}" type="pres">
      <dgm:prSet presAssocID="{0FDD8321-E5B9-4761-8E50-0512F77CBD7F}" presName="spacer" presStyleCnt="0"/>
      <dgm:spPr/>
    </dgm:pt>
    <dgm:pt modelId="{92A5DBEA-1F68-4053-918D-11DB3F71B849}" type="pres">
      <dgm:prSet presAssocID="{1AED6C46-F7CA-4F0A-834C-76A44E77903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3A772-BE46-412C-94C4-5C3F5CD148AD}" type="pres">
      <dgm:prSet presAssocID="{6167D6A0-384C-4A6F-8C2E-A6E9A13E8A67}" presName="spacer" presStyleCnt="0"/>
      <dgm:spPr/>
    </dgm:pt>
    <dgm:pt modelId="{1F986CCB-0750-43B2-BE46-821DEF2A6AEB}" type="pres">
      <dgm:prSet presAssocID="{0E8C8F40-1CF1-47AF-8311-415FA73CEDA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1A46C-CF73-4C4C-AFFF-208F7453AE4B}" type="pres">
      <dgm:prSet presAssocID="{745AC251-6FE0-4F68-951C-03E6B48A207C}" presName="spacer" presStyleCnt="0"/>
      <dgm:spPr/>
    </dgm:pt>
    <dgm:pt modelId="{73E54EF0-725B-4E6E-85B9-15AF703FDD65}" type="pres">
      <dgm:prSet presAssocID="{515D4C90-5EC1-4876-A820-C4FCF63E623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F39B7-20D9-45D2-A85E-21853AF5465B}" type="pres">
      <dgm:prSet presAssocID="{AD4FD847-574B-4C36-B2E3-E0C70DAADDCD}" presName="spacer" presStyleCnt="0"/>
      <dgm:spPr/>
    </dgm:pt>
    <dgm:pt modelId="{60B25550-EC3D-4163-B817-9EBCAE045CD8}" type="pres">
      <dgm:prSet presAssocID="{C9BE6A52-98B8-42C0-B83C-C536EEAB061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CCF94-9E9B-4765-8D1E-8A9330D23EEA}" type="pres">
      <dgm:prSet presAssocID="{53250A1B-6DD1-4150-BB2E-22D64C6C3D02}" presName="spacer" presStyleCnt="0"/>
      <dgm:spPr/>
    </dgm:pt>
    <dgm:pt modelId="{2F74B5AE-0D6B-4616-8F21-18A0F2593A10}" type="pres">
      <dgm:prSet presAssocID="{5827817D-15E6-4E74-ACCB-6E5B06417D8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50BEFE-54E6-42D2-B626-A38B4D6D6C77}" type="presOf" srcId="{E29450C9-28C2-48B6-BA5A-4DBA7A327E6E}" destId="{FD23612E-D735-4AAB-A913-2B573AF16379}" srcOrd="0" destOrd="0" presId="urn:microsoft.com/office/officeart/2005/8/layout/vList2"/>
    <dgm:cxn modelId="{85CFF8D9-1106-4ADF-A0BD-161BC114B6BC}" type="presOf" srcId="{A62723B9-266E-4676-AE7F-7F12547514AA}" destId="{B03339A4-E45E-40D0-9E2D-5322E8A04DF2}" srcOrd="0" destOrd="0" presId="urn:microsoft.com/office/officeart/2005/8/layout/vList2"/>
    <dgm:cxn modelId="{7E313EA6-70C1-41DE-BA55-191C26730005}" srcId="{5B43E9B5-38C2-4E3C-9B33-E12DDF60660D}" destId="{C9BE6A52-98B8-42C0-B83C-C536EEAB061C}" srcOrd="7" destOrd="0" parTransId="{C9B33005-E68B-4AA0-85EE-B3946C03F3A8}" sibTransId="{53250A1B-6DD1-4150-BB2E-22D64C6C3D02}"/>
    <dgm:cxn modelId="{D394B2D8-1DA2-4237-8134-578458C45844}" type="presOf" srcId="{1AED6C46-F7CA-4F0A-834C-76A44E779036}" destId="{92A5DBEA-1F68-4053-918D-11DB3F71B849}" srcOrd="0" destOrd="0" presId="urn:microsoft.com/office/officeart/2005/8/layout/vList2"/>
    <dgm:cxn modelId="{5EE67E60-DF40-4FE0-A9A9-B5001A90C204}" srcId="{5B43E9B5-38C2-4E3C-9B33-E12DDF60660D}" destId="{1AED6C46-F7CA-4F0A-834C-76A44E779036}" srcOrd="4" destOrd="0" parTransId="{37C35C80-15D0-452B-95C7-63C20D9A10CA}" sibTransId="{6167D6A0-384C-4A6F-8C2E-A6E9A13E8A67}"/>
    <dgm:cxn modelId="{346BD47B-88E8-453E-A394-5740D41129D9}" type="presOf" srcId="{39C96F58-E417-4176-940F-ACCA8D9EC85C}" destId="{57C2844D-A089-4966-BD0F-B1FA2710C995}" srcOrd="0" destOrd="0" presId="urn:microsoft.com/office/officeart/2005/8/layout/vList2"/>
    <dgm:cxn modelId="{619D3B19-249E-4F88-8E93-87A33439359A}" srcId="{5B43E9B5-38C2-4E3C-9B33-E12DDF60660D}" destId="{1783CA44-BADF-4710-8B67-4A451E8073F4}" srcOrd="3" destOrd="0" parTransId="{474EBAA0-C442-4EF7-84DD-32E6BF7711FD}" sibTransId="{0FDD8321-E5B9-4761-8E50-0512F77CBD7F}"/>
    <dgm:cxn modelId="{5E49DF15-7A1F-4D72-BCB5-9BABF501781D}" srcId="{5B43E9B5-38C2-4E3C-9B33-E12DDF60660D}" destId="{0E8C8F40-1CF1-47AF-8311-415FA73CEDAC}" srcOrd="5" destOrd="0" parTransId="{EAC2BAF7-13AC-4E35-B3DD-56A9D6C96336}" sibTransId="{745AC251-6FE0-4F68-951C-03E6B48A207C}"/>
    <dgm:cxn modelId="{FDB69139-50E9-4A3E-9283-A39058DE3D3D}" srcId="{5B43E9B5-38C2-4E3C-9B33-E12DDF60660D}" destId="{E29450C9-28C2-48B6-BA5A-4DBA7A327E6E}" srcOrd="1" destOrd="0" parTransId="{54FE769A-EE97-4AD9-AC30-CCDD4DC18D68}" sibTransId="{4D766F44-B38B-4871-ABD7-5DD8AB91C962}"/>
    <dgm:cxn modelId="{81C3E2D1-2BEC-4C78-8EEA-383C8D916B52}" type="presOf" srcId="{5B43E9B5-38C2-4E3C-9B33-E12DDF60660D}" destId="{5AC231CD-A108-4481-A4D8-3CEDE21F6BE8}" srcOrd="0" destOrd="0" presId="urn:microsoft.com/office/officeart/2005/8/layout/vList2"/>
    <dgm:cxn modelId="{AB5D84A4-2403-48D3-97D2-3A17AD6277B6}" srcId="{5B43E9B5-38C2-4E3C-9B33-E12DDF60660D}" destId="{5827817D-15E6-4E74-ACCB-6E5B06417D83}" srcOrd="8" destOrd="0" parTransId="{401FB26F-F496-4E98-A652-718A5D1CEFB2}" sibTransId="{99EADAA0-D38A-46AA-95E3-DA88F421C082}"/>
    <dgm:cxn modelId="{410AC3F8-E13E-4E29-B91F-774F1C7E315C}" type="presOf" srcId="{1783CA44-BADF-4710-8B67-4A451E8073F4}" destId="{B5B56931-C482-49DE-8C92-99E0C483C0F8}" srcOrd="0" destOrd="0" presId="urn:microsoft.com/office/officeart/2005/8/layout/vList2"/>
    <dgm:cxn modelId="{176A10CA-E65E-43F1-B6A2-A647DC5D5669}" srcId="{5B43E9B5-38C2-4E3C-9B33-E12DDF60660D}" destId="{515D4C90-5EC1-4876-A820-C4FCF63E623A}" srcOrd="6" destOrd="0" parTransId="{30D1E67B-92C9-40BB-8E8C-790BA3D1E58C}" sibTransId="{AD4FD847-574B-4C36-B2E3-E0C70DAADDCD}"/>
    <dgm:cxn modelId="{75DE92EE-CDAE-4F08-B574-0C82057AA83B}" type="presOf" srcId="{515D4C90-5EC1-4876-A820-C4FCF63E623A}" destId="{73E54EF0-725B-4E6E-85B9-15AF703FDD65}" srcOrd="0" destOrd="0" presId="urn:microsoft.com/office/officeart/2005/8/layout/vList2"/>
    <dgm:cxn modelId="{32633330-92B6-457F-90BB-83103992C88B}" type="presOf" srcId="{5827817D-15E6-4E74-ACCB-6E5B06417D83}" destId="{2F74B5AE-0D6B-4616-8F21-18A0F2593A10}" srcOrd="0" destOrd="0" presId="urn:microsoft.com/office/officeart/2005/8/layout/vList2"/>
    <dgm:cxn modelId="{478963CD-D59A-4F4E-A82E-9506BFDE6511}" type="presOf" srcId="{0E8C8F40-1CF1-47AF-8311-415FA73CEDAC}" destId="{1F986CCB-0750-43B2-BE46-821DEF2A6AEB}" srcOrd="0" destOrd="0" presId="urn:microsoft.com/office/officeart/2005/8/layout/vList2"/>
    <dgm:cxn modelId="{DF352D0F-F537-40FC-9EB0-FDCCD31F6A9C}" type="presOf" srcId="{C9BE6A52-98B8-42C0-B83C-C536EEAB061C}" destId="{60B25550-EC3D-4163-B817-9EBCAE045CD8}" srcOrd="0" destOrd="0" presId="urn:microsoft.com/office/officeart/2005/8/layout/vList2"/>
    <dgm:cxn modelId="{EC901916-F56D-4D1A-A20D-E4C650808045}" srcId="{5B43E9B5-38C2-4E3C-9B33-E12DDF60660D}" destId="{39C96F58-E417-4176-940F-ACCA8D9EC85C}" srcOrd="2" destOrd="0" parTransId="{969147B3-387F-4D6E-90FE-AE0B48CC83DB}" sibTransId="{7BFC37F3-5251-44FE-83FB-8F7205622026}"/>
    <dgm:cxn modelId="{21104D30-E0BE-4BDF-A39D-4D8214D83641}" srcId="{5B43E9B5-38C2-4E3C-9B33-E12DDF60660D}" destId="{A62723B9-266E-4676-AE7F-7F12547514AA}" srcOrd="0" destOrd="0" parTransId="{A9CC5B58-40EF-4671-8055-0277A0C3988F}" sibTransId="{826B5654-0339-4528-9CEA-3CE778242128}"/>
    <dgm:cxn modelId="{EE1115E4-25CB-4579-B160-D0E23328D7F5}" type="presParOf" srcId="{5AC231CD-A108-4481-A4D8-3CEDE21F6BE8}" destId="{B03339A4-E45E-40D0-9E2D-5322E8A04DF2}" srcOrd="0" destOrd="0" presId="urn:microsoft.com/office/officeart/2005/8/layout/vList2"/>
    <dgm:cxn modelId="{AB0490D4-B2E8-478B-8722-8666638C2990}" type="presParOf" srcId="{5AC231CD-A108-4481-A4D8-3CEDE21F6BE8}" destId="{D4EFFE20-6076-4C8B-975F-D8D58171358E}" srcOrd="1" destOrd="0" presId="urn:microsoft.com/office/officeart/2005/8/layout/vList2"/>
    <dgm:cxn modelId="{B7A6BF2F-27E3-432D-A24A-CAAD3D3FA738}" type="presParOf" srcId="{5AC231CD-A108-4481-A4D8-3CEDE21F6BE8}" destId="{FD23612E-D735-4AAB-A913-2B573AF16379}" srcOrd="2" destOrd="0" presId="urn:microsoft.com/office/officeart/2005/8/layout/vList2"/>
    <dgm:cxn modelId="{128A7756-D35A-4B85-84D1-604B670E529C}" type="presParOf" srcId="{5AC231CD-A108-4481-A4D8-3CEDE21F6BE8}" destId="{2B91D055-FD24-4260-AEAA-C37BB546435F}" srcOrd="3" destOrd="0" presId="urn:microsoft.com/office/officeart/2005/8/layout/vList2"/>
    <dgm:cxn modelId="{72F42D93-0265-4D79-AB19-3C46E1CFEF5F}" type="presParOf" srcId="{5AC231CD-A108-4481-A4D8-3CEDE21F6BE8}" destId="{57C2844D-A089-4966-BD0F-B1FA2710C995}" srcOrd="4" destOrd="0" presId="urn:microsoft.com/office/officeart/2005/8/layout/vList2"/>
    <dgm:cxn modelId="{2671D48D-F47D-4E56-AA14-E14D04E1C3FD}" type="presParOf" srcId="{5AC231CD-A108-4481-A4D8-3CEDE21F6BE8}" destId="{E0362C70-9EAB-42DB-9FB2-9CE521F4BE1B}" srcOrd="5" destOrd="0" presId="urn:microsoft.com/office/officeart/2005/8/layout/vList2"/>
    <dgm:cxn modelId="{A5ABDEE3-AEB2-4CA7-95C3-7AEA5E9B7A32}" type="presParOf" srcId="{5AC231CD-A108-4481-A4D8-3CEDE21F6BE8}" destId="{B5B56931-C482-49DE-8C92-99E0C483C0F8}" srcOrd="6" destOrd="0" presId="urn:microsoft.com/office/officeart/2005/8/layout/vList2"/>
    <dgm:cxn modelId="{2EE0AAE2-7F94-4F8A-A0D1-1E0D381E0378}" type="presParOf" srcId="{5AC231CD-A108-4481-A4D8-3CEDE21F6BE8}" destId="{E687D0C8-4614-4AEB-95C9-F21E3DAF672F}" srcOrd="7" destOrd="0" presId="urn:microsoft.com/office/officeart/2005/8/layout/vList2"/>
    <dgm:cxn modelId="{79027831-26FE-4EB8-BF70-8329CC2DB4A6}" type="presParOf" srcId="{5AC231CD-A108-4481-A4D8-3CEDE21F6BE8}" destId="{92A5DBEA-1F68-4053-918D-11DB3F71B849}" srcOrd="8" destOrd="0" presId="urn:microsoft.com/office/officeart/2005/8/layout/vList2"/>
    <dgm:cxn modelId="{72167C0B-A4F0-4EBD-92F1-961A491B70AA}" type="presParOf" srcId="{5AC231CD-A108-4481-A4D8-3CEDE21F6BE8}" destId="{6C53A772-BE46-412C-94C4-5C3F5CD148AD}" srcOrd="9" destOrd="0" presId="urn:microsoft.com/office/officeart/2005/8/layout/vList2"/>
    <dgm:cxn modelId="{4FF580BE-AEC2-40F6-8A94-6FC68320B748}" type="presParOf" srcId="{5AC231CD-A108-4481-A4D8-3CEDE21F6BE8}" destId="{1F986CCB-0750-43B2-BE46-821DEF2A6AEB}" srcOrd="10" destOrd="0" presId="urn:microsoft.com/office/officeart/2005/8/layout/vList2"/>
    <dgm:cxn modelId="{DF2BC571-C43A-4DA9-8A49-D54613EF91AF}" type="presParOf" srcId="{5AC231CD-A108-4481-A4D8-3CEDE21F6BE8}" destId="{4EE1A46C-CF73-4C4C-AFFF-208F7453AE4B}" srcOrd="11" destOrd="0" presId="urn:microsoft.com/office/officeart/2005/8/layout/vList2"/>
    <dgm:cxn modelId="{1E8FD7DB-CC78-4E28-92E3-D15A9175CC1E}" type="presParOf" srcId="{5AC231CD-A108-4481-A4D8-3CEDE21F6BE8}" destId="{73E54EF0-725B-4E6E-85B9-15AF703FDD65}" srcOrd="12" destOrd="0" presId="urn:microsoft.com/office/officeart/2005/8/layout/vList2"/>
    <dgm:cxn modelId="{08F6A74E-719D-4862-A1B6-0821D7339D0A}" type="presParOf" srcId="{5AC231CD-A108-4481-A4D8-3CEDE21F6BE8}" destId="{F84F39B7-20D9-45D2-A85E-21853AF5465B}" srcOrd="13" destOrd="0" presId="urn:microsoft.com/office/officeart/2005/8/layout/vList2"/>
    <dgm:cxn modelId="{29E424E7-72B6-4971-96A8-1716D63818DE}" type="presParOf" srcId="{5AC231CD-A108-4481-A4D8-3CEDE21F6BE8}" destId="{60B25550-EC3D-4163-B817-9EBCAE045CD8}" srcOrd="14" destOrd="0" presId="urn:microsoft.com/office/officeart/2005/8/layout/vList2"/>
    <dgm:cxn modelId="{C2F2BD62-E369-4C87-A740-7EC8FC9DC629}" type="presParOf" srcId="{5AC231CD-A108-4481-A4D8-3CEDE21F6BE8}" destId="{A5BCCF94-9E9B-4765-8D1E-8A9330D23EEA}" srcOrd="15" destOrd="0" presId="urn:microsoft.com/office/officeart/2005/8/layout/vList2"/>
    <dgm:cxn modelId="{4885CAE4-8E35-458B-82B4-48B729FD5A4C}" type="presParOf" srcId="{5AC231CD-A108-4481-A4D8-3CEDE21F6BE8}" destId="{2F74B5AE-0D6B-4616-8F21-18A0F2593A1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E662CE-667C-4E7A-BC9E-C374A40665F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2C0767-30E0-41D9-9C5C-074B17F916CC}">
      <dgm:prSet/>
      <dgm:spPr/>
      <dgm:t>
        <a:bodyPr/>
        <a:lstStyle/>
        <a:p>
          <a:pPr rtl="0"/>
          <a:r>
            <a:rPr lang="en-GB" dirty="0" smtClean="0"/>
            <a:t>Regional coordination and leadership expected from the WMO Regional Training Centres and other  institutions and programmes that address regional training needs </a:t>
          </a:r>
          <a:endParaRPr lang="en-US" dirty="0"/>
        </a:p>
      </dgm:t>
    </dgm:pt>
    <dgm:pt modelId="{6E31C08F-8A77-4412-970A-4E11DB3083B6}" type="parTrans" cxnId="{888FA276-FA35-4D9D-B892-0A8A06675A77}">
      <dgm:prSet/>
      <dgm:spPr/>
      <dgm:t>
        <a:bodyPr/>
        <a:lstStyle/>
        <a:p>
          <a:endParaRPr lang="en-US"/>
        </a:p>
      </dgm:t>
    </dgm:pt>
    <dgm:pt modelId="{2F1EA90C-DA33-47D4-947F-45FBFE5E1231}" type="sibTrans" cxnId="{888FA276-FA35-4D9D-B892-0A8A06675A77}">
      <dgm:prSet/>
      <dgm:spPr/>
      <dgm:t>
        <a:bodyPr/>
        <a:lstStyle/>
        <a:p>
          <a:endParaRPr lang="en-US"/>
        </a:p>
      </dgm:t>
    </dgm:pt>
    <dgm:pt modelId="{02084AE8-6A49-436C-92EC-FCFF7FBE9663}">
      <dgm:prSet/>
      <dgm:spPr/>
      <dgm:t>
        <a:bodyPr/>
        <a:lstStyle/>
        <a:p>
          <a:pPr rtl="0"/>
          <a:r>
            <a:rPr lang="en-US" dirty="0" smtClean="0"/>
            <a:t>Coordination meeting of RA-I (Africa) RTCs and allied training partners </a:t>
          </a:r>
          <a:endParaRPr lang="en-US" dirty="0"/>
        </a:p>
      </dgm:t>
    </dgm:pt>
    <dgm:pt modelId="{58C4B799-7FB6-4CB3-954E-A713B1F05452}" type="parTrans" cxnId="{5AF71A66-62F8-4A5A-858A-55E231FD94F9}">
      <dgm:prSet/>
      <dgm:spPr/>
      <dgm:t>
        <a:bodyPr/>
        <a:lstStyle/>
        <a:p>
          <a:endParaRPr lang="en-US"/>
        </a:p>
      </dgm:t>
    </dgm:pt>
    <dgm:pt modelId="{F500F0E0-E82A-4022-A90E-90AD2454381C}" type="sibTrans" cxnId="{5AF71A66-62F8-4A5A-858A-55E231FD94F9}">
      <dgm:prSet/>
      <dgm:spPr/>
      <dgm:t>
        <a:bodyPr/>
        <a:lstStyle/>
        <a:p>
          <a:endParaRPr lang="en-US"/>
        </a:p>
      </dgm:t>
    </dgm:pt>
    <dgm:pt modelId="{495B760B-BAC9-4A9A-A989-82E5502CCC6D}">
      <dgm:prSet/>
      <dgm:spPr/>
      <dgm:t>
        <a:bodyPr/>
        <a:lstStyle/>
        <a:p>
          <a:pPr rtl="0"/>
          <a:r>
            <a:rPr lang="en-US" dirty="0" smtClean="0"/>
            <a:t>WMO RTCs hosted by </a:t>
          </a:r>
          <a:r>
            <a:rPr lang="en-US" dirty="0" err="1" smtClean="0"/>
            <a:t>IberoAmerican</a:t>
          </a:r>
          <a:r>
            <a:rPr lang="en-US" dirty="0" smtClean="0"/>
            <a:t> met for coordination and planning in November, 2018. Ongoing collaborative projects.  Publicized in </a:t>
          </a:r>
          <a:r>
            <a:rPr lang="en-US" dirty="0" err="1" smtClean="0"/>
            <a:t>MeteoWorld</a:t>
          </a:r>
          <a:r>
            <a:rPr lang="en-US" dirty="0" smtClean="0"/>
            <a:t> </a:t>
          </a:r>
          <a:endParaRPr lang="en-US" dirty="0"/>
        </a:p>
      </dgm:t>
    </dgm:pt>
    <dgm:pt modelId="{51868424-0CE9-4C6E-A365-D42CDE02F8B0}" type="parTrans" cxnId="{53117D93-5A15-4492-815C-35B16713C5F0}">
      <dgm:prSet/>
      <dgm:spPr/>
      <dgm:t>
        <a:bodyPr/>
        <a:lstStyle/>
        <a:p>
          <a:endParaRPr lang="en-US"/>
        </a:p>
      </dgm:t>
    </dgm:pt>
    <dgm:pt modelId="{75C873CD-6285-4043-9884-CC78D54668D8}" type="sibTrans" cxnId="{53117D93-5A15-4492-815C-35B16713C5F0}">
      <dgm:prSet/>
      <dgm:spPr/>
      <dgm:t>
        <a:bodyPr/>
        <a:lstStyle/>
        <a:p>
          <a:endParaRPr lang="en-US"/>
        </a:p>
      </dgm:t>
    </dgm:pt>
    <dgm:pt modelId="{53324A80-1868-41EA-8B90-D26255624D11}">
      <dgm:prSet/>
      <dgm:spPr/>
      <dgm:t>
        <a:bodyPr/>
        <a:lstStyle/>
        <a:p>
          <a:pPr rtl="0"/>
          <a:r>
            <a:rPr lang="en-US" dirty="0" smtClean="0"/>
            <a:t>Planning underway for a meeting of a WMO Global Campus consortium of universities</a:t>
          </a:r>
          <a:endParaRPr lang="en-US" dirty="0"/>
        </a:p>
      </dgm:t>
    </dgm:pt>
    <dgm:pt modelId="{A4D481C4-41D1-4DC2-8D41-D3F745A1FAEE}" type="parTrans" cxnId="{EE6F20FF-10FB-4905-A38D-6E8D2D3FC648}">
      <dgm:prSet/>
      <dgm:spPr/>
      <dgm:t>
        <a:bodyPr/>
        <a:lstStyle/>
        <a:p>
          <a:endParaRPr lang="en-US"/>
        </a:p>
      </dgm:t>
    </dgm:pt>
    <dgm:pt modelId="{5E62350E-E3A8-4C6A-8C24-A15634F30A66}" type="sibTrans" cxnId="{EE6F20FF-10FB-4905-A38D-6E8D2D3FC648}">
      <dgm:prSet/>
      <dgm:spPr/>
      <dgm:t>
        <a:bodyPr/>
        <a:lstStyle/>
        <a:p>
          <a:endParaRPr lang="en-US"/>
        </a:p>
      </dgm:t>
    </dgm:pt>
    <dgm:pt modelId="{E8D04BFF-0E4F-406B-B4BA-6A381745F0BB}">
      <dgm:prSet/>
      <dgm:spPr/>
      <dgm:t>
        <a:bodyPr/>
        <a:lstStyle/>
        <a:p>
          <a:pPr rtl="0"/>
          <a:r>
            <a:rPr lang="en-US" dirty="0" smtClean="0"/>
            <a:t>Links between WMO Global Campus and Eumetcal-2 embedded in </a:t>
          </a:r>
          <a:r>
            <a:rPr lang="en-US" dirty="0" err="1" smtClean="0"/>
            <a:t>programme</a:t>
          </a:r>
          <a:r>
            <a:rPr lang="en-US" dirty="0" smtClean="0"/>
            <a:t> goals </a:t>
          </a:r>
          <a:endParaRPr lang="en-US" dirty="0"/>
        </a:p>
      </dgm:t>
    </dgm:pt>
    <dgm:pt modelId="{A0693E6C-EBD7-4EEC-9681-2280121B208D}" type="parTrans" cxnId="{DE308460-67EE-4844-B508-362757E81509}">
      <dgm:prSet/>
      <dgm:spPr/>
      <dgm:t>
        <a:bodyPr/>
        <a:lstStyle/>
        <a:p>
          <a:endParaRPr lang="en-US"/>
        </a:p>
      </dgm:t>
    </dgm:pt>
    <dgm:pt modelId="{77B212C6-DFB3-469F-B305-6BF3B50A7253}" type="sibTrans" cxnId="{DE308460-67EE-4844-B508-362757E81509}">
      <dgm:prSet/>
      <dgm:spPr/>
      <dgm:t>
        <a:bodyPr/>
        <a:lstStyle/>
        <a:p>
          <a:endParaRPr lang="en-US"/>
        </a:p>
      </dgm:t>
    </dgm:pt>
    <dgm:pt modelId="{D188CE2F-3132-4EF1-8AC6-171E295B9408}" type="pres">
      <dgm:prSet presAssocID="{66E662CE-667C-4E7A-BC9E-C374A40665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07BCB8-2D10-4DAD-AF83-BB33A4474A31}" type="pres">
      <dgm:prSet presAssocID="{EA2C0767-30E0-41D9-9C5C-074B17F916C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977B2-1342-48F8-8605-D64CF7747C90}" type="pres">
      <dgm:prSet presAssocID="{2F1EA90C-DA33-47D4-947F-45FBFE5E1231}" presName="spacer" presStyleCnt="0"/>
      <dgm:spPr/>
    </dgm:pt>
    <dgm:pt modelId="{C2AB0319-D391-4BEE-B48F-5A3C32423AB5}" type="pres">
      <dgm:prSet presAssocID="{495B760B-BAC9-4A9A-A989-82E5502CCC6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C5032-A1CC-4808-A1DD-6F32041DB406}" type="pres">
      <dgm:prSet presAssocID="{75C873CD-6285-4043-9884-CC78D54668D8}" presName="spacer" presStyleCnt="0"/>
      <dgm:spPr/>
    </dgm:pt>
    <dgm:pt modelId="{3BE74F59-299C-4263-8F5E-C1F8487CA528}" type="pres">
      <dgm:prSet presAssocID="{02084AE8-6A49-436C-92EC-FCFF7FBE966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11E66-E0A8-404D-A385-2FE1BF0CDE5B}" type="pres">
      <dgm:prSet presAssocID="{F500F0E0-E82A-4022-A90E-90AD2454381C}" presName="spacer" presStyleCnt="0"/>
      <dgm:spPr/>
    </dgm:pt>
    <dgm:pt modelId="{99F1F714-B2C6-49CA-BED6-7D3EDD9B4E96}" type="pres">
      <dgm:prSet presAssocID="{E8D04BFF-0E4F-406B-B4BA-6A381745F0B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1FB45-F234-46A8-BF2E-B61A2838CF50}" type="pres">
      <dgm:prSet presAssocID="{77B212C6-DFB3-469F-B305-6BF3B50A7253}" presName="spacer" presStyleCnt="0"/>
      <dgm:spPr/>
    </dgm:pt>
    <dgm:pt modelId="{38A49FCD-BCF5-46CB-8F15-400E9C810148}" type="pres">
      <dgm:prSet presAssocID="{53324A80-1868-41EA-8B90-D26255624D1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308460-67EE-4844-B508-362757E81509}" srcId="{66E662CE-667C-4E7A-BC9E-C374A40665F6}" destId="{E8D04BFF-0E4F-406B-B4BA-6A381745F0BB}" srcOrd="3" destOrd="0" parTransId="{A0693E6C-EBD7-4EEC-9681-2280121B208D}" sibTransId="{77B212C6-DFB3-469F-B305-6BF3B50A7253}"/>
    <dgm:cxn modelId="{5AF71A66-62F8-4A5A-858A-55E231FD94F9}" srcId="{66E662CE-667C-4E7A-BC9E-C374A40665F6}" destId="{02084AE8-6A49-436C-92EC-FCFF7FBE9663}" srcOrd="2" destOrd="0" parTransId="{58C4B799-7FB6-4CB3-954E-A713B1F05452}" sibTransId="{F500F0E0-E82A-4022-A90E-90AD2454381C}"/>
    <dgm:cxn modelId="{68D96701-4810-4DB7-AF8E-E992CEBA12C7}" type="presOf" srcId="{EA2C0767-30E0-41D9-9C5C-074B17F916CC}" destId="{6B07BCB8-2D10-4DAD-AF83-BB33A4474A31}" srcOrd="0" destOrd="0" presId="urn:microsoft.com/office/officeart/2005/8/layout/vList2"/>
    <dgm:cxn modelId="{EE6F20FF-10FB-4905-A38D-6E8D2D3FC648}" srcId="{66E662CE-667C-4E7A-BC9E-C374A40665F6}" destId="{53324A80-1868-41EA-8B90-D26255624D11}" srcOrd="4" destOrd="0" parTransId="{A4D481C4-41D1-4DC2-8D41-D3F745A1FAEE}" sibTransId="{5E62350E-E3A8-4C6A-8C24-A15634F30A66}"/>
    <dgm:cxn modelId="{888FA276-FA35-4D9D-B892-0A8A06675A77}" srcId="{66E662CE-667C-4E7A-BC9E-C374A40665F6}" destId="{EA2C0767-30E0-41D9-9C5C-074B17F916CC}" srcOrd="0" destOrd="0" parTransId="{6E31C08F-8A77-4412-970A-4E11DB3083B6}" sibTransId="{2F1EA90C-DA33-47D4-947F-45FBFE5E1231}"/>
    <dgm:cxn modelId="{9371E246-A3B7-4D02-852A-59EEFFAACE1B}" type="presOf" srcId="{53324A80-1868-41EA-8B90-D26255624D11}" destId="{38A49FCD-BCF5-46CB-8F15-400E9C810148}" srcOrd="0" destOrd="0" presId="urn:microsoft.com/office/officeart/2005/8/layout/vList2"/>
    <dgm:cxn modelId="{6B91B704-4295-4F75-9334-A69E8F938750}" type="presOf" srcId="{02084AE8-6A49-436C-92EC-FCFF7FBE9663}" destId="{3BE74F59-299C-4263-8F5E-C1F8487CA528}" srcOrd="0" destOrd="0" presId="urn:microsoft.com/office/officeart/2005/8/layout/vList2"/>
    <dgm:cxn modelId="{53117D93-5A15-4492-815C-35B16713C5F0}" srcId="{66E662CE-667C-4E7A-BC9E-C374A40665F6}" destId="{495B760B-BAC9-4A9A-A989-82E5502CCC6D}" srcOrd="1" destOrd="0" parTransId="{51868424-0CE9-4C6E-A365-D42CDE02F8B0}" sibTransId="{75C873CD-6285-4043-9884-CC78D54668D8}"/>
    <dgm:cxn modelId="{67798557-2BD8-40BA-B387-1FFEDC50C21A}" type="presOf" srcId="{E8D04BFF-0E4F-406B-B4BA-6A381745F0BB}" destId="{99F1F714-B2C6-49CA-BED6-7D3EDD9B4E96}" srcOrd="0" destOrd="0" presId="urn:microsoft.com/office/officeart/2005/8/layout/vList2"/>
    <dgm:cxn modelId="{1DDEB62F-4AEA-46E3-B81A-0E6173673E29}" type="presOf" srcId="{495B760B-BAC9-4A9A-A989-82E5502CCC6D}" destId="{C2AB0319-D391-4BEE-B48F-5A3C32423AB5}" srcOrd="0" destOrd="0" presId="urn:microsoft.com/office/officeart/2005/8/layout/vList2"/>
    <dgm:cxn modelId="{CFD4C729-49E8-4103-96CF-B1B6EA9CDC5E}" type="presOf" srcId="{66E662CE-667C-4E7A-BC9E-C374A40665F6}" destId="{D188CE2F-3132-4EF1-8AC6-171E295B9408}" srcOrd="0" destOrd="0" presId="urn:microsoft.com/office/officeart/2005/8/layout/vList2"/>
    <dgm:cxn modelId="{4CD63200-9E0B-4084-B490-E4DCAC1BE972}" type="presParOf" srcId="{D188CE2F-3132-4EF1-8AC6-171E295B9408}" destId="{6B07BCB8-2D10-4DAD-AF83-BB33A4474A31}" srcOrd="0" destOrd="0" presId="urn:microsoft.com/office/officeart/2005/8/layout/vList2"/>
    <dgm:cxn modelId="{132EE491-F2F4-460E-9F68-A7231E666046}" type="presParOf" srcId="{D188CE2F-3132-4EF1-8AC6-171E295B9408}" destId="{C3B977B2-1342-48F8-8605-D64CF7747C90}" srcOrd="1" destOrd="0" presId="urn:microsoft.com/office/officeart/2005/8/layout/vList2"/>
    <dgm:cxn modelId="{16505106-4929-4200-8779-96078B1A805F}" type="presParOf" srcId="{D188CE2F-3132-4EF1-8AC6-171E295B9408}" destId="{C2AB0319-D391-4BEE-B48F-5A3C32423AB5}" srcOrd="2" destOrd="0" presId="urn:microsoft.com/office/officeart/2005/8/layout/vList2"/>
    <dgm:cxn modelId="{7170CD4F-E7A3-4ECE-8090-B4BBA6495508}" type="presParOf" srcId="{D188CE2F-3132-4EF1-8AC6-171E295B9408}" destId="{C18C5032-A1CC-4808-A1DD-6F32041DB406}" srcOrd="3" destOrd="0" presId="urn:microsoft.com/office/officeart/2005/8/layout/vList2"/>
    <dgm:cxn modelId="{DEA37402-95B1-4AB4-AC74-F74FA9C31369}" type="presParOf" srcId="{D188CE2F-3132-4EF1-8AC6-171E295B9408}" destId="{3BE74F59-299C-4263-8F5E-C1F8487CA528}" srcOrd="4" destOrd="0" presId="urn:microsoft.com/office/officeart/2005/8/layout/vList2"/>
    <dgm:cxn modelId="{E1EF469D-B067-43CF-B28F-E90A9A7E40FF}" type="presParOf" srcId="{D188CE2F-3132-4EF1-8AC6-171E295B9408}" destId="{1BD11E66-E0A8-404D-A385-2FE1BF0CDE5B}" srcOrd="5" destOrd="0" presId="urn:microsoft.com/office/officeart/2005/8/layout/vList2"/>
    <dgm:cxn modelId="{57DD26B5-AD37-4292-8485-0DF17FB63D57}" type="presParOf" srcId="{D188CE2F-3132-4EF1-8AC6-171E295B9408}" destId="{99F1F714-B2C6-49CA-BED6-7D3EDD9B4E96}" srcOrd="6" destOrd="0" presId="urn:microsoft.com/office/officeart/2005/8/layout/vList2"/>
    <dgm:cxn modelId="{9268544B-DEF8-4422-870E-E12601B02CB8}" type="presParOf" srcId="{D188CE2F-3132-4EF1-8AC6-171E295B9408}" destId="{E151FB45-F234-46A8-BF2E-B61A2838CF50}" srcOrd="7" destOrd="0" presId="urn:microsoft.com/office/officeart/2005/8/layout/vList2"/>
    <dgm:cxn modelId="{CD9D8278-7ABE-46AF-8ACE-25B469868571}" type="presParOf" srcId="{D188CE2F-3132-4EF1-8AC6-171E295B9408}" destId="{38A49FCD-BCF5-46CB-8F15-400E9C8101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E662CE-667C-4E7A-BC9E-C374A40665F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2C0767-30E0-41D9-9C5C-074B17F916CC}">
      <dgm:prSet/>
      <dgm:spPr/>
      <dgm:t>
        <a:bodyPr/>
        <a:lstStyle/>
        <a:p>
          <a:pPr rtl="0"/>
          <a:r>
            <a:rPr lang="en-GB" dirty="0" smtClean="0"/>
            <a:t>Universities see the WMO Global Campus as one mechanism for expanding their offerings beyond traditional on-site degrees</a:t>
          </a:r>
          <a:endParaRPr lang="en-US" dirty="0"/>
        </a:p>
      </dgm:t>
    </dgm:pt>
    <dgm:pt modelId="{6E31C08F-8A77-4412-970A-4E11DB3083B6}" type="parTrans" cxnId="{888FA276-FA35-4D9D-B892-0A8A06675A77}">
      <dgm:prSet/>
      <dgm:spPr/>
      <dgm:t>
        <a:bodyPr/>
        <a:lstStyle/>
        <a:p>
          <a:endParaRPr lang="en-US"/>
        </a:p>
      </dgm:t>
    </dgm:pt>
    <dgm:pt modelId="{2F1EA90C-DA33-47D4-947F-45FBFE5E1231}" type="sibTrans" cxnId="{888FA276-FA35-4D9D-B892-0A8A06675A77}">
      <dgm:prSet/>
      <dgm:spPr/>
      <dgm:t>
        <a:bodyPr/>
        <a:lstStyle/>
        <a:p>
          <a:endParaRPr lang="en-US"/>
        </a:p>
      </dgm:t>
    </dgm:pt>
    <dgm:pt modelId="{02084AE8-6A49-436C-92EC-FCFF7FBE9663}">
      <dgm:prSet/>
      <dgm:spPr/>
      <dgm:t>
        <a:bodyPr/>
        <a:lstStyle/>
        <a:p>
          <a:pPr rtl="0"/>
          <a:r>
            <a:rPr lang="en-US" dirty="0" smtClean="0"/>
            <a:t>Can make online courses and short-courses more viable through greater visibility </a:t>
          </a:r>
          <a:endParaRPr lang="en-US" dirty="0"/>
        </a:p>
      </dgm:t>
    </dgm:pt>
    <dgm:pt modelId="{58C4B799-7FB6-4CB3-954E-A713B1F05452}" type="parTrans" cxnId="{5AF71A66-62F8-4A5A-858A-55E231FD94F9}">
      <dgm:prSet/>
      <dgm:spPr/>
      <dgm:t>
        <a:bodyPr/>
        <a:lstStyle/>
        <a:p>
          <a:endParaRPr lang="en-US"/>
        </a:p>
      </dgm:t>
    </dgm:pt>
    <dgm:pt modelId="{F500F0E0-E82A-4022-A90E-90AD2454381C}" type="sibTrans" cxnId="{5AF71A66-62F8-4A5A-858A-55E231FD94F9}">
      <dgm:prSet/>
      <dgm:spPr/>
      <dgm:t>
        <a:bodyPr/>
        <a:lstStyle/>
        <a:p>
          <a:endParaRPr lang="en-US"/>
        </a:p>
      </dgm:t>
    </dgm:pt>
    <dgm:pt modelId="{495B760B-BAC9-4A9A-A989-82E5502CCC6D}">
      <dgm:prSet/>
      <dgm:spPr/>
      <dgm:t>
        <a:bodyPr/>
        <a:lstStyle/>
        <a:p>
          <a:pPr rtl="0"/>
          <a:r>
            <a:rPr lang="en-US" dirty="0" smtClean="0"/>
            <a:t>Global Campus can help them to reach a wider variety of students, and understand the market for more advanced topics</a:t>
          </a:r>
          <a:endParaRPr lang="en-US" dirty="0"/>
        </a:p>
      </dgm:t>
    </dgm:pt>
    <dgm:pt modelId="{51868424-0CE9-4C6E-A365-D42CDE02F8B0}" type="parTrans" cxnId="{53117D93-5A15-4492-815C-35B16713C5F0}">
      <dgm:prSet/>
      <dgm:spPr/>
      <dgm:t>
        <a:bodyPr/>
        <a:lstStyle/>
        <a:p>
          <a:endParaRPr lang="en-US"/>
        </a:p>
      </dgm:t>
    </dgm:pt>
    <dgm:pt modelId="{75C873CD-6285-4043-9884-CC78D54668D8}" type="sibTrans" cxnId="{53117D93-5A15-4492-815C-35B16713C5F0}">
      <dgm:prSet/>
      <dgm:spPr/>
      <dgm:t>
        <a:bodyPr/>
        <a:lstStyle/>
        <a:p>
          <a:endParaRPr lang="en-US"/>
        </a:p>
      </dgm:t>
    </dgm:pt>
    <dgm:pt modelId="{53324A80-1868-41EA-8B90-D26255624D11}">
      <dgm:prSet/>
      <dgm:spPr/>
      <dgm:t>
        <a:bodyPr/>
        <a:lstStyle/>
        <a:p>
          <a:pPr rtl="0"/>
          <a:r>
            <a:rPr lang="en-US" dirty="0" smtClean="0"/>
            <a:t>Global Campus can expand brand awareness of universities. </a:t>
          </a:r>
          <a:endParaRPr lang="en-US" dirty="0"/>
        </a:p>
      </dgm:t>
    </dgm:pt>
    <dgm:pt modelId="{A4D481C4-41D1-4DC2-8D41-D3F745A1FAEE}" type="parTrans" cxnId="{EE6F20FF-10FB-4905-A38D-6E8D2D3FC648}">
      <dgm:prSet/>
      <dgm:spPr/>
      <dgm:t>
        <a:bodyPr/>
        <a:lstStyle/>
        <a:p>
          <a:endParaRPr lang="en-US"/>
        </a:p>
      </dgm:t>
    </dgm:pt>
    <dgm:pt modelId="{5E62350E-E3A8-4C6A-8C24-A15634F30A66}" type="sibTrans" cxnId="{EE6F20FF-10FB-4905-A38D-6E8D2D3FC648}">
      <dgm:prSet/>
      <dgm:spPr/>
      <dgm:t>
        <a:bodyPr/>
        <a:lstStyle/>
        <a:p>
          <a:endParaRPr lang="en-US"/>
        </a:p>
      </dgm:t>
    </dgm:pt>
    <dgm:pt modelId="{11DB080C-2E80-4DBD-AAA7-5FCA7F78A699}">
      <dgm:prSet/>
      <dgm:spPr/>
      <dgm:t>
        <a:bodyPr/>
        <a:lstStyle/>
        <a:p>
          <a:pPr rtl="0"/>
          <a:r>
            <a:rPr lang="en-US" dirty="0" smtClean="0"/>
            <a:t>See many benefits in institutional collaborations in course and resource development (both University-University and University-NHMS)</a:t>
          </a:r>
          <a:endParaRPr lang="en-US" dirty="0"/>
        </a:p>
      </dgm:t>
    </dgm:pt>
    <dgm:pt modelId="{9B885E2B-E821-4041-9E11-14F5D1D3233F}" type="parTrans" cxnId="{86B52B53-0316-43DA-AB82-A82D07386117}">
      <dgm:prSet/>
      <dgm:spPr/>
      <dgm:t>
        <a:bodyPr/>
        <a:lstStyle/>
        <a:p>
          <a:endParaRPr lang="en-US"/>
        </a:p>
      </dgm:t>
    </dgm:pt>
    <dgm:pt modelId="{5D55A38C-4250-4198-B117-007DBF8BC0EB}" type="sibTrans" cxnId="{86B52B53-0316-43DA-AB82-A82D07386117}">
      <dgm:prSet/>
      <dgm:spPr/>
      <dgm:t>
        <a:bodyPr/>
        <a:lstStyle/>
        <a:p>
          <a:endParaRPr lang="en-US"/>
        </a:p>
      </dgm:t>
    </dgm:pt>
    <dgm:pt modelId="{D188CE2F-3132-4EF1-8AC6-171E295B9408}" type="pres">
      <dgm:prSet presAssocID="{66E662CE-667C-4E7A-BC9E-C374A40665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07BCB8-2D10-4DAD-AF83-BB33A4474A31}" type="pres">
      <dgm:prSet presAssocID="{EA2C0767-30E0-41D9-9C5C-074B17F916C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977B2-1342-48F8-8605-D64CF7747C90}" type="pres">
      <dgm:prSet presAssocID="{2F1EA90C-DA33-47D4-947F-45FBFE5E1231}" presName="spacer" presStyleCnt="0"/>
      <dgm:spPr/>
    </dgm:pt>
    <dgm:pt modelId="{C2AB0319-D391-4BEE-B48F-5A3C32423AB5}" type="pres">
      <dgm:prSet presAssocID="{495B760B-BAC9-4A9A-A989-82E5502CCC6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C5032-A1CC-4808-A1DD-6F32041DB406}" type="pres">
      <dgm:prSet presAssocID="{75C873CD-6285-4043-9884-CC78D54668D8}" presName="spacer" presStyleCnt="0"/>
      <dgm:spPr/>
    </dgm:pt>
    <dgm:pt modelId="{38A49FCD-BCF5-46CB-8F15-400E9C810148}" type="pres">
      <dgm:prSet presAssocID="{53324A80-1868-41EA-8B90-D26255624D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46C47-1900-4DDC-9B49-5B7B6983049E}" type="pres">
      <dgm:prSet presAssocID="{5E62350E-E3A8-4C6A-8C24-A15634F30A66}" presName="spacer" presStyleCnt="0"/>
      <dgm:spPr/>
    </dgm:pt>
    <dgm:pt modelId="{3BE74F59-299C-4263-8F5E-C1F8487CA528}" type="pres">
      <dgm:prSet presAssocID="{02084AE8-6A49-436C-92EC-FCFF7FBE966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90CF6-BD1F-415B-8253-B893EC77DE83}" type="pres">
      <dgm:prSet presAssocID="{F500F0E0-E82A-4022-A90E-90AD2454381C}" presName="spacer" presStyleCnt="0"/>
      <dgm:spPr/>
    </dgm:pt>
    <dgm:pt modelId="{A8C0F47D-5BA3-4564-BE9E-499584B373CB}" type="pres">
      <dgm:prSet presAssocID="{11DB080C-2E80-4DBD-AAA7-5FCA7F78A69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FC6525-658C-44AB-BDAB-C9CDA1C0784A}" type="presOf" srcId="{EA2C0767-30E0-41D9-9C5C-074B17F916CC}" destId="{6B07BCB8-2D10-4DAD-AF83-BB33A4474A31}" srcOrd="0" destOrd="0" presId="urn:microsoft.com/office/officeart/2005/8/layout/vList2"/>
    <dgm:cxn modelId="{888FA276-FA35-4D9D-B892-0A8A06675A77}" srcId="{66E662CE-667C-4E7A-BC9E-C374A40665F6}" destId="{EA2C0767-30E0-41D9-9C5C-074B17F916CC}" srcOrd="0" destOrd="0" parTransId="{6E31C08F-8A77-4412-970A-4E11DB3083B6}" sibTransId="{2F1EA90C-DA33-47D4-947F-45FBFE5E1231}"/>
    <dgm:cxn modelId="{EFF92082-4B49-4815-AFD3-537CE735512F}" type="presOf" srcId="{66E662CE-667C-4E7A-BC9E-C374A40665F6}" destId="{D188CE2F-3132-4EF1-8AC6-171E295B9408}" srcOrd="0" destOrd="0" presId="urn:microsoft.com/office/officeart/2005/8/layout/vList2"/>
    <dgm:cxn modelId="{5AF71A66-62F8-4A5A-858A-55E231FD94F9}" srcId="{66E662CE-667C-4E7A-BC9E-C374A40665F6}" destId="{02084AE8-6A49-436C-92EC-FCFF7FBE9663}" srcOrd="3" destOrd="0" parTransId="{58C4B799-7FB6-4CB3-954E-A713B1F05452}" sibTransId="{F500F0E0-E82A-4022-A90E-90AD2454381C}"/>
    <dgm:cxn modelId="{201B633E-AC20-4A0E-828C-709073250D5D}" type="presOf" srcId="{02084AE8-6A49-436C-92EC-FCFF7FBE9663}" destId="{3BE74F59-299C-4263-8F5E-C1F8487CA528}" srcOrd="0" destOrd="0" presId="urn:microsoft.com/office/officeart/2005/8/layout/vList2"/>
    <dgm:cxn modelId="{EE6F20FF-10FB-4905-A38D-6E8D2D3FC648}" srcId="{66E662CE-667C-4E7A-BC9E-C374A40665F6}" destId="{53324A80-1868-41EA-8B90-D26255624D11}" srcOrd="2" destOrd="0" parTransId="{A4D481C4-41D1-4DC2-8D41-D3F745A1FAEE}" sibTransId="{5E62350E-E3A8-4C6A-8C24-A15634F30A66}"/>
    <dgm:cxn modelId="{29CC838B-2A26-4E61-9917-F6D43E031E0C}" type="presOf" srcId="{11DB080C-2E80-4DBD-AAA7-5FCA7F78A699}" destId="{A8C0F47D-5BA3-4564-BE9E-499584B373CB}" srcOrd="0" destOrd="0" presId="urn:microsoft.com/office/officeart/2005/8/layout/vList2"/>
    <dgm:cxn modelId="{0C1421F0-86F9-4D39-A049-01DCF2BBAE78}" type="presOf" srcId="{495B760B-BAC9-4A9A-A989-82E5502CCC6D}" destId="{C2AB0319-D391-4BEE-B48F-5A3C32423AB5}" srcOrd="0" destOrd="0" presId="urn:microsoft.com/office/officeart/2005/8/layout/vList2"/>
    <dgm:cxn modelId="{AE418F9F-655E-4E78-8FBD-93C8732271F2}" type="presOf" srcId="{53324A80-1868-41EA-8B90-D26255624D11}" destId="{38A49FCD-BCF5-46CB-8F15-400E9C810148}" srcOrd="0" destOrd="0" presId="urn:microsoft.com/office/officeart/2005/8/layout/vList2"/>
    <dgm:cxn modelId="{53117D93-5A15-4492-815C-35B16713C5F0}" srcId="{66E662CE-667C-4E7A-BC9E-C374A40665F6}" destId="{495B760B-BAC9-4A9A-A989-82E5502CCC6D}" srcOrd="1" destOrd="0" parTransId="{51868424-0CE9-4C6E-A365-D42CDE02F8B0}" sibTransId="{75C873CD-6285-4043-9884-CC78D54668D8}"/>
    <dgm:cxn modelId="{86B52B53-0316-43DA-AB82-A82D07386117}" srcId="{66E662CE-667C-4E7A-BC9E-C374A40665F6}" destId="{11DB080C-2E80-4DBD-AAA7-5FCA7F78A699}" srcOrd="4" destOrd="0" parTransId="{9B885E2B-E821-4041-9E11-14F5D1D3233F}" sibTransId="{5D55A38C-4250-4198-B117-007DBF8BC0EB}"/>
    <dgm:cxn modelId="{63E46AA6-CAA6-45F6-B879-F06B15BF1BCE}" type="presParOf" srcId="{D188CE2F-3132-4EF1-8AC6-171E295B9408}" destId="{6B07BCB8-2D10-4DAD-AF83-BB33A4474A31}" srcOrd="0" destOrd="0" presId="urn:microsoft.com/office/officeart/2005/8/layout/vList2"/>
    <dgm:cxn modelId="{7D7FC2BB-514B-4810-8A66-425AF377D9D9}" type="presParOf" srcId="{D188CE2F-3132-4EF1-8AC6-171E295B9408}" destId="{C3B977B2-1342-48F8-8605-D64CF7747C90}" srcOrd="1" destOrd="0" presId="urn:microsoft.com/office/officeart/2005/8/layout/vList2"/>
    <dgm:cxn modelId="{3B176A21-DB0B-4B8A-9789-51853E724BAD}" type="presParOf" srcId="{D188CE2F-3132-4EF1-8AC6-171E295B9408}" destId="{C2AB0319-D391-4BEE-B48F-5A3C32423AB5}" srcOrd="2" destOrd="0" presId="urn:microsoft.com/office/officeart/2005/8/layout/vList2"/>
    <dgm:cxn modelId="{DD69B1BC-5E5D-4229-A020-42B8B8CE604A}" type="presParOf" srcId="{D188CE2F-3132-4EF1-8AC6-171E295B9408}" destId="{C18C5032-A1CC-4808-A1DD-6F32041DB406}" srcOrd="3" destOrd="0" presId="urn:microsoft.com/office/officeart/2005/8/layout/vList2"/>
    <dgm:cxn modelId="{E2B6BF1D-CE0A-42DF-8BC3-052E3B53E692}" type="presParOf" srcId="{D188CE2F-3132-4EF1-8AC6-171E295B9408}" destId="{38A49FCD-BCF5-46CB-8F15-400E9C810148}" srcOrd="4" destOrd="0" presId="urn:microsoft.com/office/officeart/2005/8/layout/vList2"/>
    <dgm:cxn modelId="{3AEF0F69-9CC7-49F7-A5A2-A3FD12DC173F}" type="presParOf" srcId="{D188CE2F-3132-4EF1-8AC6-171E295B9408}" destId="{3D646C47-1900-4DDC-9B49-5B7B6983049E}" srcOrd="5" destOrd="0" presId="urn:microsoft.com/office/officeart/2005/8/layout/vList2"/>
    <dgm:cxn modelId="{2AF19773-351B-468F-8C25-349DA903391B}" type="presParOf" srcId="{D188CE2F-3132-4EF1-8AC6-171E295B9408}" destId="{3BE74F59-299C-4263-8F5E-C1F8487CA528}" srcOrd="6" destOrd="0" presId="urn:microsoft.com/office/officeart/2005/8/layout/vList2"/>
    <dgm:cxn modelId="{F603CA9A-229F-41AE-9AAC-7AA46D189F58}" type="presParOf" srcId="{D188CE2F-3132-4EF1-8AC6-171E295B9408}" destId="{19F90CF6-BD1F-415B-8253-B893EC77DE83}" srcOrd="7" destOrd="0" presId="urn:microsoft.com/office/officeart/2005/8/layout/vList2"/>
    <dgm:cxn modelId="{BF462359-DD79-4F78-854B-1A2D4FDD8528}" type="presParOf" srcId="{D188CE2F-3132-4EF1-8AC6-171E295B9408}" destId="{A8C0F47D-5BA3-4564-BE9E-499584B373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B9820A-BBDF-4C33-9908-157586348FA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C3021A-53FA-48B4-886C-CAC32093D3C1}">
      <dgm:prSet/>
      <dgm:spPr/>
      <dgm:t>
        <a:bodyPr/>
        <a:lstStyle/>
        <a:p>
          <a:pPr rtl="0"/>
          <a:r>
            <a:rPr lang="en-US" dirty="0" smtClean="0"/>
            <a:t>Estimating, justifying and identifying budget and human resources  to support defined activities. </a:t>
          </a:r>
          <a:endParaRPr lang="en-US" dirty="0"/>
        </a:p>
      </dgm:t>
    </dgm:pt>
    <dgm:pt modelId="{C305DB1A-8064-4304-8B86-FC4ECD018626}" type="parTrans" cxnId="{C55EA694-2A52-47C8-A658-7DE820470B92}">
      <dgm:prSet/>
      <dgm:spPr/>
      <dgm:t>
        <a:bodyPr/>
        <a:lstStyle/>
        <a:p>
          <a:endParaRPr lang="en-US"/>
        </a:p>
      </dgm:t>
    </dgm:pt>
    <dgm:pt modelId="{D25F303E-FECA-46F8-9003-9E39E76A50DB}" type="sibTrans" cxnId="{C55EA694-2A52-47C8-A658-7DE820470B92}">
      <dgm:prSet/>
      <dgm:spPr/>
      <dgm:t>
        <a:bodyPr/>
        <a:lstStyle/>
        <a:p>
          <a:endParaRPr lang="en-US"/>
        </a:p>
      </dgm:t>
    </dgm:pt>
    <dgm:pt modelId="{6D0F100E-58F2-4641-8521-552784C2309A}">
      <dgm:prSet/>
      <dgm:spPr/>
      <dgm:t>
        <a:bodyPr/>
        <a:lstStyle/>
        <a:p>
          <a:pPr rtl="0"/>
          <a:r>
            <a:rPr lang="en-US" dirty="0" smtClean="0"/>
            <a:t>Complexity of activities requires many partners and shared leadership</a:t>
          </a:r>
          <a:endParaRPr lang="en-US" dirty="0"/>
        </a:p>
      </dgm:t>
    </dgm:pt>
    <dgm:pt modelId="{39C72895-6086-4039-95C8-A3AB7BBD7D5B}" type="parTrans" cxnId="{19975394-6ADA-4235-AF04-3C370F773041}">
      <dgm:prSet/>
      <dgm:spPr/>
      <dgm:t>
        <a:bodyPr/>
        <a:lstStyle/>
        <a:p>
          <a:endParaRPr lang="en-US"/>
        </a:p>
      </dgm:t>
    </dgm:pt>
    <dgm:pt modelId="{892FF17F-7156-4A07-AC73-B53DA27CAF23}" type="sibTrans" cxnId="{19975394-6ADA-4235-AF04-3C370F773041}">
      <dgm:prSet/>
      <dgm:spPr/>
      <dgm:t>
        <a:bodyPr/>
        <a:lstStyle/>
        <a:p>
          <a:endParaRPr lang="en-US"/>
        </a:p>
      </dgm:t>
    </dgm:pt>
    <dgm:pt modelId="{3DA150B4-D7C3-4F9A-B18F-5ACCA9DD450F}">
      <dgm:prSet/>
      <dgm:spPr/>
      <dgm:t>
        <a:bodyPr/>
        <a:lstStyle/>
        <a:p>
          <a:pPr rtl="0"/>
          <a:r>
            <a:rPr lang="en-US" smtClean="0"/>
            <a:t>Strong outreach required to inform stakeholder communities of benefits and encourage participation</a:t>
          </a:r>
          <a:endParaRPr lang="en-US"/>
        </a:p>
      </dgm:t>
    </dgm:pt>
    <dgm:pt modelId="{555DF29A-525C-4348-89AC-9DA9715A3D02}" type="parTrans" cxnId="{324ABD33-1BD5-4AA5-BF06-55C49178E683}">
      <dgm:prSet/>
      <dgm:spPr/>
      <dgm:t>
        <a:bodyPr/>
        <a:lstStyle/>
        <a:p>
          <a:endParaRPr lang="en-US"/>
        </a:p>
      </dgm:t>
    </dgm:pt>
    <dgm:pt modelId="{227AFBFF-4546-4206-A7F4-758464F83ED6}" type="sibTrans" cxnId="{324ABD33-1BD5-4AA5-BF06-55C49178E683}">
      <dgm:prSet/>
      <dgm:spPr/>
      <dgm:t>
        <a:bodyPr/>
        <a:lstStyle/>
        <a:p>
          <a:endParaRPr lang="en-US"/>
        </a:p>
      </dgm:t>
    </dgm:pt>
    <dgm:pt modelId="{5834C5B5-41A6-4571-8678-83DF3A3AA8C9}">
      <dgm:prSet/>
      <dgm:spPr/>
      <dgm:t>
        <a:bodyPr/>
        <a:lstStyle/>
        <a:p>
          <a:pPr rtl="0"/>
          <a:r>
            <a:rPr lang="en-US" smtClean="0"/>
            <a:t>Monitoring and reporting framework to evaluate use, usefulness, and efficiency</a:t>
          </a:r>
          <a:endParaRPr lang="en-US"/>
        </a:p>
      </dgm:t>
    </dgm:pt>
    <dgm:pt modelId="{D3E000A4-33D2-449E-80A1-47BFAA9327DC}" type="parTrans" cxnId="{904BC3E8-0970-4D05-A9A8-5E773B07CFD1}">
      <dgm:prSet/>
      <dgm:spPr/>
      <dgm:t>
        <a:bodyPr/>
        <a:lstStyle/>
        <a:p>
          <a:endParaRPr lang="en-US"/>
        </a:p>
      </dgm:t>
    </dgm:pt>
    <dgm:pt modelId="{6FFF9295-E44D-4557-8E91-5A208B509809}" type="sibTrans" cxnId="{904BC3E8-0970-4D05-A9A8-5E773B07CFD1}">
      <dgm:prSet/>
      <dgm:spPr/>
      <dgm:t>
        <a:bodyPr/>
        <a:lstStyle/>
        <a:p>
          <a:endParaRPr lang="en-US"/>
        </a:p>
      </dgm:t>
    </dgm:pt>
    <dgm:pt modelId="{39B20A52-51A6-4F48-A6B0-CC12A8ABF8C6}">
      <dgm:prSet/>
      <dgm:spPr/>
      <dgm:t>
        <a:bodyPr/>
        <a:lstStyle/>
        <a:p>
          <a:pPr rtl="0"/>
          <a:r>
            <a:rPr lang="en-US" dirty="0" smtClean="0"/>
            <a:t>Success requires participation by ALL Members</a:t>
          </a:r>
          <a:endParaRPr lang="en-US" dirty="0"/>
        </a:p>
      </dgm:t>
    </dgm:pt>
    <dgm:pt modelId="{1BBF5E57-94E5-4074-8703-0738B05EAB5C}" type="parTrans" cxnId="{10C80397-C98C-4025-AF66-413937944976}">
      <dgm:prSet/>
      <dgm:spPr/>
      <dgm:t>
        <a:bodyPr/>
        <a:lstStyle/>
        <a:p>
          <a:endParaRPr lang="en-US"/>
        </a:p>
      </dgm:t>
    </dgm:pt>
    <dgm:pt modelId="{A75447EE-9209-4FA1-9601-C6146F19F20A}" type="sibTrans" cxnId="{10C80397-C98C-4025-AF66-413937944976}">
      <dgm:prSet/>
      <dgm:spPr/>
      <dgm:t>
        <a:bodyPr/>
        <a:lstStyle/>
        <a:p>
          <a:endParaRPr lang="en-US"/>
        </a:p>
      </dgm:t>
    </dgm:pt>
    <dgm:pt modelId="{0E82EA60-80A5-409A-8049-3D2AB6256B6D}" type="pres">
      <dgm:prSet presAssocID="{A5B9820A-BBDF-4C33-9908-157586348F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800011-1899-46E0-8E7C-FE7068744129}" type="pres">
      <dgm:prSet presAssocID="{6FC3021A-53FA-48B4-886C-CAC32093D3C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2074-DF9A-42CA-8B93-C9A13B6CA294}" type="pres">
      <dgm:prSet presAssocID="{D25F303E-FECA-46F8-9003-9E39E76A50DB}" presName="spacer" presStyleCnt="0"/>
      <dgm:spPr/>
    </dgm:pt>
    <dgm:pt modelId="{9BB1D5D3-C341-48B1-8BF5-046629E88B87}" type="pres">
      <dgm:prSet presAssocID="{6D0F100E-58F2-4641-8521-552784C2309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835A4-499A-4741-A01B-67C4BE1A4B13}" type="pres">
      <dgm:prSet presAssocID="{892FF17F-7156-4A07-AC73-B53DA27CAF23}" presName="spacer" presStyleCnt="0"/>
      <dgm:spPr/>
    </dgm:pt>
    <dgm:pt modelId="{2CF08CAE-7154-4D7F-8937-5D951627D3DB}" type="pres">
      <dgm:prSet presAssocID="{3DA150B4-D7C3-4F9A-B18F-5ACCA9DD450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549A2-7B70-433B-8081-57CA4E428269}" type="pres">
      <dgm:prSet presAssocID="{227AFBFF-4546-4206-A7F4-758464F83ED6}" presName="spacer" presStyleCnt="0"/>
      <dgm:spPr/>
    </dgm:pt>
    <dgm:pt modelId="{ED90DB82-A49C-40F1-8A30-10B3F1EB3AA9}" type="pres">
      <dgm:prSet presAssocID="{5834C5B5-41A6-4571-8678-83DF3A3AA8C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750E7-2DB0-4CD8-A3DA-3612F604B931}" type="pres">
      <dgm:prSet presAssocID="{6FFF9295-E44D-4557-8E91-5A208B509809}" presName="spacer" presStyleCnt="0"/>
      <dgm:spPr/>
    </dgm:pt>
    <dgm:pt modelId="{CDBE36B2-D338-474E-9FA8-E22CB834E210}" type="pres">
      <dgm:prSet presAssocID="{39B20A52-51A6-4F48-A6B0-CC12A8ABF8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80397-C98C-4025-AF66-413937944976}" srcId="{A5B9820A-BBDF-4C33-9908-157586348FA0}" destId="{39B20A52-51A6-4F48-A6B0-CC12A8ABF8C6}" srcOrd="4" destOrd="0" parTransId="{1BBF5E57-94E5-4074-8703-0738B05EAB5C}" sibTransId="{A75447EE-9209-4FA1-9601-C6146F19F20A}"/>
    <dgm:cxn modelId="{7582984C-C6A2-4562-82CF-085801013B5A}" type="presOf" srcId="{6D0F100E-58F2-4641-8521-552784C2309A}" destId="{9BB1D5D3-C341-48B1-8BF5-046629E88B87}" srcOrd="0" destOrd="0" presId="urn:microsoft.com/office/officeart/2005/8/layout/vList2"/>
    <dgm:cxn modelId="{AC8C8C9C-8DC1-4816-BCF5-AB7C8867CC5C}" type="presOf" srcId="{3DA150B4-D7C3-4F9A-B18F-5ACCA9DD450F}" destId="{2CF08CAE-7154-4D7F-8937-5D951627D3DB}" srcOrd="0" destOrd="0" presId="urn:microsoft.com/office/officeart/2005/8/layout/vList2"/>
    <dgm:cxn modelId="{44A6D6E4-565B-488B-AA2E-4F35E4C308BC}" type="presOf" srcId="{39B20A52-51A6-4F48-A6B0-CC12A8ABF8C6}" destId="{CDBE36B2-D338-474E-9FA8-E22CB834E210}" srcOrd="0" destOrd="0" presId="urn:microsoft.com/office/officeart/2005/8/layout/vList2"/>
    <dgm:cxn modelId="{C344D9BD-AB06-46F2-BC02-5D9B411D43C0}" type="presOf" srcId="{A5B9820A-BBDF-4C33-9908-157586348FA0}" destId="{0E82EA60-80A5-409A-8049-3D2AB6256B6D}" srcOrd="0" destOrd="0" presId="urn:microsoft.com/office/officeart/2005/8/layout/vList2"/>
    <dgm:cxn modelId="{904BC3E8-0970-4D05-A9A8-5E773B07CFD1}" srcId="{A5B9820A-BBDF-4C33-9908-157586348FA0}" destId="{5834C5B5-41A6-4571-8678-83DF3A3AA8C9}" srcOrd="3" destOrd="0" parTransId="{D3E000A4-33D2-449E-80A1-47BFAA9327DC}" sibTransId="{6FFF9295-E44D-4557-8E91-5A208B509809}"/>
    <dgm:cxn modelId="{3F667B4A-9582-43D3-A50C-D4320D3C8451}" type="presOf" srcId="{5834C5B5-41A6-4571-8678-83DF3A3AA8C9}" destId="{ED90DB82-A49C-40F1-8A30-10B3F1EB3AA9}" srcOrd="0" destOrd="0" presId="urn:microsoft.com/office/officeart/2005/8/layout/vList2"/>
    <dgm:cxn modelId="{C55EA694-2A52-47C8-A658-7DE820470B92}" srcId="{A5B9820A-BBDF-4C33-9908-157586348FA0}" destId="{6FC3021A-53FA-48B4-886C-CAC32093D3C1}" srcOrd="0" destOrd="0" parTransId="{C305DB1A-8064-4304-8B86-FC4ECD018626}" sibTransId="{D25F303E-FECA-46F8-9003-9E39E76A50DB}"/>
    <dgm:cxn modelId="{00A64850-90DA-4751-B259-5B3113EC7361}" type="presOf" srcId="{6FC3021A-53FA-48B4-886C-CAC32093D3C1}" destId="{49800011-1899-46E0-8E7C-FE7068744129}" srcOrd="0" destOrd="0" presId="urn:microsoft.com/office/officeart/2005/8/layout/vList2"/>
    <dgm:cxn modelId="{19975394-6ADA-4235-AF04-3C370F773041}" srcId="{A5B9820A-BBDF-4C33-9908-157586348FA0}" destId="{6D0F100E-58F2-4641-8521-552784C2309A}" srcOrd="1" destOrd="0" parTransId="{39C72895-6086-4039-95C8-A3AB7BBD7D5B}" sibTransId="{892FF17F-7156-4A07-AC73-B53DA27CAF23}"/>
    <dgm:cxn modelId="{324ABD33-1BD5-4AA5-BF06-55C49178E683}" srcId="{A5B9820A-BBDF-4C33-9908-157586348FA0}" destId="{3DA150B4-D7C3-4F9A-B18F-5ACCA9DD450F}" srcOrd="2" destOrd="0" parTransId="{555DF29A-525C-4348-89AC-9DA9715A3D02}" sibTransId="{227AFBFF-4546-4206-A7F4-758464F83ED6}"/>
    <dgm:cxn modelId="{CCBA3636-FA61-4093-A4A9-2E5568F2DE78}" type="presParOf" srcId="{0E82EA60-80A5-409A-8049-3D2AB6256B6D}" destId="{49800011-1899-46E0-8E7C-FE7068744129}" srcOrd="0" destOrd="0" presId="urn:microsoft.com/office/officeart/2005/8/layout/vList2"/>
    <dgm:cxn modelId="{70DC4511-2402-4A88-AAF8-3A9E084D0B1A}" type="presParOf" srcId="{0E82EA60-80A5-409A-8049-3D2AB6256B6D}" destId="{83212074-DF9A-42CA-8B93-C9A13B6CA294}" srcOrd="1" destOrd="0" presId="urn:microsoft.com/office/officeart/2005/8/layout/vList2"/>
    <dgm:cxn modelId="{C5CDDA49-D9DE-4938-9B27-F54AC39C72DF}" type="presParOf" srcId="{0E82EA60-80A5-409A-8049-3D2AB6256B6D}" destId="{9BB1D5D3-C341-48B1-8BF5-046629E88B87}" srcOrd="2" destOrd="0" presId="urn:microsoft.com/office/officeart/2005/8/layout/vList2"/>
    <dgm:cxn modelId="{EE614ACF-5735-4A23-9379-157D23FF8DB1}" type="presParOf" srcId="{0E82EA60-80A5-409A-8049-3D2AB6256B6D}" destId="{62A835A4-499A-4741-A01B-67C4BE1A4B13}" srcOrd="3" destOrd="0" presId="urn:microsoft.com/office/officeart/2005/8/layout/vList2"/>
    <dgm:cxn modelId="{1431620E-3C37-4CD2-9159-8F3FBA7B526B}" type="presParOf" srcId="{0E82EA60-80A5-409A-8049-3D2AB6256B6D}" destId="{2CF08CAE-7154-4D7F-8937-5D951627D3DB}" srcOrd="4" destOrd="0" presId="urn:microsoft.com/office/officeart/2005/8/layout/vList2"/>
    <dgm:cxn modelId="{E181F2A9-7E48-4560-84F0-CE50CA5395DD}" type="presParOf" srcId="{0E82EA60-80A5-409A-8049-3D2AB6256B6D}" destId="{6EB549A2-7B70-433B-8081-57CA4E428269}" srcOrd="5" destOrd="0" presId="urn:microsoft.com/office/officeart/2005/8/layout/vList2"/>
    <dgm:cxn modelId="{21938FA3-0AA6-49F3-8A5C-F9D34425F006}" type="presParOf" srcId="{0E82EA60-80A5-409A-8049-3D2AB6256B6D}" destId="{ED90DB82-A49C-40F1-8A30-10B3F1EB3AA9}" srcOrd="6" destOrd="0" presId="urn:microsoft.com/office/officeart/2005/8/layout/vList2"/>
    <dgm:cxn modelId="{EDBD6E18-4300-4F68-9365-27B8A93B04B9}" type="presParOf" srcId="{0E82EA60-80A5-409A-8049-3D2AB6256B6D}" destId="{A7F750E7-2DB0-4CD8-A3DA-3612F604B931}" srcOrd="7" destOrd="0" presId="urn:microsoft.com/office/officeart/2005/8/layout/vList2"/>
    <dgm:cxn modelId="{1FBD7D11-919F-4782-9862-EF2A053FF731}" type="presParOf" srcId="{0E82EA60-80A5-409A-8049-3D2AB6256B6D}" destId="{CDBE36B2-D338-474E-9FA8-E22CB834E2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B2DA0-32CC-4280-BE1E-F5A02BF0450B}">
      <dsp:nvSpPr>
        <dsp:cNvPr id="0" name=""/>
        <dsp:cNvSpPr/>
      </dsp:nvSpPr>
      <dsp:spPr>
        <a:xfrm>
          <a:off x="0" y="10145"/>
          <a:ext cx="8229600" cy="9360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Collaboration, Cooperation, Sharing</a:t>
          </a:r>
          <a:endParaRPr lang="en-US" sz="2200" kern="1200" dirty="0"/>
        </a:p>
      </dsp:txBody>
      <dsp:txXfrm>
        <a:off x="45695" y="55840"/>
        <a:ext cx="8138210" cy="844677"/>
      </dsp:txXfrm>
    </dsp:sp>
    <dsp:sp modelId="{18AABCCE-C289-4754-916A-99BFCE671324}">
      <dsp:nvSpPr>
        <dsp:cNvPr id="0" name=""/>
        <dsp:cNvSpPr/>
      </dsp:nvSpPr>
      <dsp:spPr>
        <a:xfrm>
          <a:off x="0" y="1084452"/>
          <a:ext cx="8229600" cy="1207439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Builds upon the existing WMO ETR </a:t>
          </a:r>
          <a:r>
            <a:rPr lang="en-US" sz="2200" kern="1200" dirty="0" err="1" smtClean="0"/>
            <a:t>Programme</a:t>
          </a:r>
          <a:r>
            <a:rPr lang="en-US" sz="2200" kern="1200" dirty="0" smtClean="0"/>
            <a:t> (RTC network, national </a:t>
          </a:r>
          <a:r>
            <a:rPr lang="en-US" sz="2200" kern="1200" dirty="0" err="1" smtClean="0"/>
            <a:t>centres</a:t>
          </a:r>
          <a:r>
            <a:rPr lang="en-US" sz="2200" kern="1200" dirty="0" smtClean="0"/>
            <a:t>, other national and international training partners, universities,  regional partnerships, and allied communities)</a:t>
          </a:r>
          <a:endParaRPr lang="en-US" sz="2200" kern="1200" dirty="0"/>
        </a:p>
      </dsp:txBody>
      <dsp:txXfrm>
        <a:off x="58942" y="1143394"/>
        <a:ext cx="8111716" cy="1089555"/>
      </dsp:txXfrm>
    </dsp:sp>
    <dsp:sp modelId="{98D3C1EA-4DDF-484A-AF4A-74E614E99F36}">
      <dsp:nvSpPr>
        <dsp:cNvPr id="0" name=""/>
        <dsp:cNvSpPr/>
      </dsp:nvSpPr>
      <dsp:spPr>
        <a:xfrm>
          <a:off x="0" y="2430132"/>
          <a:ext cx="8229600" cy="1207439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Activities should increase learning opportunities for Members, through (a) increased visibility, (b) sharing resources, (c) facilitating innovations, (d) promoting compliance, (e) enhancing quality.</a:t>
          </a:r>
          <a:endParaRPr lang="en-US" sz="2200" kern="1200" dirty="0"/>
        </a:p>
      </dsp:txBody>
      <dsp:txXfrm>
        <a:off x="58942" y="2489074"/>
        <a:ext cx="8111716" cy="1089555"/>
      </dsp:txXfrm>
    </dsp:sp>
    <dsp:sp modelId="{F5E56930-7517-434A-A166-F7C90DBB3F35}">
      <dsp:nvSpPr>
        <dsp:cNvPr id="0" name=""/>
        <dsp:cNvSpPr/>
      </dsp:nvSpPr>
      <dsp:spPr>
        <a:xfrm>
          <a:off x="0" y="3775812"/>
          <a:ext cx="8229600" cy="12074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WMO Global Campus is an ETRP initiative, not a new </a:t>
          </a:r>
          <a:r>
            <a:rPr lang="en-US" sz="2200" kern="1200" dirty="0" err="1" smtClean="0"/>
            <a:t>programme</a:t>
          </a:r>
          <a:r>
            <a:rPr lang="en-US" sz="2200" kern="1200" dirty="0" smtClean="0"/>
            <a:t> or a proposal to move all training online. </a:t>
          </a:r>
          <a:endParaRPr lang="en-US" sz="2200" kern="1200" dirty="0"/>
        </a:p>
      </dsp:txBody>
      <dsp:txXfrm>
        <a:off x="58942" y="3834754"/>
        <a:ext cx="8111716" cy="1089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2D9F4-6448-49C3-ACBC-9D9964ABB03B}">
      <dsp:nvSpPr>
        <dsp:cNvPr id="0" name=""/>
        <dsp:cNvSpPr/>
      </dsp:nvSpPr>
      <dsp:spPr>
        <a:xfrm>
          <a:off x="0" y="278856"/>
          <a:ext cx="7523558" cy="10705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SYMET-13</a:t>
          </a:r>
          <a:r>
            <a:rPr lang="en-US" sz="1500" kern="1200" dirty="0" smtClean="0"/>
            <a:t>: “…the feasibility activities in the WMO Global Campus demonstration show positive progress. SYMET-13 recommends the WMO Global Campus concept is further developed by the WMO Education and Training community for operational implementation during the 2020 to 2023 Financial period.”</a:t>
          </a:r>
          <a:endParaRPr lang="en-US" sz="1500" kern="1200" dirty="0"/>
        </a:p>
      </dsp:txBody>
      <dsp:txXfrm>
        <a:off x="52260" y="331116"/>
        <a:ext cx="7419038" cy="966030"/>
      </dsp:txXfrm>
    </dsp:sp>
    <dsp:sp modelId="{731923F3-A160-40BD-8B58-6258DC727620}">
      <dsp:nvSpPr>
        <dsp:cNvPr id="0" name=""/>
        <dsp:cNvSpPr/>
      </dsp:nvSpPr>
      <dsp:spPr>
        <a:xfrm>
          <a:off x="0" y="1392606"/>
          <a:ext cx="7523558" cy="107055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EC Panel on ETR-28</a:t>
          </a:r>
          <a:r>
            <a:rPr lang="en-US" sz="1500" b="1" kern="1200" baseline="30000" dirty="0" smtClean="0"/>
            <a:t>th</a:t>
          </a:r>
          <a:r>
            <a:rPr lang="en-US" sz="1500" b="1" kern="1200" dirty="0" smtClean="0"/>
            <a:t> Session</a:t>
          </a:r>
          <a:r>
            <a:rPr lang="en-US" sz="1500" kern="1200" dirty="0" smtClean="0"/>
            <a:t>: “… </a:t>
          </a:r>
          <a:r>
            <a:rPr lang="en-US" sz="1500" b="1" kern="1200" dirty="0" smtClean="0"/>
            <a:t>decides </a:t>
          </a:r>
          <a:r>
            <a:rPr lang="en-US" sz="1500" kern="1200" dirty="0" smtClean="0"/>
            <a:t>to endorse the WMO Global Campus initiative for developing a coordinated and collaborative network of institutions that work together to meet the growing education and training needs of WMO Members…” </a:t>
          </a:r>
          <a:endParaRPr lang="en-US" sz="1500" kern="1200" dirty="0"/>
        </a:p>
      </dsp:txBody>
      <dsp:txXfrm>
        <a:off x="52260" y="1444866"/>
        <a:ext cx="7419038" cy="966030"/>
      </dsp:txXfrm>
    </dsp:sp>
    <dsp:sp modelId="{92616AF2-0C57-42FF-A4F5-0F3EC0653BC3}">
      <dsp:nvSpPr>
        <dsp:cNvPr id="0" name=""/>
        <dsp:cNvSpPr/>
      </dsp:nvSpPr>
      <dsp:spPr>
        <a:xfrm>
          <a:off x="0" y="2506356"/>
          <a:ext cx="7523558" cy="107055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/>
            <a:t>Executive Council-70, Dec. 48. </a:t>
          </a:r>
          <a:r>
            <a:rPr lang="en-US" sz="1500" b="0" i="0" kern="1200" dirty="0" smtClean="0"/>
            <a:t>: “…</a:t>
          </a:r>
          <a:r>
            <a:rPr lang="en-US" sz="1500" b="1" i="0" kern="1200" dirty="0" smtClean="0"/>
            <a:t>decides</a:t>
          </a:r>
          <a:r>
            <a:rPr lang="en-US" sz="1500" b="0" i="0" kern="1200" dirty="0" smtClean="0"/>
            <a:t> to endorse the WMO Global Campus initiative …, building upon the existing network of WMO Regional Training </a:t>
          </a:r>
          <a:r>
            <a:rPr lang="en-US" sz="1500" b="0" i="0" kern="1200" dirty="0" err="1" smtClean="0"/>
            <a:t>Centres</a:t>
          </a:r>
          <a:r>
            <a:rPr lang="en-US" sz="1500" b="0" i="0" kern="1200" dirty="0" smtClean="0"/>
            <a:t> (RTCs) and other WMO training partners.</a:t>
          </a:r>
          <a:endParaRPr lang="en-US" sz="1500" kern="1200" dirty="0"/>
        </a:p>
      </dsp:txBody>
      <dsp:txXfrm>
        <a:off x="52260" y="2558616"/>
        <a:ext cx="7419038" cy="966030"/>
      </dsp:txXfrm>
    </dsp:sp>
    <dsp:sp modelId="{CDF0E168-0355-4E51-97B7-EA0ACA76AD30}">
      <dsp:nvSpPr>
        <dsp:cNvPr id="0" name=""/>
        <dsp:cNvSpPr/>
      </dsp:nvSpPr>
      <dsp:spPr>
        <a:xfrm>
          <a:off x="0" y="3620106"/>
          <a:ext cx="7523558" cy="107055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WMO Congress-18, Res. 72</a:t>
          </a:r>
          <a:r>
            <a:rPr lang="en-US" sz="1500" kern="1200" dirty="0" smtClean="0"/>
            <a:t>: “…</a:t>
          </a:r>
          <a:r>
            <a:rPr lang="en-US" sz="1500" b="1" kern="1200" dirty="0" smtClean="0"/>
            <a:t>Decides</a:t>
          </a:r>
          <a:r>
            <a:rPr lang="en-US" sz="1500" kern="1200" dirty="0" smtClean="0"/>
            <a:t> to endorse the WMO Global Campus for developing a coordinated and collaborative network of institutions the work together to meet the growing education and training needs of WMO Members… </a:t>
          </a:r>
          <a:r>
            <a:rPr lang="en-US" sz="1500" b="1" kern="1200" dirty="0" smtClean="0"/>
            <a:t>Urges Members </a:t>
          </a:r>
          <a:r>
            <a:rPr lang="en-US" sz="1500" kern="1200" dirty="0" smtClean="0"/>
            <a:t>to take an active role in the WMO Global Campus by forming regional and global collaborations…”</a:t>
          </a:r>
          <a:endParaRPr lang="en-US" sz="1500" kern="1200" dirty="0"/>
        </a:p>
      </dsp:txBody>
      <dsp:txXfrm>
        <a:off x="52260" y="3672366"/>
        <a:ext cx="7419038" cy="966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5D6C6-8619-4189-8998-14516D75FE2B}">
      <dsp:nvSpPr>
        <dsp:cNvPr id="0" name=""/>
        <dsp:cNvSpPr/>
      </dsp:nvSpPr>
      <dsp:spPr>
        <a:xfrm>
          <a:off x="0" y="46641"/>
          <a:ext cx="8229600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drive innovation</a:t>
          </a:r>
          <a:endParaRPr lang="en-US" sz="2800" kern="1200"/>
        </a:p>
      </dsp:txBody>
      <dsp:txXfrm>
        <a:off x="32784" y="79425"/>
        <a:ext cx="8164032" cy="606012"/>
      </dsp:txXfrm>
    </dsp:sp>
    <dsp:sp modelId="{B7CBFFD6-4907-4544-9F3D-6BAE42A7E839}">
      <dsp:nvSpPr>
        <dsp:cNvPr id="0" name=""/>
        <dsp:cNvSpPr/>
      </dsp:nvSpPr>
      <dsp:spPr>
        <a:xfrm>
          <a:off x="0" y="798861"/>
          <a:ext cx="8229600" cy="671580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improve quality of content</a:t>
          </a:r>
          <a:endParaRPr lang="en-US" sz="2800" kern="1200"/>
        </a:p>
      </dsp:txBody>
      <dsp:txXfrm>
        <a:off x="32784" y="831645"/>
        <a:ext cx="8164032" cy="606012"/>
      </dsp:txXfrm>
    </dsp:sp>
    <dsp:sp modelId="{ED70C879-7596-409B-9C44-905FEC336C25}">
      <dsp:nvSpPr>
        <dsp:cNvPr id="0" name=""/>
        <dsp:cNvSpPr/>
      </dsp:nvSpPr>
      <dsp:spPr>
        <a:xfrm>
          <a:off x="0" y="1551081"/>
          <a:ext cx="8229600" cy="671580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reduce costs</a:t>
          </a:r>
          <a:endParaRPr lang="en-US" sz="2800" kern="1200"/>
        </a:p>
      </dsp:txBody>
      <dsp:txXfrm>
        <a:off x="32784" y="1583865"/>
        <a:ext cx="8164032" cy="606012"/>
      </dsp:txXfrm>
    </dsp:sp>
    <dsp:sp modelId="{5EEA4DDF-E190-4225-BEA0-17D4620C00C2}">
      <dsp:nvSpPr>
        <dsp:cNvPr id="0" name=""/>
        <dsp:cNvSpPr/>
      </dsp:nvSpPr>
      <dsp:spPr>
        <a:xfrm>
          <a:off x="0" y="2303301"/>
          <a:ext cx="8229600" cy="671580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allow for customization</a:t>
          </a:r>
          <a:endParaRPr lang="en-US" sz="2800" kern="1200"/>
        </a:p>
      </dsp:txBody>
      <dsp:txXfrm>
        <a:off x="32784" y="2336085"/>
        <a:ext cx="8164032" cy="606012"/>
      </dsp:txXfrm>
    </dsp:sp>
    <dsp:sp modelId="{FEB67254-DF28-4CCE-A737-CB47421C9AD6}">
      <dsp:nvSpPr>
        <dsp:cNvPr id="0" name=""/>
        <dsp:cNvSpPr/>
      </dsp:nvSpPr>
      <dsp:spPr>
        <a:xfrm>
          <a:off x="0" y="3055521"/>
          <a:ext cx="8229600" cy="671580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promote accessibility</a:t>
          </a:r>
          <a:endParaRPr lang="en-US" sz="2800" kern="1200"/>
        </a:p>
      </dsp:txBody>
      <dsp:txXfrm>
        <a:off x="32784" y="3088305"/>
        <a:ext cx="8164032" cy="606012"/>
      </dsp:txXfrm>
    </dsp:sp>
    <dsp:sp modelId="{35B60AF8-8229-44D4-B6C6-49691B4C443B}">
      <dsp:nvSpPr>
        <dsp:cNvPr id="0" name=""/>
        <dsp:cNvSpPr/>
      </dsp:nvSpPr>
      <dsp:spPr>
        <a:xfrm>
          <a:off x="0" y="3807741"/>
          <a:ext cx="8229600" cy="6715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Social justice—to increase opportunity</a:t>
          </a:r>
          <a:endParaRPr lang="en-US" sz="2800" kern="1200"/>
        </a:p>
      </dsp:txBody>
      <dsp:txXfrm>
        <a:off x="32784" y="3840525"/>
        <a:ext cx="8164032" cy="606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7BCB8-2D10-4DAD-AF83-BB33A4474A31}">
      <dsp:nvSpPr>
        <dsp:cNvPr id="0" name=""/>
        <dsp:cNvSpPr/>
      </dsp:nvSpPr>
      <dsp:spPr>
        <a:xfrm>
          <a:off x="0" y="53571"/>
          <a:ext cx="8229600" cy="8353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Universities see the WMO Global Campus as one mechanism for expanding their offerings beyond traditional on-site degrees</a:t>
          </a:r>
          <a:endParaRPr lang="en-US" sz="2100" kern="1200" dirty="0"/>
        </a:p>
      </dsp:txBody>
      <dsp:txXfrm>
        <a:off x="40780" y="94351"/>
        <a:ext cx="8148040" cy="753819"/>
      </dsp:txXfrm>
    </dsp:sp>
    <dsp:sp modelId="{C2AB0319-D391-4BEE-B48F-5A3C32423AB5}">
      <dsp:nvSpPr>
        <dsp:cNvPr id="0" name=""/>
        <dsp:cNvSpPr/>
      </dsp:nvSpPr>
      <dsp:spPr>
        <a:xfrm>
          <a:off x="0" y="949431"/>
          <a:ext cx="8229600" cy="835379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Global Campus can help them to reach a wider variety of students, and understand the market for more advanced topics</a:t>
          </a:r>
          <a:endParaRPr lang="en-US" sz="2100" kern="1200" dirty="0"/>
        </a:p>
      </dsp:txBody>
      <dsp:txXfrm>
        <a:off x="40780" y="990211"/>
        <a:ext cx="8148040" cy="753819"/>
      </dsp:txXfrm>
    </dsp:sp>
    <dsp:sp modelId="{38A49FCD-BCF5-46CB-8F15-400E9C810148}">
      <dsp:nvSpPr>
        <dsp:cNvPr id="0" name=""/>
        <dsp:cNvSpPr/>
      </dsp:nvSpPr>
      <dsp:spPr>
        <a:xfrm>
          <a:off x="0" y="1845291"/>
          <a:ext cx="8229600" cy="83537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Global Campus can expand brand awareness of universities. </a:t>
          </a:r>
          <a:endParaRPr lang="en-US" sz="2100" kern="1200" dirty="0"/>
        </a:p>
      </dsp:txBody>
      <dsp:txXfrm>
        <a:off x="40780" y="1886071"/>
        <a:ext cx="8148040" cy="753819"/>
      </dsp:txXfrm>
    </dsp:sp>
    <dsp:sp modelId="{3BE74F59-299C-4263-8F5E-C1F8487CA528}">
      <dsp:nvSpPr>
        <dsp:cNvPr id="0" name=""/>
        <dsp:cNvSpPr/>
      </dsp:nvSpPr>
      <dsp:spPr>
        <a:xfrm>
          <a:off x="0" y="2741151"/>
          <a:ext cx="8229600" cy="835379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Can make online courses and short-courses more viable through greater visibility </a:t>
          </a:r>
          <a:endParaRPr lang="en-US" sz="2100" kern="1200" dirty="0"/>
        </a:p>
      </dsp:txBody>
      <dsp:txXfrm>
        <a:off x="40780" y="2781931"/>
        <a:ext cx="8148040" cy="753819"/>
      </dsp:txXfrm>
    </dsp:sp>
    <dsp:sp modelId="{A8C0F47D-5BA3-4564-BE9E-499584B373CB}">
      <dsp:nvSpPr>
        <dsp:cNvPr id="0" name=""/>
        <dsp:cNvSpPr/>
      </dsp:nvSpPr>
      <dsp:spPr>
        <a:xfrm>
          <a:off x="0" y="3637011"/>
          <a:ext cx="8229600" cy="83537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See many benefits in institutional collaborations in course and resource development (both University-University and University-NHMS)</a:t>
          </a:r>
          <a:endParaRPr lang="en-US" sz="2100" kern="1200" dirty="0"/>
        </a:p>
      </dsp:txBody>
      <dsp:txXfrm>
        <a:off x="40780" y="3677791"/>
        <a:ext cx="8148040" cy="753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00011-1899-46E0-8E7C-FE7068744129}">
      <dsp:nvSpPr>
        <dsp:cNvPr id="0" name=""/>
        <dsp:cNvSpPr/>
      </dsp:nvSpPr>
      <dsp:spPr>
        <a:xfrm>
          <a:off x="0" y="53571"/>
          <a:ext cx="8229600" cy="8353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Estimating, justifying and identifying budget and human resources  to support defined activities. </a:t>
          </a:r>
          <a:endParaRPr lang="en-US" sz="2100" kern="1200" dirty="0"/>
        </a:p>
      </dsp:txBody>
      <dsp:txXfrm>
        <a:off x="40780" y="94351"/>
        <a:ext cx="8148040" cy="753819"/>
      </dsp:txXfrm>
    </dsp:sp>
    <dsp:sp modelId="{9BB1D5D3-C341-48B1-8BF5-046629E88B87}">
      <dsp:nvSpPr>
        <dsp:cNvPr id="0" name=""/>
        <dsp:cNvSpPr/>
      </dsp:nvSpPr>
      <dsp:spPr>
        <a:xfrm>
          <a:off x="0" y="949431"/>
          <a:ext cx="8229600" cy="835379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Complexity of activities requires many partners and shared leadership</a:t>
          </a:r>
          <a:endParaRPr lang="en-US" sz="2100" kern="1200" dirty="0"/>
        </a:p>
      </dsp:txBody>
      <dsp:txXfrm>
        <a:off x="40780" y="990211"/>
        <a:ext cx="8148040" cy="753819"/>
      </dsp:txXfrm>
    </dsp:sp>
    <dsp:sp modelId="{2CF08CAE-7154-4D7F-8937-5D951627D3DB}">
      <dsp:nvSpPr>
        <dsp:cNvPr id="0" name=""/>
        <dsp:cNvSpPr/>
      </dsp:nvSpPr>
      <dsp:spPr>
        <a:xfrm>
          <a:off x="0" y="1845291"/>
          <a:ext cx="8229600" cy="83537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Strong outreach required to inform stakeholder communities of benefits and encourage participation</a:t>
          </a:r>
          <a:endParaRPr lang="en-US" sz="2100" kern="1200"/>
        </a:p>
      </dsp:txBody>
      <dsp:txXfrm>
        <a:off x="40780" y="1886071"/>
        <a:ext cx="8148040" cy="753819"/>
      </dsp:txXfrm>
    </dsp:sp>
    <dsp:sp modelId="{ED90DB82-A49C-40F1-8A30-10B3F1EB3AA9}">
      <dsp:nvSpPr>
        <dsp:cNvPr id="0" name=""/>
        <dsp:cNvSpPr/>
      </dsp:nvSpPr>
      <dsp:spPr>
        <a:xfrm>
          <a:off x="0" y="2741151"/>
          <a:ext cx="8229600" cy="835379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Monitoring and reporting framework to evaluate use, usefulness, and efficiency</a:t>
          </a:r>
          <a:endParaRPr lang="en-US" sz="2100" kern="1200"/>
        </a:p>
      </dsp:txBody>
      <dsp:txXfrm>
        <a:off x="40780" y="2781931"/>
        <a:ext cx="8148040" cy="753819"/>
      </dsp:txXfrm>
    </dsp:sp>
    <dsp:sp modelId="{CDBE36B2-D338-474E-9FA8-E22CB834E210}">
      <dsp:nvSpPr>
        <dsp:cNvPr id="0" name=""/>
        <dsp:cNvSpPr/>
      </dsp:nvSpPr>
      <dsp:spPr>
        <a:xfrm>
          <a:off x="0" y="3637011"/>
          <a:ext cx="8229600" cy="83537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Success requires participation by ALL Members</a:t>
          </a:r>
          <a:endParaRPr lang="en-US" sz="2100" kern="1200" dirty="0"/>
        </a:p>
      </dsp:txBody>
      <dsp:txXfrm>
        <a:off x="40780" y="3677791"/>
        <a:ext cx="8148040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2DB9-AD0C-46AF-AD51-75B60ED0B3AF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8F77D-7D5A-4D0F-A7C2-11AE20BB1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1932-C723-487B-A118-B97199ADF448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72336-40D6-4D0D-A011-C8C91CA3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9A37-6B1C-41C0-9238-7310C13FF4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25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4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80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39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4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E308-6C60-4E5A-9205-902E9830B5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7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4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dirty="0" smtClean="0"/>
              <a:t>Features</a:t>
            </a:r>
          </a:p>
          <a:p>
            <a:pPr lvl="1" rtl="0"/>
            <a:r>
              <a:rPr lang="en" dirty="0" smtClean="0">
                <a:latin typeface="+mn-lt"/>
              </a:rPr>
              <a:t>Current and upcoming events around the world submitted by registered providers</a:t>
            </a:r>
            <a:endParaRPr lang="en-US" dirty="0" smtClean="0"/>
          </a:p>
          <a:p>
            <a:pPr lvl="1" rtl="0"/>
            <a:r>
              <a:rPr lang="en-US" dirty="0" smtClean="0"/>
              <a:t>Text search and filters by event metadata</a:t>
            </a:r>
          </a:p>
          <a:p>
            <a:pPr lvl="1" rtl="0"/>
            <a:r>
              <a:rPr lang="en-US" dirty="0" smtClean="0"/>
              <a:t>Event notification (in development)</a:t>
            </a:r>
          </a:p>
          <a:p>
            <a:pPr lvl="1" rtl="0"/>
            <a:r>
              <a:rPr lang="en-US" dirty="0" smtClean="0"/>
              <a:t>Can include multiple databases (EUMETSAT/</a:t>
            </a:r>
            <a:r>
              <a:rPr lang="en-US" dirty="0" err="1" smtClean="0"/>
              <a:t>Vlab</a:t>
            </a:r>
            <a:r>
              <a:rPr lang="en-US" dirty="0" smtClean="0"/>
              <a:t>) and future partners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2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dirty="0" smtClean="0"/>
              <a:t>Features</a:t>
            </a:r>
          </a:p>
          <a:p>
            <a:pPr lvl="1" rtl="0"/>
            <a:r>
              <a:rPr lang="en-US" dirty="0" smtClean="0"/>
              <a:t>Resources from WMO Secretariat, WMO Technical Commissions and all WMO Members who wish to share resources</a:t>
            </a:r>
          </a:p>
          <a:p>
            <a:pPr lvl="1" rtl="0"/>
            <a:r>
              <a:rPr lang="en-US" dirty="0" smtClean="0"/>
              <a:t>External provider submission forms (in development)</a:t>
            </a:r>
          </a:p>
          <a:p>
            <a:pPr lvl="1" rtl="0"/>
            <a:r>
              <a:rPr lang="en-US" dirty="0" smtClean="0"/>
              <a:t>Search by WMO Competency Framework</a:t>
            </a:r>
          </a:p>
          <a:p>
            <a:pPr lvl="1" rtl="0"/>
            <a:r>
              <a:rPr lang="en-US" dirty="0" smtClean="0"/>
              <a:t>Filter by language, topic, publisher, document type, etc.</a:t>
            </a:r>
          </a:p>
          <a:p>
            <a:pPr lvl="1" rtl="0"/>
            <a:r>
              <a:rPr lang="en-US" dirty="0" smtClean="0"/>
              <a:t>Metadata harvesting capability</a:t>
            </a:r>
          </a:p>
          <a:p>
            <a:pPr lvl="1" rtl="0"/>
            <a:r>
              <a:rPr lang="en-US" dirty="0" smtClean="0"/>
              <a:t>Personalized experience through saving, sharing, and ratings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3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200" dirty="0" smtClean="0"/>
              <a:t>Build institutional reputation with stakeholders, funding sources and globally</a:t>
            </a:r>
          </a:p>
          <a:p>
            <a:pPr lvl="0" rtl="0"/>
            <a:r>
              <a:rPr lang="en-US" sz="1200" dirty="0" smtClean="0"/>
              <a:t>Attract new staff and students</a:t>
            </a:r>
          </a:p>
          <a:p>
            <a:pPr lvl="0" rtl="0"/>
            <a:r>
              <a:rPr lang="en-US" sz="1200" dirty="0" smtClean="0"/>
              <a:t>Share expertise within the institution</a:t>
            </a:r>
          </a:p>
          <a:p>
            <a:pPr lvl="0" rtl="0"/>
            <a:r>
              <a:rPr lang="en-US" sz="1200" dirty="0" smtClean="0"/>
              <a:t>Encourage high-quality teaching and learning</a:t>
            </a:r>
          </a:p>
          <a:p>
            <a:pPr lvl="0" rtl="0"/>
            <a:r>
              <a:rPr lang="en-US" sz="1200" dirty="0" smtClean="0"/>
              <a:t>Support modular course development</a:t>
            </a:r>
          </a:p>
          <a:p>
            <a:pPr lvl="0" rtl="0"/>
            <a:r>
              <a:rPr lang="en-US" sz="1200" dirty="0" smtClean="0"/>
              <a:t>Support feelings of altruism—sharing knowledge is what we are here for</a:t>
            </a:r>
          </a:p>
          <a:p>
            <a:pPr lvl="0" rtl="0"/>
            <a:r>
              <a:rPr lang="en-US" sz="1200" dirty="0" smtClean="0"/>
              <a:t>Encourage review of curriculum, pedagogy and assessment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3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wmo.i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earningevents.wmo.int/#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wmo.in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804"/>
            <a:ext cx="9216000" cy="691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4859" y="834479"/>
            <a:ext cx="8255786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90"/>
                </a:solidFill>
              </a:rPr>
              <a:t>WMO Global Campus: </a:t>
            </a:r>
            <a:r>
              <a:rPr lang="en-US" sz="3200" b="1" dirty="0" smtClean="0">
                <a:solidFill>
                  <a:srgbClr val="000090"/>
                </a:solidFill>
              </a:rPr>
              <a:t/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3200" b="1" dirty="0" smtClean="0">
                <a:solidFill>
                  <a:srgbClr val="000090"/>
                </a:solidFill>
              </a:rPr>
              <a:t>Open Educational Practice in Action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859" y="3021846"/>
            <a:ext cx="8255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Patrick Parrish</a:t>
            </a:r>
          </a:p>
          <a:p>
            <a:pPr algn="ctr"/>
            <a:r>
              <a:rPr lang="en-US" sz="2000" dirty="0" smtClean="0"/>
              <a:t>Chief, Training Activities Divisions</a:t>
            </a:r>
          </a:p>
          <a:p>
            <a:pPr algn="ctr"/>
            <a:r>
              <a:rPr lang="en-US" sz="2000" dirty="0" smtClean="0"/>
              <a:t>Education and Training Office</a:t>
            </a:r>
          </a:p>
          <a:p>
            <a:pPr algn="ctr"/>
            <a:r>
              <a:rPr lang="en-US" sz="2000" dirty="0" smtClean="0"/>
              <a:t>Development and Regional Activities Department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23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and university contributions to WMO Global Campus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6337"/>
              </p:ext>
            </p:extLst>
          </p:nvPr>
        </p:nvGraphicFramePr>
        <p:xfrm>
          <a:off x="457200" y="1417638"/>
          <a:ext cx="8229600" cy="501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0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university collaboration and contributions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539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01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3342904" cy="2159803"/>
          </a:xfrm>
        </p:spPr>
        <p:txBody>
          <a:bodyPr/>
          <a:lstStyle/>
          <a:p>
            <a:r>
              <a:rPr lang="en-US" dirty="0" smtClean="0"/>
              <a:t>Timeline: Where we are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30" y="290768"/>
            <a:ext cx="4768913" cy="6393805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2885090" y="5817473"/>
            <a:ext cx="1119351" cy="252249"/>
          </a:xfrm>
          <a:prstGeom prst="notchedRightArrow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Campus Challenges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4220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17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WMO Global Campus </a:t>
            </a:r>
            <a:br>
              <a:rPr lang="en-US" sz="3200" dirty="0" smtClean="0"/>
            </a:br>
            <a:r>
              <a:rPr lang="en-US" sz="3200" dirty="0" smtClean="0"/>
              <a:t>Advisory and Oversight Structure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50894" y="1552030"/>
            <a:ext cx="1999397" cy="94851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WMO Education and Training Office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4205" y="1545206"/>
            <a:ext cx="1999397" cy="96216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EC Capacity Development Panel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6216" y="3002503"/>
            <a:ext cx="3794078" cy="90075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WMO Global Campus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Integrated Collaboration Group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0190" y="4558356"/>
            <a:ext cx="1992573" cy="189703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WMO Global Campus University Component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(Expert Teams,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Regional Groups)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3470" y="4558356"/>
            <a:ext cx="1992573" cy="1897039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WMO Global Campus NMHS Component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(Expert Teams,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Regional Groups)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1443" y="4558356"/>
            <a:ext cx="1455665" cy="1897039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Joint University &amp; NMHS Initiatives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(Expert Teams,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Regional Groups)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4802280" y="5349925"/>
            <a:ext cx="272955" cy="313899"/>
          </a:xfrm>
          <a:prstGeom prst="rightArrow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914237" y="5352248"/>
            <a:ext cx="272955" cy="313899"/>
          </a:xfrm>
          <a:prstGeom prst="rightArrow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4398" y="4353642"/>
            <a:ext cx="8027719" cy="232011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92874" y="4928924"/>
            <a:ext cx="12692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Global, Regional, Multi- and Bi-lateral initiatives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6120296" y="1559992"/>
            <a:ext cx="1999397" cy="96216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Technical Commissions and other WMO Bodies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80815" y="3004850"/>
            <a:ext cx="1434409" cy="898408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WMO Community Platform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5459242" y="3328623"/>
            <a:ext cx="352990" cy="250862"/>
          </a:xfrm>
          <a:prstGeom prst="leftRightArrow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16200000">
            <a:off x="2249427" y="2622602"/>
            <a:ext cx="352990" cy="250862"/>
          </a:xfrm>
          <a:prstGeom prst="leftRightArrow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>
            <a:off x="5649649" y="1955038"/>
            <a:ext cx="352990" cy="250862"/>
          </a:xfrm>
          <a:prstGeom prst="leftRightArrow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 rot="16200000">
            <a:off x="3351827" y="4010002"/>
            <a:ext cx="352990" cy="250862"/>
          </a:xfrm>
          <a:prstGeom prst="leftRightArrow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>
            <a:off x="3058924" y="1976813"/>
            <a:ext cx="352990" cy="250862"/>
          </a:xfrm>
          <a:prstGeom prst="leftRightArrow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802088" y="2724282"/>
            <a:ext cx="11876" cy="147958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2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WMO Global Campus Fundamentals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156758"/>
              </p:ext>
            </p:extLst>
          </p:nvPr>
        </p:nvGraphicFramePr>
        <p:xfrm>
          <a:off x="457200" y="1282891"/>
          <a:ext cx="8229600" cy="499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21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AC063-D889-BF49-8386-CDF46F39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Campus Endorsements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130682"/>
              </p:ext>
            </p:extLst>
          </p:nvPr>
        </p:nvGraphicFramePr>
        <p:xfrm>
          <a:off x="762001" y="1417638"/>
          <a:ext cx="7523558" cy="496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6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3" y="436728"/>
            <a:ext cx="9162963" cy="5574777"/>
          </a:xfrm>
        </p:spPr>
      </p:pic>
    </p:spTree>
    <p:extLst>
      <p:ext uri="{BB962C8B-B14F-4D97-AF65-F5344CB8AC3E}">
        <p14:creationId xmlns:p14="http://schemas.microsoft.com/office/powerpoint/2010/main" val="167765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6566" y="6196968"/>
            <a:ext cx="3288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http://learn.wmo.int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5454"/>
            <a:ext cx="8229600" cy="1143000"/>
          </a:xfrm>
        </p:spPr>
        <p:txBody>
          <a:bodyPr/>
          <a:lstStyle/>
          <a:p>
            <a:r>
              <a:rPr lang="en-US" dirty="0" err="1" smtClean="0"/>
              <a:t>WMOLearn</a:t>
            </a:r>
            <a:r>
              <a:rPr lang="en-US" dirty="0" smtClean="0"/>
              <a:t> Portal</a:t>
            </a:r>
            <a:endParaRPr lang="en-US" dirty="0"/>
          </a:p>
        </p:txBody>
      </p:sp>
      <p:pic>
        <p:nvPicPr>
          <p:cNvPr id="4" name="Picture 3" descr="WMOLearn: A Global Campus Resource | World Meteorological Organization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10878" r="23912" b="7786"/>
          <a:stretch/>
        </p:blipFill>
        <p:spPr>
          <a:xfrm>
            <a:off x="1757540" y="1308454"/>
            <a:ext cx="5545776" cy="474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3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WMO Global Campus Events Calendar</a:t>
            </a:r>
            <a:endParaRPr lang="en-US" dirty="0"/>
          </a:p>
        </p:txBody>
      </p:sp>
      <p:pic>
        <p:nvPicPr>
          <p:cNvPr id="3" name="Picture 2" descr="WMOLearn Resources: WMOLearn Events Calendar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14114" r="15585"/>
          <a:stretch/>
        </p:blipFill>
        <p:spPr>
          <a:xfrm>
            <a:off x="1353786" y="1346388"/>
            <a:ext cx="6365175" cy="481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7242" y="6387729"/>
            <a:ext cx="3967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learningevents.wmo.int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293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WMO Global Campus E-Library</a:t>
            </a:r>
            <a:endParaRPr lang="en-US" dirty="0"/>
          </a:p>
        </p:txBody>
      </p:sp>
      <p:pic>
        <p:nvPicPr>
          <p:cNvPr id="3" name="Picture 2" descr="| E-Library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667" r="7013" b="3984"/>
          <a:stretch/>
        </p:blipFill>
        <p:spPr>
          <a:xfrm>
            <a:off x="593766" y="1223159"/>
            <a:ext cx="7908966" cy="4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94477" y="6340230"/>
            <a:ext cx="2907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library.wmo.int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71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WMO promote OERs?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7045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747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Campus 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504959"/>
              </p:ext>
            </p:extLst>
          </p:nvPr>
        </p:nvGraphicFramePr>
        <p:xfrm>
          <a:off x="566384" y="1282890"/>
          <a:ext cx="8229600" cy="484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9175474"/>
      </p:ext>
    </p:extLst>
  </p:cSld>
  <p:clrMapOvr>
    <a:masterClrMapping/>
  </p:clrMapOvr>
</p:sld>
</file>

<file path=ppt/theme/theme1.xml><?xml version="1.0" encoding="utf-8"?>
<a:theme xmlns:a="http://schemas.openxmlformats.org/drawingml/2006/main" name="ETR Presentation_ PRA 2018 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ETR Presentation_ PRA 2018 _PP</Template>
  <TotalTime>8855</TotalTime>
  <Words>846</Words>
  <Application>Microsoft Office PowerPoint</Application>
  <PresentationFormat>On-screen Show (4:3)</PresentationFormat>
  <Paragraphs>104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ETR Presentation_ PRA 2018 _PP</vt:lpstr>
      <vt:lpstr>PowerPoint Presentation</vt:lpstr>
      <vt:lpstr>WMO Global Campus Fundamentals</vt:lpstr>
      <vt:lpstr>Global Campus Endorsements</vt:lpstr>
      <vt:lpstr>PowerPoint Presentation</vt:lpstr>
      <vt:lpstr>WMOLearn Portal</vt:lpstr>
      <vt:lpstr>WMO Global Campus Events Calendar</vt:lpstr>
      <vt:lpstr>WMO Global Campus E-Library</vt:lpstr>
      <vt:lpstr>Why should WMO promote OERs?</vt:lpstr>
      <vt:lpstr>Global Campus Activities</vt:lpstr>
      <vt:lpstr>Regional and university contributions to WMO Global Campus</vt:lpstr>
      <vt:lpstr>Benefits of university collaboration and contributions</vt:lpstr>
      <vt:lpstr>Timeline: Where we are now</vt:lpstr>
      <vt:lpstr>Global Campus Challenges</vt:lpstr>
      <vt:lpstr>WMO Global Campus  Advisory and Oversight Structure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Parrish</dc:creator>
  <cp:lastModifiedBy>Patrick Parrish</cp:lastModifiedBy>
  <cp:revision>82</cp:revision>
  <cp:lastPrinted>2019-03-25T12:47:36Z</cp:lastPrinted>
  <dcterms:created xsi:type="dcterms:W3CDTF">2018-01-18T12:40:10Z</dcterms:created>
  <dcterms:modified xsi:type="dcterms:W3CDTF">2019-10-17T07:10:22Z</dcterms:modified>
</cp:coreProperties>
</file>