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70" r:id="rId12"/>
    <p:sldId id="269" r:id="rId13"/>
    <p:sldId id="271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294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152952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How to find information in OSCAR/Surface?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1" y="1094616"/>
            <a:ext cx="4509465" cy="3462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94346"/>
            <a:ext cx="2870082" cy="15720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4400" dirty="0" smtClean="0"/>
              <a:t>OSCAR </a:t>
            </a:r>
            <a:r>
              <a:rPr lang="de-CH" sz="4400" dirty="0" err="1" smtClean="0"/>
              <a:t>search</a:t>
            </a:r>
            <a:r>
              <a:rPr lang="de-CH" sz="4400" dirty="0" smtClean="0"/>
              <a:t> </a:t>
            </a:r>
            <a:r>
              <a:rPr lang="de-CH" sz="4400" dirty="0" err="1" smtClean="0"/>
              <a:t>results</a:t>
            </a:r>
            <a:endParaRPr lang="en-US" sz="4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9"/>
            <a:ext cx="4373941" cy="28481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 bwMode="auto">
          <a:xfrm>
            <a:off x="971600" y="5171892"/>
            <a:ext cx="2231977" cy="832957"/>
          </a:xfrm>
          <a:prstGeom prst="wedgeEllipseCallout">
            <a:avLst>
              <a:gd name="adj1" fmla="val 148737"/>
              <a:gd name="adj2" fmla="val -10790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Integration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with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GoogleEarth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660459" y="888235"/>
            <a:ext cx="2231977" cy="832957"/>
          </a:xfrm>
          <a:prstGeom prst="wedgeEllipseCallout">
            <a:avLst>
              <a:gd name="adj1" fmla="val 22431"/>
              <a:gd name="adj2" fmla="val 9245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Download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for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f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urther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analysis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73" y="1354138"/>
            <a:ext cx="1381125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The station report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3250" y="1686757"/>
            <a:ext cx="4041775" cy="3284738"/>
          </a:xfrm>
        </p:spPr>
        <p:txBody>
          <a:bodyPr>
            <a:normAutofit fontScale="92500" lnSpcReduction="20000"/>
          </a:bodyPr>
          <a:lstStyle/>
          <a:p>
            <a:r>
              <a:rPr lang="fr-CH" dirty="0" smtClean="0"/>
              <a:t>The station report </a:t>
            </a:r>
            <a:r>
              <a:rPr lang="fr-CH" dirty="0" err="1" smtClean="0"/>
              <a:t>contains</a:t>
            </a:r>
            <a:r>
              <a:rPr lang="fr-CH" dirty="0" smtClean="0"/>
              <a:t> all relevant information about the </a:t>
            </a:r>
            <a:r>
              <a:rPr lang="fr-CH" dirty="0" err="1" smtClean="0"/>
              <a:t>staton</a:t>
            </a:r>
            <a:endParaRPr lang="fr-CH" dirty="0" smtClean="0"/>
          </a:p>
          <a:p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categorized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five main </a:t>
            </a:r>
            <a:r>
              <a:rPr lang="fr-CH" dirty="0" err="1" smtClean="0"/>
              <a:t>categories</a:t>
            </a:r>
            <a:endParaRPr lang="fr-CH" dirty="0"/>
          </a:p>
          <a:p>
            <a:r>
              <a:rPr lang="fr-CH" dirty="0" err="1" smtClean="0"/>
              <a:t>Each</a:t>
            </a:r>
            <a:r>
              <a:rPr lang="fr-CH" dirty="0" smtClean="0"/>
              <a:t> of the </a:t>
            </a:r>
            <a:r>
              <a:rPr lang="fr-CH" dirty="0" err="1" smtClean="0"/>
              <a:t>categories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expanded</a:t>
            </a:r>
            <a:endParaRPr lang="fr-CH" dirty="0" smtClean="0"/>
          </a:p>
          <a:p>
            <a:r>
              <a:rPr lang="fr-CH" dirty="0" smtClean="0"/>
              <a:t>The observations / </a:t>
            </a:r>
            <a:r>
              <a:rPr lang="fr-CH" dirty="0" err="1" smtClean="0"/>
              <a:t>measurements</a:t>
            </a:r>
            <a:r>
              <a:rPr lang="fr-CH" dirty="0" smtClean="0"/>
              <a:t> </a:t>
            </a:r>
            <a:r>
              <a:rPr lang="fr-CH" dirty="0" err="1" smtClean="0"/>
              <a:t>category</a:t>
            </a:r>
            <a:r>
              <a:rPr lang="fr-CH" dirty="0" smtClean="0"/>
              <a:t> has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expandable</a:t>
            </a:r>
            <a:r>
              <a:rPr lang="fr-CH" dirty="0" smtClean="0"/>
              <a:t> </a:t>
            </a:r>
            <a:r>
              <a:rPr lang="fr-CH" dirty="0" err="1" smtClean="0"/>
              <a:t>sub</a:t>
            </a:r>
            <a:r>
              <a:rPr lang="fr-CH" dirty="0" smtClean="0"/>
              <a:t>-menues 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09" y="1283888"/>
            <a:ext cx="4327525" cy="194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10" y="3000651"/>
            <a:ext cx="3216318" cy="329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3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214" y="260647"/>
            <a:ext cx="7461250" cy="1177535"/>
          </a:xfrm>
        </p:spPr>
        <p:txBody>
          <a:bodyPr>
            <a:noAutofit/>
          </a:bodyPr>
          <a:lstStyle/>
          <a:p>
            <a:r>
              <a:rPr lang="de-CH" sz="3600" dirty="0" err="1" smtClean="0"/>
              <a:t>Which</a:t>
            </a:r>
            <a:r>
              <a:rPr lang="de-CH" sz="3600" dirty="0" smtClean="0"/>
              <a:t> </a:t>
            </a:r>
            <a:r>
              <a:rPr lang="de-CH" sz="3600" dirty="0" err="1" smtClean="0"/>
              <a:t>information</a:t>
            </a:r>
            <a:r>
              <a:rPr lang="de-CH" sz="3600" dirty="0" smtClean="0"/>
              <a:t> </a:t>
            </a:r>
            <a:r>
              <a:rPr lang="de-CH" sz="3600" dirty="0" err="1" smtClean="0"/>
              <a:t>is</a:t>
            </a:r>
            <a:r>
              <a:rPr lang="de-CH" sz="3600" dirty="0" smtClean="0"/>
              <a:t> </a:t>
            </a:r>
            <a:r>
              <a:rPr lang="de-CH" sz="3600" dirty="0" err="1" smtClean="0"/>
              <a:t>available</a:t>
            </a:r>
            <a:r>
              <a:rPr lang="de-CH" sz="3600" dirty="0" smtClean="0"/>
              <a:t> in OSCAR/Surface?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6" y="1772816"/>
            <a:ext cx="5905038" cy="3873382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GAWSIS</a:t>
            </a:r>
            <a:endParaRPr lang="en-US" dirty="0"/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Metadata </a:t>
            </a:r>
            <a:r>
              <a:rPr lang="de-CH" dirty="0" err="1" smtClean="0">
                <a:sym typeface="Wingdings" panose="05000000000000000000" pitchFamily="2" charset="2"/>
              </a:rPr>
              <a:t>for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the</a:t>
            </a:r>
            <a:r>
              <a:rPr lang="de-CH" dirty="0" smtClean="0">
                <a:sym typeface="Wingdings" panose="05000000000000000000" pitchFamily="2" charset="2"/>
              </a:rPr>
              <a:t> Global Atmosphere Watch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WMO Pub 9 </a:t>
            </a:r>
            <a:r>
              <a:rPr lang="de-CH" dirty="0" err="1" smtClean="0">
                <a:sym typeface="Wingdings" panose="05000000000000000000" pitchFamily="2" charset="2"/>
              </a:rPr>
              <a:t>Vol</a:t>
            </a:r>
            <a:r>
              <a:rPr lang="de-CH" dirty="0" smtClean="0">
                <a:sym typeface="Wingdings" panose="05000000000000000000" pitchFamily="2" charset="2"/>
              </a:rPr>
              <a:t> A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Catalogue of </a:t>
            </a:r>
            <a:r>
              <a:rPr lang="de-CH" dirty="0" err="1" smtClean="0">
                <a:sym typeface="Wingdings" panose="05000000000000000000" pitchFamily="2" charset="2"/>
              </a:rPr>
              <a:t>synoptic</a:t>
            </a:r>
            <a:r>
              <a:rPr lang="de-CH" dirty="0" smtClean="0">
                <a:sym typeface="Wingdings" panose="05000000000000000000" pitchFamily="2" charset="2"/>
              </a:rPr>
              <a:t> and </a:t>
            </a:r>
            <a:r>
              <a:rPr lang="de-CH" dirty="0" err="1" smtClean="0">
                <a:sym typeface="Wingdings" panose="05000000000000000000" pitchFamily="2" charset="2"/>
              </a:rPr>
              <a:t>upper-air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stations</a:t>
            </a:r>
            <a:r>
              <a:rPr lang="de-CH" dirty="0" smtClean="0">
                <a:sym typeface="Wingdings" panose="05000000000000000000" pitchFamily="2" charset="2"/>
              </a:rPr>
              <a:t> of GOS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JCOMMOPS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Marine </a:t>
            </a:r>
            <a:r>
              <a:rPr lang="de-CH" dirty="0" err="1" smtClean="0">
                <a:sym typeface="Wingdings" panose="05000000000000000000" pitchFamily="2" charset="2"/>
              </a:rPr>
              <a:t>element</a:t>
            </a:r>
            <a:r>
              <a:rPr lang="de-CH" dirty="0" smtClean="0">
                <a:sym typeface="Wingdings" panose="05000000000000000000" pitchFamily="2" charset="2"/>
              </a:rPr>
              <a:t> of GOS / GOOS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WMO Radar DB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WMO </a:t>
            </a:r>
            <a:r>
              <a:rPr lang="de-CH" dirty="0" err="1" smtClean="0">
                <a:sym typeface="Wingdings" panose="05000000000000000000" pitchFamily="2" charset="2"/>
              </a:rPr>
              <a:t>Weather</a:t>
            </a:r>
            <a:r>
              <a:rPr lang="de-CH" dirty="0" smtClean="0">
                <a:sym typeface="Wingdings" panose="05000000000000000000" pitchFamily="2" charset="2"/>
              </a:rPr>
              <a:t> Radars </a:t>
            </a:r>
          </a:p>
          <a:p>
            <a:pPr marL="457200" lvl="1" indent="0">
              <a:buNone/>
            </a:pPr>
            <a:endParaRPr lang="de-CH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CH" dirty="0" smtClean="0">
                <a:sym typeface="Wingdings" panose="05000000000000000000" pitchFamily="2" charset="2"/>
              </a:rPr>
              <a:t>Other </a:t>
            </a:r>
            <a:r>
              <a:rPr lang="de-CH" dirty="0" err="1" smtClean="0">
                <a:sym typeface="Wingdings" panose="05000000000000000000" pitchFamily="2" charset="2"/>
              </a:rPr>
              <a:t>components</a:t>
            </a:r>
            <a:r>
              <a:rPr lang="de-CH" dirty="0" smtClean="0">
                <a:sym typeface="Wingdings" panose="05000000000000000000" pitchFamily="2" charset="2"/>
              </a:rPr>
              <a:t>, such </a:t>
            </a:r>
            <a:r>
              <a:rPr lang="de-CH" dirty="0" err="1" smtClean="0">
                <a:sym typeface="Wingdings" panose="05000000000000000000" pitchFamily="2" charset="2"/>
              </a:rPr>
              <a:t>as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br>
              <a:rPr lang="de-CH" dirty="0" smtClean="0">
                <a:sym typeface="Wingdings" panose="05000000000000000000" pitchFamily="2" charset="2"/>
              </a:rPr>
            </a:br>
            <a:r>
              <a:rPr lang="de-CH" dirty="0" err="1" smtClean="0">
                <a:sym typeface="Wingdings" panose="05000000000000000000" pitchFamily="2" charset="2"/>
              </a:rPr>
              <a:t>Aircraft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Based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Observations</a:t>
            </a:r>
            <a:r>
              <a:rPr lang="de-CH" dirty="0" smtClean="0">
                <a:sym typeface="Wingdings" panose="05000000000000000000" pitchFamily="2" charset="2"/>
              </a:rPr>
              <a:t>, </a:t>
            </a:r>
            <a:r>
              <a:rPr lang="de-CH" dirty="0" err="1" smtClean="0">
                <a:sym typeface="Wingdings" panose="05000000000000000000" pitchFamily="2" charset="2"/>
              </a:rPr>
              <a:t>to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be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br>
              <a:rPr lang="de-CH" dirty="0" smtClean="0">
                <a:sym typeface="Wingdings" panose="05000000000000000000" pitchFamily="2" charset="2"/>
              </a:rPr>
            </a:br>
            <a:r>
              <a:rPr lang="de-CH" dirty="0" err="1" smtClean="0">
                <a:sym typeface="Wingdings" panose="05000000000000000000" pitchFamily="2" charset="2"/>
              </a:rPr>
              <a:t>added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soon</a:t>
            </a:r>
            <a:endParaRPr lang="de-CH" dirty="0" smtClean="0">
              <a:sym typeface="Wingdings" panose="05000000000000000000" pitchFamily="2" charset="2"/>
            </a:endParaRPr>
          </a:p>
          <a:p>
            <a:pPr lvl="1"/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24330" y="1340768"/>
            <a:ext cx="1269901" cy="460851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18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CH" kern="0" dirty="0" smtClean="0">
                <a:solidFill>
                  <a:srgbClr val="00B0F0"/>
                </a:solidFill>
              </a:rPr>
              <a:t># </a:t>
            </a:r>
            <a:r>
              <a:rPr lang="de-CH" kern="0" dirty="0" err="1" smtClean="0">
                <a:solidFill>
                  <a:srgbClr val="00B0F0"/>
                </a:solidFill>
              </a:rPr>
              <a:t>stations</a:t>
            </a:r>
            <a:endParaRPr lang="de-CH" kern="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de-CH" kern="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de-CH" sz="1800" kern="0" dirty="0" smtClean="0">
                <a:solidFill>
                  <a:srgbClr val="00B0F0"/>
                </a:solidFill>
              </a:rPr>
              <a:t>1’053</a:t>
            </a:r>
          </a:p>
          <a:p>
            <a:pPr marL="0" indent="0" algn="r">
              <a:buNone/>
            </a:pPr>
            <a:endParaRPr lang="de-CH" sz="1800" kern="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de-CH" sz="1800" kern="0" dirty="0" smtClean="0">
                <a:solidFill>
                  <a:srgbClr val="00B0F0"/>
                </a:solidFill>
              </a:rPr>
              <a:t> 13’026</a:t>
            </a:r>
          </a:p>
          <a:p>
            <a:pPr marL="0" indent="0" algn="r">
              <a:buNone/>
            </a:pPr>
            <a:endParaRPr lang="de-CH" sz="1800" kern="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de-CH" sz="1800" kern="0" dirty="0" smtClean="0">
                <a:solidFill>
                  <a:srgbClr val="00B0F0"/>
                </a:solidFill>
              </a:rPr>
              <a:t>11’387</a:t>
            </a:r>
          </a:p>
          <a:p>
            <a:pPr marL="0" indent="0" algn="r">
              <a:buNone/>
            </a:pPr>
            <a:endParaRPr lang="de-CH" sz="1800" kern="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de-CH" sz="1800" kern="0" dirty="0" smtClean="0">
                <a:solidFill>
                  <a:srgbClr val="00B0F0"/>
                </a:solidFill>
              </a:rPr>
              <a:t> 762</a:t>
            </a:r>
          </a:p>
        </p:txBody>
      </p:sp>
      <p:sp>
        <p:nvSpPr>
          <p:cNvPr id="5" name="Rectangle 4"/>
          <p:cNvSpPr/>
          <p:nvPr/>
        </p:nvSpPr>
        <p:spPr>
          <a:xfrm>
            <a:off x="5557845" y="4429958"/>
            <a:ext cx="2973595" cy="231943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CH" sz="1600" dirty="0" err="1" smtClean="0">
                <a:solidFill>
                  <a:srgbClr val="FF0000"/>
                </a:solidFill>
              </a:rPr>
              <a:t>Sometimes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there</a:t>
            </a:r>
            <a:r>
              <a:rPr lang="fr-CH" sz="1600" dirty="0" smtClean="0">
                <a:solidFill>
                  <a:srgbClr val="FF0000"/>
                </a:solidFill>
              </a:rPr>
              <a:t> are multiple stations </a:t>
            </a:r>
            <a:r>
              <a:rPr lang="fr-CH" sz="1600" dirty="0" err="1" smtClean="0">
                <a:solidFill>
                  <a:srgbClr val="FF0000"/>
                </a:solidFill>
              </a:rPr>
              <a:t>with</a:t>
            </a:r>
            <a:r>
              <a:rPr lang="fr-CH" sz="1600" dirty="0" smtClean="0">
                <a:solidFill>
                  <a:srgbClr val="FF0000"/>
                </a:solidFill>
              </a:rPr>
              <a:t> the </a:t>
            </a:r>
            <a:r>
              <a:rPr lang="fr-CH" sz="1600" dirty="0" err="1" smtClean="0">
                <a:solidFill>
                  <a:srgbClr val="FF0000"/>
                </a:solidFill>
              </a:rPr>
              <a:t>same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name</a:t>
            </a:r>
            <a:r>
              <a:rPr lang="fr-CH" sz="1600" dirty="0" smtClean="0">
                <a:solidFill>
                  <a:srgbClr val="FF0000"/>
                </a:solidFill>
              </a:rPr>
              <a:t> in OSCAR (</a:t>
            </a:r>
            <a:r>
              <a:rPr lang="fr-CH" sz="1600" dirty="0" err="1" smtClean="0">
                <a:solidFill>
                  <a:srgbClr val="FF0000"/>
                </a:solidFill>
              </a:rPr>
              <a:t>e.g</a:t>
            </a:r>
            <a:r>
              <a:rPr lang="fr-CH" sz="1600" dirty="0" smtClean="0">
                <a:solidFill>
                  <a:srgbClr val="FF0000"/>
                </a:solidFill>
              </a:rPr>
              <a:t> Tamanrasset). The </a:t>
            </a:r>
            <a:r>
              <a:rPr lang="fr-CH" sz="1600" dirty="0" err="1" smtClean="0">
                <a:solidFill>
                  <a:srgbClr val="FF0000"/>
                </a:solidFill>
              </a:rPr>
              <a:t>reason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is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that</a:t>
            </a:r>
            <a:r>
              <a:rPr lang="fr-CH" sz="1600" dirty="0" smtClean="0">
                <a:solidFill>
                  <a:srgbClr val="FF0000"/>
                </a:solidFill>
              </a:rPr>
              <a:t> a station </a:t>
            </a:r>
            <a:r>
              <a:rPr lang="fr-CH" sz="1600" dirty="0" err="1" smtClean="0">
                <a:solidFill>
                  <a:srgbClr val="FF0000"/>
                </a:solidFill>
              </a:rPr>
              <a:t>with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this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name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existed</a:t>
            </a:r>
            <a:r>
              <a:rPr lang="fr-CH" sz="1600" dirty="0" smtClean="0">
                <a:solidFill>
                  <a:srgbClr val="FF0000"/>
                </a:solidFill>
              </a:rPr>
              <a:t> in </a:t>
            </a:r>
            <a:r>
              <a:rPr lang="fr-CH" sz="1600" dirty="0" err="1" smtClean="0">
                <a:solidFill>
                  <a:srgbClr val="FF0000"/>
                </a:solidFill>
              </a:rPr>
              <a:t>two</a:t>
            </a:r>
            <a:r>
              <a:rPr lang="fr-CH" sz="1600" dirty="0" smtClean="0">
                <a:solidFill>
                  <a:srgbClr val="FF0000"/>
                </a:solidFill>
              </a:rPr>
              <a:t> or more of the data-sources (</a:t>
            </a:r>
            <a:r>
              <a:rPr lang="fr-CH" sz="1600" dirty="0" err="1" smtClean="0">
                <a:solidFill>
                  <a:srgbClr val="FF0000"/>
                </a:solidFill>
              </a:rPr>
              <a:t>e.g</a:t>
            </a:r>
            <a:r>
              <a:rPr lang="fr-CH" sz="1600" dirty="0" smtClean="0">
                <a:solidFill>
                  <a:srgbClr val="FF0000"/>
                </a:solidFill>
              </a:rPr>
              <a:t> Vol A and GAWSIS), or </a:t>
            </a:r>
            <a:r>
              <a:rPr lang="fr-CH" sz="1600" dirty="0" err="1" smtClean="0">
                <a:solidFill>
                  <a:srgbClr val="FF0000"/>
                </a:solidFill>
              </a:rPr>
              <a:t>was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listed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twice</a:t>
            </a:r>
            <a:r>
              <a:rPr lang="fr-CH" sz="1600" dirty="0" smtClean="0">
                <a:solidFill>
                  <a:srgbClr val="FF0000"/>
                </a:solidFill>
              </a:rPr>
              <a:t> in Vol A as surface and </a:t>
            </a:r>
            <a:r>
              <a:rPr lang="fr-CH" sz="1600" dirty="0" err="1" smtClean="0">
                <a:solidFill>
                  <a:srgbClr val="FF0000"/>
                </a:solidFill>
              </a:rPr>
              <a:t>upper</a:t>
            </a:r>
            <a:r>
              <a:rPr lang="fr-CH" sz="1600" dirty="0" smtClean="0">
                <a:solidFill>
                  <a:srgbClr val="FF0000"/>
                </a:solidFill>
              </a:rPr>
              <a:t>-air stations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topics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8" y="1864311"/>
            <a:ext cx="7483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2800" dirty="0" err="1" smtClean="0"/>
              <a:t>Where</a:t>
            </a:r>
            <a:r>
              <a:rPr lang="fr-CH" sz="2800" dirty="0" smtClean="0"/>
              <a:t> </a:t>
            </a:r>
            <a:r>
              <a:rPr lang="fr-CH" sz="2800" dirty="0" err="1" smtClean="0"/>
              <a:t>can</a:t>
            </a:r>
            <a:r>
              <a:rPr lang="fr-CH" sz="2800" dirty="0" smtClean="0"/>
              <a:t>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find</a:t>
            </a:r>
            <a:r>
              <a:rPr lang="fr-CH" sz="2800" dirty="0" smtClean="0"/>
              <a:t>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How </a:t>
            </a:r>
            <a:r>
              <a:rPr lang="fr-CH" sz="2800" dirty="0" err="1" smtClean="0"/>
              <a:t>can</a:t>
            </a:r>
            <a:r>
              <a:rPr lang="fr-CH" sz="2800" dirty="0" smtClean="0"/>
              <a:t>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find</a:t>
            </a:r>
            <a:r>
              <a:rPr lang="fr-CH" sz="2800" dirty="0" smtClean="0"/>
              <a:t>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How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can</a:t>
            </a:r>
            <a:r>
              <a:rPr lang="fr-CH" sz="2800" dirty="0" smtClean="0"/>
              <a:t> export </a:t>
            </a:r>
            <a:r>
              <a:rPr lang="fr-CH" sz="2800" dirty="0" err="1" smtClean="0"/>
              <a:t>results</a:t>
            </a:r>
            <a:r>
              <a:rPr lang="fr-CH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The station report 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err="1"/>
              <a:t>Which</a:t>
            </a:r>
            <a:r>
              <a:rPr lang="fr-CH" sz="2800" dirty="0"/>
              <a:t> information </a:t>
            </a:r>
            <a:r>
              <a:rPr lang="fr-CH" sz="2800" dirty="0" err="1"/>
              <a:t>is</a:t>
            </a:r>
            <a:r>
              <a:rPr lang="fr-CH" sz="2800" dirty="0"/>
              <a:t> </a:t>
            </a:r>
            <a:r>
              <a:rPr lang="fr-CH" sz="2800" dirty="0" err="1"/>
              <a:t>available</a:t>
            </a:r>
            <a:r>
              <a:rPr lang="fr-CH" sz="2800" dirty="0" smtClean="0"/>
              <a:t>?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94293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topics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8" y="1864311"/>
            <a:ext cx="7483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2800" dirty="0" err="1" smtClean="0"/>
              <a:t>Where</a:t>
            </a:r>
            <a:r>
              <a:rPr lang="fr-CH" sz="2800" dirty="0" smtClean="0"/>
              <a:t> </a:t>
            </a:r>
            <a:r>
              <a:rPr lang="fr-CH" sz="2800" dirty="0" err="1" smtClean="0"/>
              <a:t>can</a:t>
            </a:r>
            <a:r>
              <a:rPr lang="fr-CH" sz="2800" dirty="0" smtClean="0"/>
              <a:t>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find</a:t>
            </a:r>
            <a:r>
              <a:rPr lang="fr-CH" sz="2800" dirty="0" smtClean="0"/>
              <a:t>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How </a:t>
            </a:r>
            <a:r>
              <a:rPr lang="fr-CH" sz="2800" dirty="0" err="1" smtClean="0"/>
              <a:t>can</a:t>
            </a:r>
            <a:r>
              <a:rPr lang="fr-CH" sz="2800" dirty="0" smtClean="0"/>
              <a:t>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find</a:t>
            </a:r>
            <a:r>
              <a:rPr lang="fr-CH" sz="2800" dirty="0" smtClean="0"/>
              <a:t>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How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can</a:t>
            </a:r>
            <a:r>
              <a:rPr lang="fr-CH" sz="2800" dirty="0" smtClean="0"/>
              <a:t> export </a:t>
            </a:r>
            <a:r>
              <a:rPr lang="fr-CH" sz="2800" dirty="0" err="1" smtClean="0"/>
              <a:t>results</a:t>
            </a:r>
            <a:r>
              <a:rPr lang="fr-CH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The station report 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err="1"/>
              <a:t>Which</a:t>
            </a:r>
            <a:r>
              <a:rPr lang="fr-CH" sz="2800" dirty="0"/>
              <a:t> information </a:t>
            </a:r>
            <a:r>
              <a:rPr lang="fr-CH" sz="2800" dirty="0" err="1"/>
              <a:t>is</a:t>
            </a:r>
            <a:r>
              <a:rPr lang="fr-CH" sz="2800" dirty="0"/>
              <a:t> </a:t>
            </a:r>
            <a:r>
              <a:rPr lang="fr-CH" sz="2800" dirty="0" err="1"/>
              <a:t>available</a:t>
            </a:r>
            <a:r>
              <a:rPr lang="fr-CH" sz="2800" dirty="0" smtClean="0"/>
              <a:t>?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225268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information?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43" y="1264023"/>
            <a:ext cx="6783504" cy="513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368465" y="1868749"/>
            <a:ext cx="1318335" cy="590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37678" y="1868749"/>
            <a:ext cx="1206899" cy="510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4601" y="2459116"/>
            <a:ext cx="3293615" cy="1731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22773" y="4253884"/>
            <a:ext cx="1531398" cy="2244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 bwMode="auto">
          <a:xfrm>
            <a:off x="7205406" y="2649483"/>
            <a:ext cx="1725530" cy="675205"/>
          </a:xfrm>
          <a:prstGeom prst="wedgeEllipseCallout">
            <a:avLst>
              <a:gd name="adj1" fmla="val -11666"/>
              <a:gd name="adj2" fmla="val -111469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Quick-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search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3487142" y="1328190"/>
            <a:ext cx="1954870" cy="675205"/>
          </a:xfrm>
          <a:prstGeom prst="wedgeEllipseCallout">
            <a:avLst>
              <a:gd name="adj1" fmla="val -91412"/>
              <a:gd name="adj2" fmla="val 69975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Access </a:t>
            </a:r>
            <a:r>
              <a:rPr lang="de-CH" sz="1400" b="1" dirty="0" err="1" smtClean="0">
                <a:solidFill>
                  <a:srgbClr val="FF0000"/>
                </a:solidFill>
              </a:rPr>
              <a:t>detailed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search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-57792" y="1192892"/>
            <a:ext cx="1954870" cy="675205"/>
          </a:xfrm>
          <a:prstGeom prst="wedgeEllipseCallout">
            <a:avLst>
              <a:gd name="adj1" fmla="val 36991"/>
              <a:gd name="adj2" fmla="val 246559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Quick </a:t>
            </a:r>
            <a:r>
              <a:rPr lang="de-CH" sz="1400" b="1" dirty="0" err="1" smtClean="0">
                <a:solidFill>
                  <a:srgbClr val="FF0000"/>
                </a:solidFill>
              </a:rPr>
              <a:t>station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access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3154160" y="4456045"/>
            <a:ext cx="1954870" cy="675205"/>
          </a:xfrm>
          <a:prstGeom prst="wedgeEllipseCallout">
            <a:avLst>
              <a:gd name="adj1" fmla="val -82699"/>
              <a:gd name="adj2" fmla="val 51387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 smtClean="0">
                <a:solidFill>
                  <a:srgbClr val="FF0000"/>
                </a:solidFill>
              </a:rPr>
              <a:t>Map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filter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22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Quick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1" y="1305018"/>
            <a:ext cx="4171128" cy="48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1765346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Quickly</a:t>
            </a:r>
            <a:r>
              <a:rPr lang="fr-CH" dirty="0" smtClean="0"/>
              <a:t> and </a:t>
            </a:r>
            <a:r>
              <a:rPr lang="fr-CH" dirty="0" err="1" smtClean="0"/>
              <a:t>directly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stations and contacts by </a:t>
            </a:r>
            <a:r>
              <a:rPr lang="fr-CH" dirty="0" err="1" smtClean="0"/>
              <a:t>name</a:t>
            </a:r>
            <a:endParaRPr lang="fr-CH" dirty="0" smtClean="0"/>
          </a:p>
          <a:p>
            <a:r>
              <a:rPr lang="fr-CH" dirty="0" err="1" smtClean="0"/>
              <a:t>Results</a:t>
            </a:r>
            <a:r>
              <a:rPr lang="fr-CH" dirty="0" smtClean="0"/>
              <a:t> show as </a:t>
            </a:r>
            <a:r>
              <a:rPr lang="fr-CH" dirty="0" err="1" smtClean="0"/>
              <a:t>you</a:t>
            </a:r>
            <a:r>
              <a:rPr lang="fr-CH" dirty="0" smtClean="0"/>
              <a:t> type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2246" y="4587860"/>
            <a:ext cx="2965142" cy="158910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rgbClr val="FF0000"/>
                </a:solidFill>
              </a:rPr>
              <a:t>Try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finding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yourself</a:t>
            </a:r>
            <a:r>
              <a:rPr lang="fr-CH" dirty="0" smtClean="0">
                <a:solidFill>
                  <a:srgbClr val="FF0000"/>
                </a:solidFill>
              </a:rPr>
              <a:t> and </a:t>
            </a:r>
            <a:r>
              <a:rPr lang="fr-CH" dirty="0" err="1" smtClean="0">
                <a:solidFill>
                  <a:srgbClr val="FF0000"/>
                </a:solidFill>
              </a:rPr>
              <a:t>then</a:t>
            </a:r>
            <a:r>
              <a:rPr lang="fr-CH" dirty="0" smtClean="0">
                <a:solidFill>
                  <a:srgbClr val="FF0000"/>
                </a:solidFill>
              </a:rPr>
              <a:t> a station in </a:t>
            </a:r>
            <a:r>
              <a:rPr lang="fr-CH" dirty="0" err="1" smtClean="0">
                <a:solidFill>
                  <a:srgbClr val="FF0000"/>
                </a:solidFill>
              </a:rPr>
              <a:t>your</a:t>
            </a:r>
            <a:r>
              <a:rPr lang="fr-CH" dirty="0" smtClean="0">
                <a:solidFill>
                  <a:srgbClr val="FF0000"/>
                </a:solidFill>
              </a:rPr>
              <a:t> country </a:t>
            </a:r>
            <a:r>
              <a:rPr lang="fr-CH" dirty="0" err="1" smtClean="0">
                <a:solidFill>
                  <a:srgbClr val="FF0000"/>
                </a:solidFill>
              </a:rPr>
              <a:t>using</a:t>
            </a:r>
            <a:r>
              <a:rPr lang="fr-CH" dirty="0" smtClean="0">
                <a:solidFill>
                  <a:srgbClr val="FF0000"/>
                </a:solidFill>
              </a:rPr>
              <a:t> the quick-</a:t>
            </a:r>
            <a:r>
              <a:rPr lang="fr-CH" dirty="0" err="1" smtClean="0">
                <a:solidFill>
                  <a:srgbClr val="FF0000"/>
                </a:solidFill>
              </a:rPr>
              <a:t>search</a:t>
            </a:r>
            <a:r>
              <a:rPr lang="fr-CH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9578" y="2303755"/>
            <a:ext cx="2490186" cy="590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79976" y="4258062"/>
            <a:ext cx="1099788" cy="4463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417638"/>
            <a:ext cx="30384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Quick station </a:t>
            </a:r>
            <a:r>
              <a:rPr lang="fr-CH" dirty="0" err="1" smtClean="0"/>
              <a:t>access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1765346"/>
            <a:ext cx="4478784" cy="3951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>
                <a:solidFill>
                  <a:srgbClr val="FF0000"/>
                </a:solidFill>
              </a:rPr>
              <a:t>Directly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station by </a:t>
            </a:r>
            <a:r>
              <a:rPr lang="fr-CH" dirty="0" err="1" smtClean="0"/>
              <a:t>name</a:t>
            </a:r>
            <a:r>
              <a:rPr lang="fr-CH" dirty="0" smtClean="0"/>
              <a:t> or WMO ID</a:t>
            </a:r>
          </a:p>
          <a:p>
            <a:r>
              <a:rPr lang="fr-CH" dirty="0" err="1" smtClean="0">
                <a:solidFill>
                  <a:srgbClr val="FF0000"/>
                </a:solidFill>
              </a:rPr>
              <a:t>Directly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contact by </a:t>
            </a:r>
            <a:r>
              <a:rPr lang="fr-CH" dirty="0" err="1" smtClean="0"/>
              <a:t>name</a:t>
            </a:r>
            <a:endParaRPr lang="fr-CH" dirty="0" smtClean="0"/>
          </a:p>
          <a:p>
            <a:r>
              <a:rPr lang="fr-CH" dirty="0" err="1" smtClean="0">
                <a:solidFill>
                  <a:srgbClr val="00B0F0"/>
                </a:solidFill>
              </a:rPr>
              <a:t>Generate</a:t>
            </a:r>
            <a:r>
              <a:rPr lang="fr-CH" dirty="0" smtClean="0">
                <a:solidFill>
                  <a:srgbClr val="00B0F0"/>
                </a:solidFill>
              </a:rPr>
              <a:t> </a:t>
            </a:r>
            <a:r>
              <a:rPr lang="fr-CH" dirty="0" err="1" smtClean="0">
                <a:solidFill>
                  <a:srgbClr val="00B0F0"/>
                </a:solidFill>
              </a:rPr>
              <a:t>list</a:t>
            </a:r>
            <a:r>
              <a:rPr lang="fr-CH" dirty="0" smtClean="0">
                <a:solidFill>
                  <a:srgbClr val="00B0F0"/>
                </a:solidFill>
              </a:rPr>
              <a:t> </a:t>
            </a:r>
            <a:r>
              <a:rPr lang="fr-CH" dirty="0" smtClean="0"/>
              <a:t>of stations by </a:t>
            </a:r>
            <a:r>
              <a:rPr lang="fr-CH" dirty="0" err="1" smtClean="0"/>
              <a:t>countr</a:t>
            </a:r>
            <a:r>
              <a:rPr lang="fr-CH" dirty="0" smtClean="0"/>
              <a:t> or Type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86676" y="5204691"/>
            <a:ext cx="2973595" cy="126761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0000"/>
                </a:solidFill>
              </a:rPr>
              <a:t>Use the Quick </a:t>
            </a:r>
            <a:r>
              <a:rPr lang="fr-CH" dirty="0" err="1" smtClean="0">
                <a:solidFill>
                  <a:srgbClr val="FF0000"/>
                </a:solidFill>
              </a:rPr>
              <a:t>access</a:t>
            </a:r>
            <a:r>
              <a:rPr lang="fr-CH" dirty="0" smtClean="0">
                <a:solidFill>
                  <a:srgbClr val="FF0000"/>
                </a:solidFill>
              </a:rPr>
              <a:t> to </a:t>
            </a:r>
            <a:r>
              <a:rPr lang="fr-CH" dirty="0" err="1" smtClean="0">
                <a:solidFill>
                  <a:srgbClr val="FF0000"/>
                </a:solidFill>
              </a:rPr>
              <a:t>list</a:t>
            </a:r>
            <a:r>
              <a:rPr lang="fr-CH" dirty="0" smtClean="0">
                <a:solidFill>
                  <a:srgbClr val="FF0000"/>
                </a:solidFill>
              </a:rPr>
              <a:t> all stations in </a:t>
            </a:r>
            <a:r>
              <a:rPr lang="fr-CH" dirty="0" err="1" smtClean="0">
                <a:solidFill>
                  <a:srgbClr val="FF0000"/>
                </a:solidFill>
              </a:rPr>
              <a:t>your</a:t>
            </a:r>
            <a:r>
              <a:rPr lang="fr-CH" dirty="0" smtClean="0">
                <a:solidFill>
                  <a:srgbClr val="FF0000"/>
                </a:solidFill>
              </a:rPr>
              <a:t> country!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50889" y="3657600"/>
            <a:ext cx="3169328" cy="1127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48325" y="5838497"/>
            <a:ext cx="3169328" cy="525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50889" y="4864963"/>
            <a:ext cx="3366764" cy="85167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Map</a:t>
            </a:r>
            <a:r>
              <a:rPr lang="fr-CH" dirty="0" smtClean="0"/>
              <a:t> </a:t>
            </a:r>
            <a:r>
              <a:rPr lang="fr-CH" dirty="0" err="1" smtClean="0"/>
              <a:t>filter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254771" y="1613694"/>
            <a:ext cx="4478784" cy="3951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Only</a:t>
            </a:r>
            <a:r>
              <a:rPr lang="fr-CH" dirty="0" smtClean="0"/>
              <a:t> show </a:t>
            </a:r>
            <a:r>
              <a:rPr lang="fr-CH" dirty="0" err="1" smtClean="0"/>
              <a:t>selected</a:t>
            </a:r>
            <a:r>
              <a:rPr lang="fr-CH" dirty="0" smtClean="0"/>
              <a:t> programs/networks on the </a:t>
            </a:r>
            <a:r>
              <a:rPr lang="fr-CH" dirty="0" err="1" smtClean="0"/>
              <a:t>map</a:t>
            </a:r>
            <a:endParaRPr lang="fr-CH" dirty="0" smtClean="0"/>
          </a:p>
          <a:p>
            <a:r>
              <a:rPr lang="fr-CH" dirty="0" err="1" smtClean="0"/>
              <a:t>Tree</a:t>
            </a:r>
            <a:r>
              <a:rPr lang="fr-CH" dirty="0" smtClean="0"/>
              <a:t> structure </a:t>
            </a:r>
            <a:r>
              <a:rPr lang="fr-CH" dirty="0" err="1" smtClean="0"/>
              <a:t>allows</a:t>
            </a:r>
            <a:r>
              <a:rPr lang="fr-CH" dirty="0" smtClean="0"/>
              <a:t> to select all </a:t>
            </a:r>
            <a:r>
              <a:rPr lang="fr-CH" dirty="0" err="1" smtClean="0"/>
              <a:t>child</a:t>
            </a:r>
            <a:r>
              <a:rPr lang="fr-CH" dirty="0" smtClean="0"/>
              <a:t> </a:t>
            </a:r>
            <a:r>
              <a:rPr lang="fr-CH" dirty="0" err="1" smtClean="0"/>
              <a:t>elements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47988" y="5009382"/>
            <a:ext cx="2973595" cy="126761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rgbClr val="FF0000"/>
                </a:solidFill>
              </a:rPr>
              <a:t>Try</a:t>
            </a:r>
            <a:r>
              <a:rPr lang="fr-CH" dirty="0" smtClean="0">
                <a:solidFill>
                  <a:srgbClr val="FF0000"/>
                </a:solidFill>
              </a:rPr>
              <a:t> to display </a:t>
            </a:r>
            <a:r>
              <a:rPr lang="fr-CH" dirty="0" err="1" smtClean="0">
                <a:solidFill>
                  <a:srgbClr val="FF0000"/>
                </a:solidFill>
              </a:rPr>
              <a:t>only</a:t>
            </a:r>
            <a:r>
              <a:rPr lang="fr-CH" dirty="0" smtClean="0">
                <a:solidFill>
                  <a:srgbClr val="FF0000"/>
                </a:solidFill>
              </a:rPr>
              <a:t> GAW stations on the </a:t>
            </a:r>
            <a:r>
              <a:rPr lang="fr-CH" dirty="0" err="1" smtClean="0">
                <a:solidFill>
                  <a:srgbClr val="FF0000"/>
                </a:solidFill>
              </a:rPr>
              <a:t>map</a:t>
            </a:r>
            <a:r>
              <a:rPr lang="fr-CH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02" y="274638"/>
            <a:ext cx="2886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55" y="3830567"/>
            <a:ext cx="4267802" cy="26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 flipV="1">
            <a:off x="6161102" y="1273284"/>
            <a:ext cx="907811" cy="680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for stations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254771" y="3546926"/>
            <a:ext cx="4478784" cy="25469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In the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form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stations by </a:t>
            </a:r>
            <a:r>
              <a:rPr lang="fr-CH" dirty="0" err="1" smtClean="0"/>
              <a:t>name</a:t>
            </a:r>
            <a:r>
              <a:rPr lang="fr-CH" dirty="0" smtClean="0"/>
              <a:t> or  by </a:t>
            </a:r>
            <a:r>
              <a:rPr lang="fr-CH" dirty="0" err="1" smtClean="0"/>
              <a:t>advanced</a:t>
            </a:r>
            <a:r>
              <a:rPr lang="fr-CH" dirty="0" smtClean="0"/>
              <a:t> </a:t>
            </a:r>
            <a:r>
              <a:rPr lang="fr-CH" dirty="0" err="1" smtClean="0"/>
              <a:t>criteria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61" y="1297417"/>
            <a:ext cx="6719796" cy="21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 flipV="1">
            <a:off x="2534785" y="1796497"/>
            <a:ext cx="907811" cy="680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3861752" y="2677599"/>
            <a:ext cx="1543966" cy="680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Searching</a:t>
            </a:r>
            <a:r>
              <a:rPr lang="fr-CH" dirty="0" smtClean="0"/>
              <a:t> stations </a:t>
            </a:r>
            <a:r>
              <a:rPr lang="fr-CH" dirty="0" err="1" smtClean="0"/>
              <a:t>using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err="1" smtClean="0"/>
              <a:t>advanced</a:t>
            </a:r>
            <a:r>
              <a:rPr lang="fr-CH" dirty="0" smtClean="0"/>
              <a:t> </a:t>
            </a:r>
            <a:r>
              <a:rPr lang="fr-CH" dirty="0" err="1" smtClean="0"/>
              <a:t>criteria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3250" y="1686757"/>
            <a:ext cx="4041775" cy="4439406"/>
          </a:xfrm>
        </p:spPr>
        <p:txBody>
          <a:bodyPr/>
          <a:lstStyle/>
          <a:p>
            <a:pPr marL="0" indent="0">
              <a:buNone/>
            </a:pPr>
            <a:r>
              <a:rPr lang="fr-CH" dirty="0" smtClean="0"/>
              <a:t>There are multiple </a:t>
            </a:r>
            <a:r>
              <a:rPr lang="fr-CH" dirty="0" err="1" smtClean="0"/>
              <a:t>categories</a:t>
            </a:r>
            <a:r>
              <a:rPr lang="fr-CH" dirty="0" smtClean="0"/>
              <a:t> of </a:t>
            </a:r>
            <a:r>
              <a:rPr lang="fr-CH" dirty="0" err="1" smtClean="0"/>
              <a:t>criteria</a:t>
            </a:r>
            <a:r>
              <a:rPr lang="fr-CH" dirty="0" smtClean="0"/>
              <a:t> </a:t>
            </a:r>
          </a:p>
          <a:p>
            <a:r>
              <a:rPr lang="fr-CH" dirty="0" smtClean="0"/>
              <a:t>Location</a:t>
            </a:r>
          </a:p>
          <a:p>
            <a:r>
              <a:rPr lang="fr-CH" dirty="0" smtClean="0"/>
              <a:t>Affiliation</a:t>
            </a:r>
          </a:p>
          <a:p>
            <a:r>
              <a:rPr lang="fr-CH" dirty="0" err="1" smtClean="0"/>
              <a:t>Measured</a:t>
            </a:r>
            <a:r>
              <a:rPr lang="fr-CH" dirty="0" smtClean="0"/>
              <a:t> variables </a:t>
            </a:r>
          </a:p>
          <a:p>
            <a:r>
              <a:rPr lang="fr-CH" dirty="0" smtClean="0"/>
              <a:t>Country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49" y="1349404"/>
            <a:ext cx="3749191" cy="524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3250" y="1686756"/>
            <a:ext cx="4041775" cy="40659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H" dirty="0" smtClean="0"/>
              <a:t>The </a:t>
            </a:r>
            <a:r>
              <a:rPr lang="fr-CH" dirty="0" err="1" smtClean="0"/>
              <a:t>result</a:t>
            </a:r>
            <a:r>
              <a:rPr lang="fr-CH" dirty="0" smtClean="0"/>
              <a:t> of the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shown</a:t>
            </a:r>
            <a:r>
              <a:rPr lang="fr-CH" dirty="0" smtClean="0"/>
              <a:t> on the </a:t>
            </a:r>
            <a:r>
              <a:rPr lang="fr-CH" dirty="0" err="1" smtClean="0"/>
              <a:t>map</a:t>
            </a:r>
            <a:r>
              <a:rPr lang="fr-CH" dirty="0" smtClean="0"/>
              <a:t> and in </a:t>
            </a:r>
            <a:r>
              <a:rPr lang="fr-CH" dirty="0" err="1" smtClean="0"/>
              <a:t>tabular</a:t>
            </a:r>
            <a:r>
              <a:rPr lang="fr-CH" dirty="0" smtClean="0"/>
              <a:t> </a:t>
            </a:r>
            <a:r>
              <a:rPr lang="fr-CH" dirty="0" err="1" smtClean="0"/>
              <a:t>form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possible to </a:t>
            </a:r>
            <a:r>
              <a:rPr lang="fr-CH" dirty="0" err="1" smtClean="0"/>
              <a:t>download</a:t>
            </a:r>
            <a:r>
              <a:rPr lang="fr-CH" dirty="0" smtClean="0"/>
              <a:t> the </a:t>
            </a:r>
            <a:r>
              <a:rPr lang="fr-CH" dirty="0" err="1" smtClean="0"/>
              <a:t>result</a:t>
            </a:r>
            <a:r>
              <a:rPr lang="fr-CH" dirty="0" smtClean="0"/>
              <a:t> as </a:t>
            </a:r>
            <a:r>
              <a:rPr lang="fr-CH" dirty="0" err="1" smtClean="0"/>
              <a:t>list</a:t>
            </a:r>
            <a:r>
              <a:rPr lang="fr-CH" dirty="0" smtClean="0"/>
              <a:t> or image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err="1" smtClean="0"/>
              <a:t>Clicking</a:t>
            </a:r>
            <a:r>
              <a:rPr lang="fr-CH" dirty="0" smtClean="0"/>
              <a:t> on the </a:t>
            </a:r>
            <a:r>
              <a:rPr lang="fr-CH" dirty="0" err="1" smtClean="0"/>
              <a:t>name</a:t>
            </a:r>
            <a:r>
              <a:rPr lang="fr-CH" dirty="0" smtClean="0"/>
              <a:t> opens the station </a:t>
            </a:r>
            <a:r>
              <a:rPr lang="fr-CH" dirty="0" err="1" smtClean="0"/>
              <a:t>details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The station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located</a:t>
            </a:r>
            <a:r>
              <a:rPr lang="fr-CH" dirty="0" smtClean="0"/>
              <a:t> on the </a:t>
            </a:r>
            <a:r>
              <a:rPr lang="fr-CH" dirty="0" err="1" smtClean="0"/>
              <a:t>map</a:t>
            </a:r>
            <a:r>
              <a:rPr lang="fr-CH" dirty="0" smtClean="0"/>
              <a:t> by </a:t>
            </a:r>
            <a:r>
              <a:rPr lang="fr-CH" dirty="0" err="1" smtClean="0"/>
              <a:t>clicking</a:t>
            </a:r>
            <a:r>
              <a:rPr lang="fr-CH" dirty="0" smtClean="0"/>
              <a:t> on the </a:t>
            </a:r>
            <a:r>
              <a:rPr lang="fr-CH" dirty="0" err="1" smtClean="0"/>
              <a:t>binoculars</a:t>
            </a:r>
            <a:r>
              <a:rPr lang="fr-CH" dirty="0" smtClean="0"/>
              <a:t> to the right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9" y="1240084"/>
            <a:ext cx="3570812" cy="255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39" y="3977042"/>
            <a:ext cx="3903817" cy="266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flipV="1">
            <a:off x="8269342" y="3799487"/>
            <a:ext cx="668114" cy="417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8439162" y="6062210"/>
            <a:ext cx="498294" cy="3093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6417261" y="4502302"/>
            <a:ext cx="668114" cy="417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1373</TotalTime>
  <Words>407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WMO_WHITE_Powerpoint_en_fr</vt:lpstr>
      <vt:lpstr>PowerPoint Presentation</vt:lpstr>
      <vt:lpstr>Learning topics</vt:lpstr>
      <vt:lpstr>Where to find information?</vt:lpstr>
      <vt:lpstr>Quick search</vt:lpstr>
      <vt:lpstr>Quick station access</vt:lpstr>
      <vt:lpstr>Map filter </vt:lpstr>
      <vt:lpstr>Search for stations</vt:lpstr>
      <vt:lpstr>Searching stations using  advanced criteria</vt:lpstr>
      <vt:lpstr>The search result</vt:lpstr>
      <vt:lpstr>OSCAR search results</vt:lpstr>
      <vt:lpstr>The station report</vt:lpstr>
      <vt:lpstr>Which information is available in OSCAR/Surface?</vt:lpstr>
      <vt:lpstr>Learning topics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Timo Proescholdt</cp:lastModifiedBy>
  <cp:revision>16</cp:revision>
  <dcterms:created xsi:type="dcterms:W3CDTF">2017-03-07T10:41:37Z</dcterms:created>
  <dcterms:modified xsi:type="dcterms:W3CDTF">2018-08-16T19:07:52Z</dcterms:modified>
</cp:coreProperties>
</file>